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xlsx" ContentType="application/vnd.openxmlformats-officedocument.spreadsheetml.sheet"/>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5.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6.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7.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8.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9.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0.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1.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2.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embeddings/oleObject1.bin" ContentType="application/vnd.openxmlformats-officedocument.oleObject"/>
  <Override PartName="/ppt/notesSlides/notesSlide6.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notesSlides/notesSlide7.xml" ContentType="application/vnd.openxmlformats-officedocument.presentationml.notesSlide+xml"/>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embeddings/oleObject11.bin" ContentType="application/vnd.openxmlformats-officedocument.oleObject"/>
  <Override PartName="/ppt/notesSlides/notesSlide12.xml" ContentType="application/vnd.openxmlformats-officedocument.presentationml.notesSlide+xml"/>
  <Override PartName="/ppt/notesSlides/notesSlide13.xml" ContentType="application/vnd.openxmlformats-officedocument.presentationml.notesSlide+xml"/>
  <Override PartName="/ppt/embeddings/oleObject12.bin" ContentType="application/vnd.openxmlformats-officedocument.oleObject"/>
  <Override PartName="/ppt/notesSlides/notesSlide14.xml" ContentType="application/vnd.openxmlformats-officedocument.presentationml.notesSlide+xml"/>
  <Override PartName="/ppt/notesSlides/notesSlide15.xml" ContentType="application/vnd.openxmlformats-officedocument.presentationml.notesSlide+xml"/>
  <Override PartName="/ppt/embeddings/oleObject13.bin" ContentType="application/vnd.openxmlformats-officedocument.oleObject"/>
  <Override PartName="/ppt/embeddings/oleObject14.bin" ContentType="application/vnd.openxmlformats-officedocument.oleObject"/>
  <Override PartName="/ppt/notesSlides/notesSlide16.xml" ContentType="application/vnd.openxmlformats-officedocument.presentationml.notesSlide+xml"/>
  <Override PartName="/ppt/notesSlides/notesSlide17.xml" ContentType="application/vnd.openxmlformats-officedocument.presentationml.notesSlide+xml"/>
  <Override PartName="/ppt/embeddings/oleObject15.bin" ContentType="application/vnd.openxmlformats-officedocument.oleObject"/>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90" r:id="rId2"/>
    <p:sldMasterId id="2147483705" r:id="rId3"/>
    <p:sldMasterId id="2147483723" r:id="rId4"/>
    <p:sldMasterId id="2147483800" r:id="rId5"/>
    <p:sldMasterId id="2147483820" r:id="rId6"/>
    <p:sldMasterId id="2147483832" r:id="rId7"/>
    <p:sldMasterId id="2147483883" r:id="rId8"/>
    <p:sldMasterId id="2147483900" r:id="rId9"/>
    <p:sldMasterId id="2147483936" r:id="rId10"/>
    <p:sldMasterId id="2147483948" r:id="rId11"/>
    <p:sldMasterId id="2147483963" r:id="rId12"/>
    <p:sldMasterId id="2147483979" r:id="rId13"/>
  </p:sldMasterIdLst>
  <p:notesMasterIdLst>
    <p:notesMasterId r:id="rId85"/>
  </p:notesMasterIdLst>
  <p:sldIdLst>
    <p:sldId id="256" r:id="rId14"/>
    <p:sldId id="268" r:id="rId15"/>
    <p:sldId id="310" r:id="rId16"/>
    <p:sldId id="257" r:id="rId17"/>
    <p:sldId id="260" r:id="rId18"/>
    <p:sldId id="273" r:id="rId19"/>
    <p:sldId id="259" r:id="rId20"/>
    <p:sldId id="283" r:id="rId21"/>
    <p:sldId id="274" r:id="rId22"/>
    <p:sldId id="311" r:id="rId23"/>
    <p:sldId id="315" r:id="rId24"/>
    <p:sldId id="271" r:id="rId25"/>
    <p:sldId id="314" r:id="rId26"/>
    <p:sldId id="364" r:id="rId27"/>
    <p:sldId id="276" r:id="rId28"/>
    <p:sldId id="360" r:id="rId29"/>
    <p:sldId id="312" r:id="rId30"/>
    <p:sldId id="313" r:id="rId31"/>
    <p:sldId id="365" r:id="rId32"/>
    <p:sldId id="366" r:id="rId33"/>
    <p:sldId id="278" r:id="rId34"/>
    <p:sldId id="280" r:id="rId35"/>
    <p:sldId id="281" r:id="rId36"/>
    <p:sldId id="352" r:id="rId37"/>
    <p:sldId id="291" r:id="rId38"/>
    <p:sldId id="284" r:id="rId39"/>
    <p:sldId id="317" r:id="rId40"/>
    <p:sldId id="363" r:id="rId41"/>
    <p:sldId id="269" r:id="rId42"/>
    <p:sldId id="292" r:id="rId43"/>
    <p:sldId id="294" r:id="rId44"/>
    <p:sldId id="318" r:id="rId45"/>
    <p:sldId id="350" r:id="rId46"/>
    <p:sldId id="321" r:id="rId47"/>
    <p:sldId id="302" r:id="rId48"/>
    <p:sldId id="303" r:id="rId49"/>
    <p:sldId id="304" r:id="rId50"/>
    <p:sldId id="305" r:id="rId51"/>
    <p:sldId id="306" r:id="rId52"/>
    <p:sldId id="308" r:id="rId53"/>
    <p:sldId id="309" r:id="rId54"/>
    <p:sldId id="358" r:id="rId55"/>
    <p:sldId id="356" r:id="rId56"/>
    <p:sldId id="263" r:id="rId57"/>
    <p:sldId id="349" r:id="rId58"/>
    <p:sldId id="267" r:id="rId59"/>
    <p:sldId id="351" r:id="rId60"/>
    <p:sldId id="324" r:id="rId61"/>
    <p:sldId id="325" r:id="rId62"/>
    <p:sldId id="326" r:id="rId63"/>
    <p:sldId id="327" r:id="rId64"/>
    <p:sldId id="328" r:id="rId65"/>
    <p:sldId id="329" r:id="rId66"/>
    <p:sldId id="330" r:id="rId67"/>
    <p:sldId id="331" r:id="rId68"/>
    <p:sldId id="332" r:id="rId69"/>
    <p:sldId id="333" r:id="rId70"/>
    <p:sldId id="334" r:id="rId71"/>
    <p:sldId id="335" r:id="rId72"/>
    <p:sldId id="336" r:id="rId73"/>
    <p:sldId id="337" r:id="rId74"/>
    <p:sldId id="338" r:id="rId75"/>
    <p:sldId id="339" r:id="rId76"/>
    <p:sldId id="340" r:id="rId77"/>
    <p:sldId id="341" r:id="rId78"/>
    <p:sldId id="342" r:id="rId79"/>
    <p:sldId id="343" r:id="rId80"/>
    <p:sldId id="344" r:id="rId81"/>
    <p:sldId id="345" r:id="rId82"/>
    <p:sldId id="346" r:id="rId83"/>
    <p:sldId id="347" r:id="rId84"/>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B01513"/>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83" autoAdjust="0"/>
    <p:restoredTop sz="97664" autoAdjust="0"/>
  </p:normalViewPr>
  <p:slideViewPr>
    <p:cSldViewPr snapToGrid="0">
      <p:cViewPr varScale="1">
        <p:scale>
          <a:sx n="95" d="100"/>
          <a:sy n="95" d="100"/>
        </p:scale>
        <p:origin x="-904" y="-104"/>
      </p:cViewPr>
      <p:guideLst>
        <p:guide orient="horz" pos="2160"/>
        <p:guide pos="2880"/>
      </p:guideLst>
    </p:cSldViewPr>
  </p:slideViewPr>
  <p:outlineViewPr>
    <p:cViewPr>
      <p:scale>
        <a:sx n="33" d="100"/>
        <a:sy n="33" d="100"/>
      </p:scale>
      <p:origin x="0" y="-4170"/>
    </p:cViewPr>
    <p:sldLst>
      <p:sld r:id="rId1" collapse="1"/>
      <p:sld r:id="rId2" collapse="1"/>
      <p:sld r:id="rId3" collapse="1"/>
    </p:sldLst>
  </p:outlineViewPr>
  <p:notesTextViewPr>
    <p:cViewPr>
      <p:scale>
        <a:sx n="1" d="1"/>
        <a:sy n="1" d="1"/>
      </p:scale>
      <p:origin x="0" y="0"/>
    </p:cViewPr>
  </p:notesTextViewPr>
  <p:sorterViewPr>
    <p:cViewPr>
      <p:scale>
        <a:sx n="60" d="100"/>
        <a:sy n="60" d="100"/>
      </p:scale>
      <p:origin x="0" y="-2214"/>
    </p:cViewPr>
  </p:sorter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 Target="slides/slide1.xml"/><Relationship Id="rId15" Type="http://schemas.openxmlformats.org/officeDocument/2006/relationships/slide" Target="slides/slide2.xml"/><Relationship Id="rId16" Type="http://schemas.openxmlformats.org/officeDocument/2006/relationships/slide" Target="slides/slide3.xml"/><Relationship Id="rId17" Type="http://schemas.openxmlformats.org/officeDocument/2006/relationships/slide" Target="slides/slide4.xml"/><Relationship Id="rId18" Type="http://schemas.openxmlformats.org/officeDocument/2006/relationships/slide" Target="slides/slide5.xml"/><Relationship Id="rId19" Type="http://schemas.openxmlformats.org/officeDocument/2006/relationships/slide" Target="slides/slide6.xml"/><Relationship Id="rId30" Type="http://schemas.openxmlformats.org/officeDocument/2006/relationships/slide" Target="slides/slide17.xml"/><Relationship Id="rId31" Type="http://schemas.openxmlformats.org/officeDocument/2006/relationships/slide" Target="slides/slide18.xml"/><Relationship Id="rId32" Type="http://schemas.openxmlformats.org/officeDocument/2006/relationships/slide" Target="slides/slide19.xml"/><Relationship Id="rId33" Type="http://schemas.openxmlformats.org/officeDocument/2006/relationships/slide" Target="slides/slide20.xml"/><Relationship Id="rId34" Type="http://schemas.openxmlformats.org/officeDocument/2006/relationships/slide" Target="slides/slide21.xml"/><Relationship Id="rId35" Type="http://schemas.openxmlformats.org/officeDocument/2006/relationships/slide" Target="slides/slide22.xml"/><Relationship Id="rId36" Type="http://schemas.openxmlformats.org/officeDocument/2006/relationships/slide" Target="slides/slide23.xml"/><Relationship Id="rId37" Type="http://schemas.openxmlformats.org/officeDocument/2006/relationships/slide" Target="slides/slide24.xml"/><Relationship Id="rId38" Type="http://schemas.openxmlformats.org/officeDocument/2006/relationships/slide" Target="slides/slide25.xml"/><Relationship Id="rId39" Type="http://schemas.openxmlformats.org/officeDocument/2006/relationships/slide" Target="slides/slide26.xml"/><Relationship Id="rId50" Type="http://schemas.openxmlformats.org/officeDocument/2006/relationships/slide" Target="slides/slide37.xml"/><Relationship Id="rId51" Type="http://schemas.openxmlformats.org/officeDocument/2006/relationships/slide" Target="slides/slide38.xml"/><Relationship Id="rId52" Type="http://schemas.openxmlformats.org/officeDocument/2006/relationships/slide" Target="slides/slide39.xml"/><Relationship Id="rId53" Type="http://schemas.openxmlformats.org/officeDocument/2006/relationships/slide" Target="slides/slide40.xml"/><Relationship Id="rId54" Type="http://schemas.openxmlformats.org/officeDocument/2006/relationships/slide" Target="slides/slide41.xml"/><Relationship Id="rId55" Type="http://schemas.openxmlformats.org/officeDocument/2006/relationships/slide" Target="slides/slide42.xml"/><Relationship Id="rId56" Type="http://schemas.openxmlformats.org/officeDocument/2006/relationships/slide" Target="slides/slide43.xml"/><Relationship Id="rId57" Type="http://schemas.openxmlformats.org/officeDocument/2006/relationships/slide" Target="slides/slide44.xml"/><Relationship Id="rId58" Type="http://schemas.openxmlformats.org/officeDocument/2006/relationships/slide" Target="slides/slide45.xml"/><Relationship Id="rId59" Type="http://schemas.openxmlformats.org/officeDocument/2006/relationships/slide" Target="slides/slide46.xml"/><Relationship Id="rId70" Type="http://schemas.openxmlformats.org/officeDocument/2006/relationships/slide" Target="slides/slide57.xml"/><Relationship Id="rId71" Type="http://schemas.openxmlformats.org/officeDocument/2006/relationships/slide" Target="slides/slide58.xml"/><Relationship Id="rId72" Type="http://schemas.openxmlformats.org/officeDocument/2006/relationships/slide" Target="slides/slide59.xml"/><Relationship Id="rId73" Type="http://schemas.openxmlformats.org/officeDocument/2006/relationships/slide" Target="slides/slide60.xml"/><Relationship Id="rId74" Type="http://schemas.openxmlformats.org/officeDocument/2006/relationships/slide" Target="slides/slide61.xml"/><Relationship Id="rId75" Type="http://schemas.openxmlformats.org/officeDocument/2006/relationships/slide" Target="slides/slide62.xml"/><Relationship Id="rId76" Type="http://schemas.openxmlformats.org/officeDocument/2006/relationships/slide" Target="slides/slide63.xml"/><Relationship Id="rId77" Type="http://schemas.openxmlformats.org/officeDocument/2006/relationships/slide" Target="slides/slide64.xml"/><Relationship Id="rId78" Type="http://schemas.openxmlformats.org/officeDocument/2006/relationships/slide" Target="slides/slide65.xml"/><Relationship Id="rId79" Type="http://schemas.openxmlformats.org/officeDocument/2006/relationships/slide" Target="slides/slide66.xml"/><Relationship Id="rId90" Type="http://schemas.openxmlformats.org/officeDocument/2006/relationships/tableStyles" Target="tableStyles.xml"/><Relationship Id="rId20" Type="http://schemas.openxmlformats.org/officeDocument/2006/relationships/slide" Target="slides/slide7.xml"/><Relationship Id="rId21" Type="http://schemas.openxmlformats.org/officeDocument/2006/relationships/slide" Target="slides/slide8.xml"/><Relationship Id="rId22" Type="http://schemas.openxmlformats.org/officeDocument/2006/relationships/slide" Target="slides/slide9.xml"/><Relationship Id="rId23" Type="http://schemas.openxmlformats.org/officeDocument/2006/relationships/slide" Target="slides/slide10.xml"/><Relationship Id="rId24" Type="http://schemas.openxmlformats.org/officeDocument/2006/relationships/slide" Target="slides/slide11.xml"/><Relationship Id="rId25" Type="http://schemas.openxmlformats.org/officeDocument/2006/relationships/slide" Target="slides/slide12.xml"/><Relationship Id="rId26" Type="http://schemas.openxmlformats.org/officeDocument/2006/relationships/slide" Target="slides/slide13.xml"/><Relationship Id="rId27" Type="http://schemas.openxmlformats.org/officeDocument/2006/relationships/slide" Target="slides/slide14.xml"/><Relationship Id="rId28" Type="http://schemas.openxmlformats.org/officeDocument/2006/relationships/slide" Target="slides/slide15.xml"/><Relationship Id="rId29" Type="http://schemas.openxmlformats.org/officeDocument/2006/relationships/slide" Target="slides/slide16.xml"/><Relationship Id="rId40" Type="http://schemas.openxmlformats.org/officeDocument/2006/relationships/slide" Target="slides/slide27.xml"/><Relationship Id="rId41" Type="http://schemas.openxmlformats.org/officeDocument/2006/relationships/slide" Target="slides/slide28.xml"/><Relationship Id="rId42" Type="http://schemas.openxmlformats.org/officeDocument/2006/relationships/slide" Target="slides/slide29.xml"/><Relationship Id="rId43" Type="http://schemas.openxmlformats.org/officeDocument/2006/relationships/slide" Target="slides/slide30.xml"/><Relationship Id="rId44" Type="http://schemas.openxmlformats.org/officeDocument/2006/relationships/slide" Target="slides/slide31.xml"/><Relationship Id="rId45" Type="http://schemas.openxmlformats.org/officeDocument/2006/relationships/slide" Target="slides/slide32.xml"/><Relationship Id="rId46" Type="http://schemas.openxmlformats.org/officeDocument/2006/relationships/slide" Target="slides/slide33.xml"/><Relationship Id="rId47" Type="http://schemas.openxmlformats.org/officeDocument/2006/relationships/slide" Target="slides/slide34.xml"/><Relationship Id="rId48" Type="http://schemas.openxmlformats.org/officeDocument/2006/relationships/slide" Target="slides/slide35.xml"/><Relationship Id="rId49" Type="http://schemas.openxmlformats.org/officeDocument/2006/relationships/slide" Target="slides/slide36.xml"/><Relationship Id="rId60" Type="http://schemas.openxmlformats.org/officeDocument/2006/relationships/slide" Target="slides/slide47.xml"/><Relationship Id="rId61" Type="http://schemas.openxmlformats.org/officeDocument/2006/relationships/slide" Target="slides/slide48.xml"/><Relationship Id="rId62" Type="http://schemas.openxmlformats.org/officeDocument/2006/relationships/slide" Target="slides/slide49.xml"/><Relationship Id="rId63" Type="http://schemas.openxmlformats.org/officeDocument/2006/relationships/slide" Target="slides/slide50.xml"/><Relationship Id="rId64" Type="http://schemas.openxmlformats.org/officeDocument/2006/relationships/slide" Target="slides/slide51.xml"/><Relationship Id="rId65" Type="http://schemas.openxmlformats.org/officeDocument/2006/relationships/slide" Target="slides/slide52.xml"/><Relationship Id="rId66" Type="http://schemas.openxmlformats.org/officeDocument/2006/relationships/slide" Target="slides/slide53.xml"/><Relationship Id="rId67" Type="http://schemas.openxmlformats.org/officeDocument/2006/relationships/slide" Target="slides/slide54.xml"/><Relationship Id="rId68" Type="http://schemas.openxmlformats.org/officeDocument/2006/relationships/slide" Target="slides/slide55.xml"/><Relationship Id="rId69" Type="http://schemas.openxmlformats.org/officeDocument/2006/relationships/slide" Target="slides/slide56.xml"/><Relationship Id="rId80" Type="http://schemas.openxmlformats.org/officeDocument/2006/relationships/slide" Target="slides/slide67.xml"/><Relationship Id="rId81" Type="http://schemas.openxmlformats.org/officeDocument/2006/relationships/slide" Target="slides/slide68.xml"/><Relationship Id="rId82" Type="http://schemas.openxmlformats.org/officeDocument/2006/relationships/slide" Target="slides/slide69.xml"/><Relationship Id="rId83" Type="http://schemas.openxmlformats.org/officeDocument/2006/relationships/slide" Target="slides/slide70.xml"/><Relationship Id="rId84" Type="http://schemas.openxmlformats.org/officeDocument/2006/relationships/slide" Target="slides/slide71.xml"/><Relationship Id="rId85" Type="http://schemas.openxmlformats.org/officeDocument/2006/relationships/notesMaster" Target="notesMasters/notesMaster1.xml"/><Relationship Id="rId86" Type="http://schemas.openxmlformats.org/officeDocument/2006/relationships/printerSettings" Target="printerSettings/printerSettings1.bin"/><Relationship Id="rId87" Type="http://schemas.openxmlformats.org/officeDocument/2006/relationships/presProps" Target="presProps.xml"/><Relationship Id="rId88" Type="http://schemas.openxmlformats.org/officeDocument/2006/relationships/viewProps" Target="viewProps.xml"/><Relationship Id="rId89" Type="http://schemas.openxmlformats.org/officeDocument/2006/relationships/theme" Target="theme/theme1.xml"/></Relationships>
</file>

<file path=ppt/_rels/viewProps.xml.rels><?xml version="1.0" encoding="UTF-8" standalone="yes"?>
<Relationships xmlns="http://schemas.openxmlformats.org/package/2006/relationships"><Relationship Id="rId1" Type="http://schemas.openxmlformats.org/officeDocument/2006/relationships/slide" Target="slides/slide15.xml"/><Relationship Id="rId2" Type="http://schemas.openxmlformats.org/officeDocument/2006/relationships/slide" Target="slides/slide17.xml"/><Relationship Id="rId3" Type="http://schemas.openxmlformats.org/officeDocument/2006/relationships/slide" Target="slides/slide5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emf"/><Relationship Id="rId2" Type="http://schemas.openxmlformats.org/officeDocument/2006/relationships/image" Target="../media/image15.wmf"/><Relationship Id="rId3" Type="http://schemas.openxmlformats.org/officeDocument/2006/relationships/image" Target="../media/image1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wmf"/><Relationship Id="rId2" Type="http://schemas.openxmlformats.org/officeDocument/2006/relationships/image" Target="../media/image18.wmf"/><Relationship Id="rId3" Type="http://schemas.openxmlformats.org/officeDocument/2006/relationships/image" Target="../media/image1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2.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4.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4.wmf"/><Relationship Id="rId2" Type="http://schemas.openxmlformats.org/officeDocument/2006/relationships/image" Target="../media/image6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2A75C6-D897-4FA7-83EC-A33E50846022}" type="datetimeFigureOut">
              <a:rPr kumimoji="1" lang="ja-JP" altLang="en-US" smtClean="0"/>
              <a:t>16/03/28</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1C3CE7-B6CD-4BCA-9B89-27DBFE2D7FA1}" type="slidenum">
              <a:rPr kumimoji="1" lang="ja-JP" altLang="en-US" smtClean="0"/>
              <a:t>‹#›</a:t>
            </a:fld>
            <a:endParaRPr kumimoji="1" lang="ja-JP" altLang="en-US"/>
          </a:p>
        </p:txBody>
      </p:sp>
    </p:spTree>
    <p:extLst>
      <p:ext uri="{BB962C8B-B14F-4D97-AF65-F5344CB8AC3E}">
        <p14:creationId xmlns:p14="http://schemas.microsoft.com/office/powerpoint/2010/main" val="268073519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81C3CE7-B6CD-4BCA-9B89-27DBFE2D7FA1}" type="slidenum">
              <a:rPr kumimoji="1" lang="ja-JP" altLang="en-US" smtClean="0"/>
              <a:t>1</a:t>
            </a:fld>
            <a:endParaRPr kumimoji="1" lang="ja-JP" altLang="en-US"/>
          </a:p>
        </p:txBody>
      </p:sp>
    </p:spTree>
    <p:extLst>
      <p:ext uri="{BB962C8B-B14F-4D97-AF65-F5344CB8AC3E}">
        <p14:creationId xmlns:p14="http://schemas.microsoft.com/office/powerpoint/2010/main" val="34060135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52F25A-BF9D-437B-A2B4-63812ABDF4E0}" type="slidenum">
              <a:rPr lang="en-US" altLang="ja-JP">
                <a:solidFill>
                  <a:srgbClr val="000000"/>
                </a:solidFill>
              </a:rPr>
              <a:pPr/>
              <a:t>21</a:t>
            </a:fld>
            <a:endParaRPr lang="en-US" altLang="ja-JP">
              <a:solidFill>
                <a:srgbClr val="000000"/>
              </a:solidFill>
            </a:endParaRPr>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p:txBody>
          <a:bodyPr/>
          <a:lstStyle/>
          <a:p>
            <a:r>
              <a:rPr lang="en-US" altLang="ja-JP"/>
              <a:t>This is delivered protons on target measured by CT as a function of time.</a:t>
            </a:r>
          </a:p>
          <a:p>
            <a:r>
              <a:rPr lang="en-US" altLang="ja-JP"/>
              <a:t>After the previous collaboration meeting in January 2004, we have accumulated about 5 time 10^18 POT.</a:t>
            </a:r>
          </a:p>
          <a:p>
            <a:r>
              <a:rPr lang="en-US" altLang="ja-JP"/>
              <a:t> In total, we have 101 x 10^18 including both K2K-I and K2K-II.</a:t>
            </a:r>
          </a:p>
          <a:p>
            <a:r>
              <a:rPr lang="en-US" altLang="ja-JP"/>
              <a:t> </a:t>
            </a:r>
          </a:p>
        </p:txBody>
      </p:sp>
    </p:spTree>
    <p:extLst>
      <p:ext uri="{BB962C8B-B14F-4D97-AF65-F5344CB8AC3E}">
        <p14:creationId xmlns:p14="http://schemas.microsoft.com/office/powerpoint/2010/main" val="2600261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8486EC-5505-4E82-B34D-F0277DC83B00}" type="slidenum">
              <a:rPr lang="en-US" altLang="ja-JP">
                <a:solidFill>
                  <a:srgbClr val="000000"/>
                </a:solidFill>
              </a:rPr>
              <a:pPr/>
              <a:t>22</a:t>
            </a:fld>
            <a:endParaRPr lang="en-US" altLang="ja-JP">
              <a:solidFill>
                <a:srgbClr val="000000"/>
              </a:solidFill>
            </a:endParaRPr>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p:txBody>
          <a:bodyPr/>
          <a:lstStyle/>
          <a:p>
            <a:r>
              <a:rPr lang="en-US" altLang="ja-JP"/>
              <a:t>This is for the entire period including both K2K-I and K2K-II.</a:t>
            </a:r>
          </a:p>
          <a:p>
            <a:r>
              <a:rPr lang="en-US" altLang="ja-JP"/>
              <a:t>Again, muon directions was stable within  1mrad.</a:t>
            </a:r>
          </a:p>
        </p:txBody>
      </p:sp>
    </p:spTree>
    <p:extLst>
      <p:ext uri="{BB962C8B-B14F-4D97-AF65-F5344CB8AC3E}">
        <p14:creationId xmlns:p14="http://schemas.microsoft.com/office/powerpoint/2010/main" val="29424157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1AD526EC-851B-4705-91E9-4AC978E133E9}" type="slidenum">
              <a:rPr lang="en-US" altLang="ja-JP" smtClean="0">
                <a:solidFill>
                  <a:prstClr val="black"/>
                </a:solidFill>
              </a:rPr>
              <a:pPr>
                <a:defRPr/>
              </a:pPr>
              <a:t>25</a:t>
            </a:fld>
            <a:endParaRPr lang="en-US" altLang="ja-JP">
              <a:solidFill>
                <a:prstClr val="black"/>
              </a:solidFill>
            </a:endParaRPr>
          </a:p>
        </p:txBody>
      </p:sp>
    </p:spTree>
    <p:extLst>
      <p:ext uri="{BB962C8B-B14F-4D97-AF65-F5344CB8AC3E}">
        <p14:creationId xmlns:p14="http://schemas.microsoft.com/office/powerpoint/2010/main" val="7271898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8D31B466-9A68-4899-BCE7-5464BC42FA21}" type="slidenum">
              <a:rPr lang="ja-JP" altLang="en-US" smtClean="0">
                <a:solidFill>
                  <a:prstClr val="black"/>
                </a:solidFill>
              </a:rPr>
              <a:pPr>
                <a:defRPr/>
              </a:pPr>
              <a:t>26</a:t>
            </a:fld>
            <a:endParaRPr lang="ja-JP" altLang="en-US">
              <a:solidFill>
                <a:prstClr val="black"/>
              </a:solidFill>
            </a:endParaRPr>
          </a:p>
        </p:txBody>
      </p:sp>
    </p:spTree>
    <p:extLst>
      <p:ext uri="{BB962C8B-B14F-4D97-AF65-F5344CB8AC3E}">
        <p14:creationId xmlns:p14="http://schemas.microsoft.com/office/powerpoint/2010/main" val="7966280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43011"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19812"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FCC122E-54A7-4F4D-94D5-CA3964B15306}" type="slidenum">
              <a:rPr lang="ja-JP" altLang="en-US" smtClean="0">
                <a:solidFill>
                  <a:srgbClr val="000000"/>
                </a:solidFill>
              </a:rPr>
              <a:pPr fontAlgn="base">
                <a:spcBef>
                  <a:spcPct val="0"/>
                </a:spcBef>
                <a:spcAft>
                  <a:spcPct val="0"/>
                </a:spcAft>
                <a:defRPr/>
              </a:pPr>
              <a:t>29</a:t>
            </a:fld>
            <a:endParaRPr lang="ja-JP" altLang="en-US" smtClean="0">
              <a:solidFill>
                <a:srgbClr val="000000"/>
              </a:solidFill>
            </a:endParaRPr>
          </a:p>
        </p:txBody>
      </p:sp>
    </p:spTree>
    <p:extLst>
      <p:ext uri="{BB962C8B-B14F-4D97-AF65-F5344CB8AC3E}">
        <p14:creationId xmlns:p14="http://schemas.microsoft.com/office/powerpoint/2010/main" val="35828806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F9E73A0F-ACA0-4134-97E3-BBC9470A40AC}" type="slidenum">
              <a:rPr lang="en-US" altLang="ja-JP" smtClean="0">
                <a:solidFill>
                  <a:prstClr val="black"/>
                </a:solidFill>
              </a:rPr>
              <a:pPr/>
              <a:t>31</a:t>
            </a:fld>
            <a:endParaRPr lang="en-US" altLang="ja-JP">
              <a:solidFill>
                <a:prstClr val="black"/>
              </a:solidFill>
            </a:endParaRPr>
          </a:p>
        </p:txBody>
      </p:sp>
    </p:spTree>
    <p:extLst>
      <p:ext uri="{BB962C8B-B14F-4D97-AF65-F5344CB8AC3E}">
        <p14:creationId xmlns:p14="http://schemas.microsoft.com/office/powerpoint/2010/main" val="38396301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7616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ja-JP" altLang="en-US">
              <a:latin typeface="Calibri" charset="0"/>
              <a:ea typeface="ＭＳ Ｐゴシック" charset="0"/>
            </a:endParaRPr>
          </a:p>
        </p:txBody>
      </p:sp>
      <p:sp>
        <p:nvSpPr>
          <p:cNvPr id="476164" name="スライド番号プレースホルダ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charset="0"/>
                <a:ea typeface="ＭＳ Ｐゴシック" charset="0"/>
                <a:cs typeface="ＭＳ Ｐゴシック" charset="0"/>
              </a:defRPr>
            </a:lvl1pPr>
            <a:lvl2pPr marL="742950" indent="-285750">
              <a:defRPr kumimoji="1">
                <a:solidFill>
                  <a:schemeClr val="tx1"/>
                </a:solidFill>
                <a:latin typeface="Arial" charset="0"/>
                <a:ea typeface="ＭＳ Ｐゴシック" charset="0"/>
              </a:defRPr>
            </a:lvl2pPr>
            <a:lvl3pPr marL="1143000" indent="-228600">
              <a:defRPr kumimoji="1">
                <a:solidFill>
                  <a:schemeClr val="tx1"/>
                </a:solidFill>
                <a:latin typeface="Arial" charset="0"/>
                <a:ea typeface="ＭＳ Ｐゴシック" charset="0"/>
              </a:defRPr>
            </a:lvl3pPr>
            <a:lvl4pPr marL="1600200" indent="-228600">
              <a:defRPr kumimoji="1">
                <a:solidFill>
                  <a:schemeClr val="tx1"/>
                </a:solidFill>
                <a:latin typeface="Arial" charset="0"/>
                <a:ea typeface="ＭＳ Ｐゴシック" charset="0"/>
              </a:defRPr>
            </a:lvl4pPr>
            <a:lvl5pPr marL="2057400" indent="-228600">
              <a:defRPr kumimoji="1">
                <a:solidFill>
                  <a:schemeClr val="tx1"/>
                </a:solidFill>
                <a:latin typeface="Arial" charset="0"/>
                <a:ea typeface="ＭＳ Ｐゴシック" charset="0"/>
              </a:defRPr>
            </a:lvl5pPr>
            <a:lvl6pPr marL="2514600" indent="-228600" fontAlgn="base">
              <a:spcBef>
                <a:spcPct val="0"/>
              </a:spcBef>
              <a:spcAft>
                <a:spcPct val="0"/>
              </a:spcAft>
              <a:defRPr kumimoji="1">
                <a:solidFill>
                  <a:schemeClr val="tx1"/>
                </a:solidFill>
                <a:latin typeface="Arial" charset="0"/>
                <a:ea typeface="ＭＳ Ｐゴシック" charset="0"/>
              </a:defRPr>
            </a:lvl6pPr>
            <a:lvl7pPr marL="2971800" indent="-228600" fontAlgn="base">
              <a:spcBef>
                <a:spcPct val="0"/>
              </a:spcBef>
              <a:spcAft>
                <a:spcPct val="0"/>
              </a:spcAft>
              <a:defRPr kumimoji="1">
                <a:solidFill>
                  <a:schemeClr val="tx1"/>
                </a:solidFill>
                <a:latin typeface="Arial" charset="0"/>
                <a:ea typeface="ＭＳ Ｐゴシック" charset="0"/>
              </a:defRPr>
            </a:lvl7pPr>
            <a:lvl8pPr marL="3429000" indent="-228600" fontAlgn="base">
              <a:spcBef>
                <a:spcPct val="0"/>
              </a:spcBef>
              <a:spcAft>
                <a:spcPct val="0"/>
              </a:spcAft>
              <a:defRPr kumimoji="1">
                <a:solidFill>
                  <a:schemeClr val="tx1"/>
                </a:solidFill>
                <a:latin typeface="Arial" charset="0"/>
                <a:ea typeface="ＭＳ Ｐゴシック" charset="0"/>
              </a:defRPr>
            </a:lvl8pPr>
            <a:lvl9pPr marL="3886200" indent="-228600" fontAlgn="base">
              <a:spcBef>
                <a:spcPct val="0"/>
              </a:spcBef>
              <a:spcAft>
                <a:spcPct val="0"/>
              </a:spcAft>
              <a:defRPr kumimoji="1">
                <a:solidFill>
                  <a:schemeClr val="tx1"/>
                </a:solidFill>
                <a:latin typeface="Arial" charset="0"/>
                <a:ea typeface="ＭＳ Ｐゴシック" charset="0"/>
              </a:defRPr>
            </a:lvl9pPr>
          </a:lstStyle>
          <a:p>
            <a:pPr algn="r" defTabSz="457200"/>
            <a:fld id="{8FC09AC8-2544-D04A-BABE-6C02D19FE512}" type="slidenum">
              <a:rPr lang="ja-JP" altLang="en-US" sz="1200">
                <a:solidFill>
                  <a:prstClr val="black"/>
                </a:solidFill>
                <a:latin typeface="Calibri" charset="0"/>
              </a:rPr>
              <a:pPr algn="r" defTabSz="457200"/>
              <a:t>34</a:t>
            </a:fld>
            <a:endParaRPr lang="en-US" altLang="ja-JP" sz="1200">
              <a:solidFill>
                <a:prstClr val="black"/>
              </a:solidFill>
              <a:latin typeface="Calibri" charset="0"/>
            </a:endParaRPr>
          </a:p>
        </p:txBody>
      </p:sp>
    </p:spTree>
    <p:extLst>
      <p:ext uri="{BB962C8B-B14F-4D97-AF65-F5344CB8AC3E}">
        <p14:creationId xmlns:p14="http://schemas.microsoft.com/office/powerpoint/2010/main" val="28753871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4EE11C0-D515-4868-B654-1AE98AD2969C}" type="slidenum">
              <a:rPr lang="ja-JP" altLang="en-US" smtClean="0">
                <a:solidFill>
                  <a:prstClr val="black"/>
                </a:solidFill>
              </a:rPr>
              <a:pPr/>
              <a:t>36</a:t>
            </a:fld>
            <a:endParaRPr lang="ja-JP" altLang="en-US">
              <a:solidFill>
                <a:prstClr val="black"/>
              </a:solidFill>
            </a:endParaRPr>
          </a:p>
        </p:txBody>
      </p:sp>
    </p:spTree>
    <p:extLst>
      <p:ext uri="{BB962C8B-B14F-4D97-AF65-F5344CB8AC3E}">
        <p14:creationId xmlns:p14="http://schemas.microsoft.com/office/powerpoint/2010/main" val="38351201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スライド イメージ プレースホルダ 1"/>
          <p:cNvSpPr>
            <a:spLocks noGrp="1" noRot="1" noChangeAspect="1" noTextEdit="1"/>
          </p:cNvSpPr>
          <p:nvPr>
            <p:ph type="sldImg"/>
          </p:nvPr>
        </p:nvSpPr>
        <p:spPr>
          <a:ln/>
        </p:spPr>
      </p:sp>
      <p:sp>
        <p:nvSpPr>
          <p:cNvPr id="131075" name="ノート プレースホルダ 2"/>
          <p:cNvSpPr>
            <a:spLocks noGrp="1"/>
          </p:cNvSpPr>
          <p:nvPr>
            <p:ph type="body" idx="1"/>
          </p:nvPr>
        </p:nvSpPr>
        <p:spPr>
          <a:noFill/>
          <a:ln/>
        </p:spPr>
        <p:txBody>
          <a:bodyPr/>
          <a:lstStyle/>
          <a:p>
            <a:endParaRPr lang="ja-JP" altLang="en-US" smtClean="0">
              <a:latin typeface="Arial" pitchFamily="34" charset="0"/>
            </a:endParaRPr>
          </a:p>
        </p:txBody>
      </p:sp>
      <p:sp>
        <p:nvSpPr>
          <p:cNvPr id="131076" name="スライド番号プレースホルダ 3"/>
          <p:cNvSpPr>
            <a:spLocks noGrp="1"/>
          </p:cNvSpPr>
          <p:nvPr>
            <p:ph type="sldNum" sz="quarter" idx="5"/>
          </p:nvPr>
        </p:nvSpPr>
        <p:spPr>
          <a:noFill/>
        </p:spPr>
        <p:txBody>
          <a:bodyPr/>
          <a:lstStyle/>
          <a:p>
            <a:fld id="{DF4F02B9-B210-4BED-B1B0-D706B0D7DFAF}" type="slidenum">
              <a:rPr lang="en-US" altLang="ja-JP" smtClean="0">
                <a:solidFill>
                  <a:srgbClr val="000000"/>
                </a:solidFill>
                <a:latin typeface="Arial" pitchFamily="34" charset="0"/>
              </a:rPr>
              <a:pPr/>
              <a:t>49</a:t>
            </a:fld>
            <a:endParaRPr lang="en-US" altLang="ja-JP" smtClean="0">
              <a:solidFill>
                <a:srgbClr val="000000"/>
              </a:solidFill>
              <a:latin typeface="Arial" pitchFamily="34" charset="0"/>
            </a:endParaRPr>
          </a:p>
        </p:txBody>
      </p:sp>
    </p:spTree>
    <p:extLst>
      <p:ext uri="{BB962C8B-B14F-4D97-AF65-F5344CB8AC3E}">
        <p14:creationId xmlns:p14="http://schemas.microsoft.com/office/powerpoint/2010/main" val="32523724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7E911842-CE42-4C50-9409-E1D5E28A6AD3}" type="slidenum">
              <a:rPr lang="ja-JP" altLang="en-US">
                <a:solidFill>
                  <a:prstClr val="black"/>
                </a:solidFill>
              </a:rPr>
              <a:pPr>
                <a:defRPr/>
              </a:pPr>
              <a:t>52</a:t>
            </a:fld>
            <a:endParaRPr lang="ja-JP" altLang="en-US">
              <a:solidFill>
                <a:prstClr val="black"/>
              </a:solidFill>
            </a:endParaRPr>
          </a:p>
        </p:txBody>
      </p:sp>
    </p:spTree>
    <p:extLst>
      <p:ext uri="{BB962C8B-B14F-4D97-AF65-F5344CB8AC3E}">
        <p14:creationId xmlns:p14="http://schemas.microsoft.com/office/powerpoint/2010/main" val="3790430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まずはじめに、今年度の戸塚洋二賞が西川さんと中村さんに送られることにきまり、ちょうど昨日、表彰式が開かれました。</a:t>
            </a:r>
            <a:r>
              <a:rPr kumimoji="1" lang="en-US" altLang="ja-JP" dirty="0" smtClean="0"/>
              <a:t>K2K,T2K</a:t>
            </a:r>
            <a:r>
              <a:rPr kumimoji="1" lang="ja-JP" altLang="en-US" dirty="0" smtClean="0"/>
              <a:t>を主導してこられたお二方の受賞、心からお祝いしたいと思います。とともに、一緒にやってきたものとして、大変うれしく思います。</a:t>
            </a:r>
            <a:endParaRPr kumimoji="1" lang="ja-JP" altLang="en-US" dirty="0"/>
          </a:p>
        </p:txBody>
      </p:sp>
      <p:sp>
        <p:nvSpPr>
          <p:cNvPr id="4" name="スライド番号プレースホルダー 3"/>
          <p:cNvSpPr>
            <a:spLocks noGrp="1"/>
          </p:cNvSpPr>
          <p:nvPr>
            <p:ph type="sldNum" sz="quarter" idx="10"/>
          </p:nvPr>
        </p:nvSpPr>
        <p:spPr/>
        <p:txBody>
          <a:bodyPr/>
          <a:lstStyle/>
          <a:p>
            <a:fld id="{181C3CE7-B6CD-4BCA-9B89-27DBFE2D7FA1}" type="slidenum">
              <a:rPr kumimoji="1" lang="ja-JP" altLang="en-US" smtClean="0"/>
              <a:t>2</a:t>
            </a:fld>
            <a:endParaRPr kumimoji="1" lang="ja-JP" altLang="en-US"/>
          </a:p>
        </p:txBody>
      </p:sp>
    </p:spTree>
    <p:extLst>
      <p:ext uri="{BB962C8B-B14F-4D97-AF65-F5344CB8AC3E}">
        <p14:creationId xmlns:p14="http://schemas.microsoft.com/office/powerpoint/2010/main" val="30558802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7E911842-CE42-4C50-9409-E1D5E28A6AD3}" type="slidenum">
              <a:rPr lang="ja-JP" altLang="en-US">
                <a:solidFill>
                  <a:prstClr val="black"/>
                </a:solidFill>
              </a:rPr>
              <a:pPr>
                <a:defRPr/>
              </a:pPr>
              <a:t>54</a:t>
            </a:fld>
            <a:endParaRPr lang="ja-JP" altLang="en-US">
              <a:solidFill>
                <a:prstClr val="black"/>
              </a:solidFill>
            </a:endParaRPr>
          </a:p>
        </p:txBody>
      </p:sp>
    </p:spTree>
    <p:extLst>
      <p:ext uri="{BB962C8B-B14F-4D97-AF65-F5344CB8AC3E}">
        <p14:creationId xmlns:p14="http://schemas.microsoft.com/office/powerpoint/2010/main" val="23264686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スライド イメージ プレースホルダ 1"/>
          <p:cNvSpPr>
            <a:spLocks noGrp="1" noRot="1" noChangeAspect="1" noTextEdit="1"/>
          </p:cNvSpPr>
          <p:nvPr>
            <p:ph type="sldImg"/>
          </p:nvPr>
        </p:nvSpPr>
        <p:spPr>
          <a:ln/>
        </p:spPr>
      </p:sp>
      <p:sp>
        <p:nvSpPr>
          <p:cNvPr id="133123" name="ノート プレースホルダ 2"/>
          <p:cNvSpPr>
            <a:spLocks noGrp="1"/>
          </p:cNvSpPr>
          <p:nvPr>
            <p:ph type="body" idx="1"/>
          </p:nvPr>
        </p:nvSpPr>
        <p:spPr>
          <a:noFill/>
          <a:ln/>
        </p:spPr>
        <p:txBody>
          <a:bodyPr/>
          <a:lstStyle/>
          <a:p>
            <a:endParaRPr lang="ja-JP" altLang="en-US" smtClean="0">
              <a:latin typeface="Arial" pitchFamily="34" charset="0"/>
            </a:endParaRPr>
          </a:p>
        </p:txBody>
      </p:sp>
      <p:sp>
        <p:nvSpPr>
          <p:cNvPr id="133124" name="スライド番号プレースホルダ 3"/>
          <p:cNvSpPr>
            <a:spLocks noGrp="1"/>
          </p:cNvSpPr>
          <p:nvPr>
            <p:ph type="sldNum" sz="quarter" idx="5"/>
          </p:nvPr>
        </p:nvSpPr>
        <p:spPr>
          <a:noFill/>
        </p:spPr>
        <p:txBody>
          <a:bodyPr/>
          <a:lstStyle/>
          <a:p>
            <a:fld id="{0431E064-1142-49A2-BB1E-295DED9A1C88}" type="slidenum">
              <a:rPr lang="en-US" altLang="ja-JP" smtClean="0">
                <a:solidFill>
                  <a:srgbClr val="000000"/>
                </a:solidFill>
                <a:latin typeface="Arial" pitchFamily="34" charset="0"/>
              </a:rPr>
              <a:pPr/>
              <a:t>55</a:t>
            </a:fld>
            <a:endParaRPr lang="en-US" altLang="ja-JP" smtClean="0">
              <a:solidFill>
                <a:srgbClr val="000000"/>
              </a:solidFill>
              <a:latin typeface="Arial" pitchFamily="34" charset="0"/>
            </a:endParaRPr>
          </a:p>
        </p:txBody>
      </p:sp>
    </p:spTree>
    <p:extLst>
      <p:ext uri="{BB962C8B-B14F-4D97-AF65-F5344CB8AC3E}">
        <p14:creationId xmlns:p14="http://schemas.microsoft.com/office/powerpoint/2010/main" val="36593910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スライド イメージ プレースホルダ 1"/>
          <p:cNvSpPr>
            <a:spLocks noGrp="1" noRot="1" noChangeAspect="1" noTextEdit="1"/>
          </p:cNvSpPr>
          <p:nvPr>
            <p:ph type="sldImg"/>
          </p:nvPr>
        </p:nvSpPr>
        <p:spPr>
          <a:ln/>
        </p:spPr>
      </p:sp>
      <p:sp>
        <p:nvSpPr>
          <p:cNvPr id="134147" name="ノート プレースホルダ 2"/>
          <p:cNvSpPr>
            <a:spLocks noGrp="1"/>
          </p:cNvSpPr>
          <p:nvPr>
            <p:ph type="body" idx="1"/>
          </p:nvPr>
        </p:nvSpPr>
        <p:spPr>
          <a:noFill/>
          <a:ln/>
        </p:spPr>
        <p:txBody>
          <a:bodyPr/>
          <a:lstStyle/>
          <a:p>
            <a:endParaRPr lang="ja-JP" altLang="en-US" smtClean="0">
              <a:latin typeface="Arial" pitchFamily="34" charset="0"/>
            </a:endParaRPr>
          </a:p>
        </p:txBody>
      </p:sp>
      <p:sp>
        <p:nvSpPr>
          <p:cNvPr id="134148" name="スライド番号プレースホルダ 3"/>
          <p:cNvSpPr>
            <a:spLocks noGrp="1"/>
          </p:cNvSpPr>
          <p:nvPr>
            <p:ph type="sldNum" sz="quarter" idx="5"/>
          </p:nvPr>
        </p:nvSpPr>
        <p:spPr>
          <a:noFill/>
        </p:spPr>
        <p:txBody>
          <a:bodyPr/>
          <a:lstStyle/>
          <a:p>
            <a:fld id="{DF7025A4-42A7-4B23-B86B-90F15D6841DA}" type="slidenum">
              <a:rPr lang="en-US" altLang="ja-JP" smtClean="0">
                <a:solidFill>
                  <a:srgbClr val="000000"/>
                </a:solidFill>
                <a:latin typeface="Arial" pitchFamily="34" charset="0"/>
              </a:rPr>
              <a:pPr/>
              <a:t>57</a:t>
            </a:fld>
            <a:endParaRPr lang="en-US" altLang="ja-JP" smtClean="0">
              <a:solidFill>
                <a:srgbClr val="000000"/>
              </a:solidFill>
              <a:latin typeface="Arial" pitchFamily="34" charset="0"/>
            </a:endParaRPr>
          </a:p>
        </p:txBody>
      </p:sp>
    </p:spTree>
    <p:extLst>
      <p:ext uri="{BB962C8B-B14F-4D97-AF65-F5344CB8AC3E}">
        <p14:creationId xmlns:p14="http://schemas.microsoft.com/office/powerpoint/2010/main" val="9685707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スライド イメージ プレースホルダ 1"/>
          <p:cNvSpPr>
            <a:spLocks noGrp="1" noRot="1" noChangeAspect="1" noTextEdit="1"/>
          </p:cNvSpPr>
          <p:nvPr>
            <p:ph type="sldImg"/>
          </p:nvPr>
        </p:nvSpPr>
        <p:spPr>
          <a:ln/>
        </p:spPr>
      </p:sp>
      <p:sp>
        <p:nvSpPr>
          <p:cNvPr id="135171" name="ノート プレースホルダ 2"/>
          <p:cNvSpPr>
            <a:spLocks noGrp="1"/>
          </p:cNvSpPr>
          <p:nvPr>
            <p:ph type="body" idx="1"/>
          </p:nvPr>
        </p:nvSpPr>
        <p:spPr>
          <a:noFill/>
          <a:ln/>
        </p:spPr>
        <p:txBody>
          <a:bodyPr/>
          <a:lstStyle/>
          <a:p>
            <a:endParaRPr lang="ja-JP" altLang="en-US" smtClean="0">
              <a:latin typeface="Arial" pitchFamily="34" charset="0"/>
            </a:endParaRPr>
          </a:p>
        </p:txBody>
      </p:sp>
      <p:sp>
        <p:nvSpPr>
          <p:cNvPr id="135172" name="スライド番号プレースホルダ 3"/>
          <p:cNvSpPr>
            <a:spLocks noGrp="1"/>
          </p:cNvSpPr>
          <p:nvPr>
            <p:ph type="sldNum" sz="quarter" idx="5"/>
          </p:nvPr>
        </p:nvSpPr>
        <p:spPr>
          <a:noFill/>
        </p:spPr>
        <p:txBody>
          <a:bodyPr/>
          <a:lstStyle/>
          <a:p>
            <a:fld id="{0636AA3B-46C3-4767-8DA6-9144620346FE}" type="slidenum">
              <a:rPr lang="en-US" altLang="ja-JP" smtClean="0">
                <a:solidFill>
                  <a:srgbClr val="000000"/>
                </a:solidFill>
                <a:latin typeface="Arial" pitchFamily="34" charset="0"/>
              </a:rPr>
              <a:pPr/>
              <a:t>60</a:t>
            </a:fld>
            <a:endParaRPr lang="en-US" altLang="ja-JP" smtClean="0">
              <a:solidFill>
                <a:srgbClr val="000000"/>
              </a:solidFill>
              <a:latin typeface="Arial" pitchFamily="34" charset="0"/>
            </a:endParaRPr>
          </a:p>
        </p:txBody>
      </p:sp>
    </p:spTree>
    <p:extLst>
      <p:ext uri="{BB962C8B-B14F-4D97-AF65-F5344CB8AC3E}">
        <p14:creationId xmlns:p14="http://schemas.microsoft.com/office/powerpoint/2010/main" val="26636179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7E911842-CE42-4C50-9409-E1D5E28A6AD3}" type="slidenum">
              <a:rPr lang="ja-JP" altLang="en-US">
                <a:solidFill>
                  <a:prstClr val="black"/>
                </a:solidFill>
              </a:rPr>
              <a:pPr>
                <a:defRPr/>
              </a:pPr>
              <a:t>62</a:t>
            </a:fld>
            <a:endParaRPr lang="ja-JP" altLang="en-US">
              <a:solidFill>
                <a:prstClr val="black"/>
              </a:solidFill>
            </a:endParaRPr>
          </a:p>
        </p:txBody>
      </p:sp>
    </p:spTree>
    <p:extLst>
      <p:ext uri="{BB962C8B-B14F-4D97-AF65-F5344CB8AC3E}">
        <p14:creationId xmlns:p14="http://schemas.microsoft.com/office/powerpoint/2010/main" val="38294644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スライド イメージ プレースホルダ 1"/>
          <p:cNvSpPr>
            <a:spLocks noGrp="1" noRot="1" noChangeAspect="1" noTextEdit="1"/>
          </p:cNvSpPr>
          <p:nvPr>
            <p:ph type="sldImg"/>
          </p:nvPr>
        </p:nvSpPr>
        <p:spPr>
          <a:ln/>
        </p:spPr>
      </p:sp>
      <p:sp>
        <p:nvSpPr>
          <p:cNvPr id="138243" name="ノート プレースホルダ 2"/>
          <p:cNvSpPr>
            <a:spLocks noGrp="1"/>
          </p:cNvSpPr>
          <p:nvPr>
            <p:ph type="body" idx="1"/>
          </p:nvPr>
        </p:nvSpPr>
        <p:spPr>
          <a:noFill/>
          <a:ln/>
        </p:spPr>
        <p:txBody>
          <a:bodyPr/>
          <a:lstStyle/>
          <a:p>
            <a:endParaRPr lang="ja-JP" altLang="en-US" smtClean="0">
              <a:latin typeface="Arial" pitchFamily="34" charset="0"/>
            </a:endParaRPr>
          </a:p>
        </p:txBody>
      </p:sp>
      <p:sp>
        <p:nvSpPr>
          <p:cNvPr id="138244" name="スライド番号プレースホルダ 3"/>
          <p:cNvSpPr>
            <a:spLocks noGrp="1"/>
          </p:cNvSpPr>
          <p:nvPr>
            <p:ph type="sldNum" sz="quarter" idx="5"/>
          </p:nvPr>
        </p:nvSpPr>
        <p:spPr>
          <a:noFill/>
        </p:spPr>
        <p:txBody>
          <a:bodyPr/>
          <a:lstStyle/>
          <a:p>
            <a:fld id="{E0883E50-2633-41FE-9898-2EA86F589CDD}" type="slidenum">
              <a:rPr lang="en-US" altLang="ja-JP" smtClean="0">
                <a:solidFill>
                  <a:srgbClr val="000000"/>
                </a:solidFill>
                <a:latin typeface="Arial" pitchFamily="34" charset="0"/>
              </a:rPr>
              <a:pPr/>
              <a:t>65</a:t>
            </a:fld>
            <a:endParaRPr lang="en-US" altLang="ja-JP" smtClean="0">
              <a:solidFill>
                <a:srgbClr val="000000"/>
              </a:solidFill>
              <a:latin typeface="Arial" pitchFamily="34" charset="0"/>
            </a:endParaRPr>
          </a:p>
        </p:txBody>
      </p:sp>
    </p:spTree>
    <p:extLst>
      <p:ext uri="{BB962C8B-B14F-4D97-AF65-F5344CB8AC3E}">
        <p14:creationId xmlns:p14="http://schemas.microsoft.com/office/powerpoint/2010/main" val="17185778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スライド イメージ プレースホルダ 1"/>
          <p:cNvSpPr>
            <a:spLocks noGrp="1" noRot="1" noChangeAspect="1" noTextEdit="1"/>
          </p:cNvSpPr>
          <p:nvPr>
            <p:ph type="sldImg"/>
          </p:nvPr>
        </p:nvSpPr>
        <p:spPr>
          <a:ln/>
        </p:spPr>
      </p:sp>
      <p:sp>
        <p:nvSpPr>
          <p:cNvPr id="139267" name="ノート プレースホルダ 2"/>
          <p:cNvSpPr>
            <a:spLocks noGrp="1"/>
          </p:cNvSpPr>
          <p:nvPr>
            <p:ph type="body" idx="1"/>
          </p:nvPr>
        </p:nvSpPr>
        <p:spPr>
          <a:noFill/>
          <a:ln/>
        </p:spPr>
        <p:txBody>
          <a:bodyPr/>
          <a:lstStyle/>
          <a:p>
            <a:endParaRPr lang="ja-JP" altLang="en-US" smtClean="0">
              <a:latin typeface="Arial" pitchFamily="34" charset="0"/>
            </a:endParaRPr>
          </a:p>
        </p:txBody>
      </p:sp>
      <p:sp>
        <p:nvSpPr>
          <p:cNvPr id="139268" name="スライド番号プレースホルダ 3"/>
          <p:cNvSpPr>
            <a:spLocks noGrp="1"/>
          </p:cNvSpPr>
          <p:nvPr>
            <p:ph type="sldNum" sz="quarter" idx="5"/>
          </p:nvPr>
        </p:nvSpPr>
        <p:spPr>
          <a:noFill/>
        </p:spPr>
        <p:txBody>
          <a:bodyPr/>
          <a:lstStyle/>
          <a:p>
            <a:fld id="{FA49E6BC-95A2-4926-AEC5-AC307ECF226A}" type="slidenum">
              <a:rPr lang="en-US" altLang="ja-JP" smtClean="0">
                <a:solidFill>
                  <a:srgbClr val="000000"/>
                </a:solidFill>
                <a:latin typeface="Arial" pitchFamily="34" charset="0"/>
              </a:rPr>
              <a:pPr/>
              <a:t>66</a:t>
            </a:fld>
            <a:endParaRPr lang="en-US" altLang="ja-JP" smtClean="0">
              <a:solidFill>
                <a:srgbClr val="000000"/>
              </a:solidFill>
              <a:latin typeface="Arial" pitchFamily="34" charset="0"/>
            </a:endParaRPr>
          </a:p>
        </p:txBody>
      </p:sp>
    </p:spTree>
    <p:extLst>
      <p:ext uri="{BB962C8B-B14F-4D97-AF65-F5344CB8AC3E}">
        <p14:creationId xmlns:p14="http://schemas.microsoft.com/office/powerpoint/2010/main" val="26515045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E9CD115B-D4E3-4D7E-9566-B6E6D9BD5EA4}" type="slidenum">
              <a:rPr lang="ja-JP" altLang="en-US" smtClean="0">
                <a:solidFill>
                  <a:prstClr val="black"/>
                </a:solidFill>
              </a:rPr>
              <a:pPr/>
              <a:t>69</a:t>
            </a:fld>
            <a:endParaRPr lang="ja-JP" altLang="en-US">
              <a:solidFill>
                <a:prstClr val="black"/>
              </a:solidFill>
            </a:endParaRPr>
          </a:p>
        </p:txBody>
      </p:sp>
    </p:spTree>
    <p:extLst>
      <p:ext uri="{BB962C8B-B14F-4D97-AF65-F5344CB8AC3E}">
        <p14:creationId xmlns:p14="http://schemas.microsoft.com/office/powerpoint/2010/main" val="2352547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さらに昨年はノーベル賞に加え、ブレークスルー賞が日本の加速器ニュートリノ実験をけん引してこられた西川さんと</a:t>
            </a:r>
            <a:r>
              <a:rPr kumimoji="1" lang="en-US" altLang="ja-JP" dirty="0" smtClean="0"/>
              <a:t>K2K/T2K</a:t>
            </a:r>
            <a:r>
              <a:rPr kumimoji="1" lang="ja-JP" altLang="en-US" dirty="0" smtClean="0"/>
              <a:t>に送られました。こちらもどうじに受賞されたみなさんとともにお祝い申し上げたいと思います。</a:t>
            </a:r>
            <a:endParaRPr kumimoji="1" lang="ja-JP" altLang="en-US" dirty="0"/>
          </a:p>
        </p:txBody>
      </p:sp>
      <p:sp>
        <p:nvSpPr>
          <p:cNvPr id="4" name="スライド番号プレースホルダー 3"/>
          <p:cNvSpPr>
            <a:spLocks noGrp="1"/>
          </p:cNvSpPr>
          <p:nvPr>
            <p:ph type="sldNum" sz="quarter" idx="10"/>
          </p:nvPr>
        </p:nvSpPr>
        <p:spPr/>
        <p:txBody>
          <a:bodyPr/>
          <a:lstStyle/>
          <a:p>
            <a:fld id="{181C3CE7-B6CD-4BCA-9B89-27DBFE2D7FA1}" type="slidenum">
              <a:rPr kumimoji="1" lang="ja-JP" altLang="en-US" smtClean="0"/>
              <a:t>3</a:t>
            </a:fld>
            <a:endParaRPr kumimoji="1" lang="ja-JP" altLang="en-US"/>
          </a:p>
        </p:txBody>
      </p:sp>
    </p:spTree>
    <p:extLst>
      <p:ext uri="{BB962C8B-B14F-4D97-AF65-F5344CB8AC3E}">
        <p14:creationId xmlns:p14="http://schemas.microsoft.com/office/powerpoint/2010/main" val="3237312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6CDC9697-CB97-409E-AEAC-6317C0EC3243}" type="slidenum">
              <a:rPr lang="en-US" altLang="ja-JP" smtClean="0">
                <a:solidFill>
                  <a:prstClr val="black"/>
                </a:solidFill>
              </a:rPr>
              <a:pPr/>
              <a:t>5</a:t>
            </a:fld>
            <a:endParaRPr lang="en-US" altLang="ja-JP">
              <a:solidFill>
                <a:prstClr val="black"/>
              </a:solidFill>
            </a:endParaRPr>
          </a:p>
        </p:txBody>
      </p:sp>
    </p:spTree>
    <p:extLst>
      <p:ext uri="{BB962C8B-B14F-4D97-AF65-F5344CB8AC3E}">
        <p14:creationId xmlns:p14="http://schemas.microsoft.com/office/powerpoint/2010/main" val="309277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6CDC9697-CB97-409E-AEAC-6317C0EC3243}" type="slidenum">
              <a:rPr lang="en-US" altLang="ja-JP" smtClean="0">
                <a:solidFill>
                  <a:prstClr val="black"/>
                </a:solidFill>
              </a:rPr>
              <a:pPr/>
              <a:t>6</a:t>
            </a:fld>
            <a:endParaRPr lang="en-US" altLang="ja-JP">
              <a:solidFill>
                <a:prstClr val="black"/>
              </a:solidFill>
            </a:endParaRPr>
          </a:p>
        </p:txBody>
      </p:sp>
    </p:spTree>
    <p:extLst>
      <p:ext uri="{BB962C8B-B14F-4D97-AF65-F5344CB8AC3E}">
        <p14:creationId xmlns:p14="http://schemas.microsoft.com/office/powerpoint/2010/main" val="13312944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スライド イメージ プレースホルダ 1"/>
          <p:cNvSpPr>
            <a:spLocks noGrp="1" noRot="1" noChangeAspect="1" noTextEdit="1"/>
          </p:cNvSpPr>
          <p:nvPr>
            <p:ph type="sldImg"/>
          </p:nvPr>
        </p:nvSpPr>
        <p:spPr>
          <a:ln/>
        </p:spPr>
      </p:sp>
      <p:sp>
        <p:nvSpPr>
          <p:cNvPr id="184323" name="ノート プレースホルダ 2"/>
          <p:cNvSpPr>
            <a:spLocks noGrp="1"/>
          </p:cNvSpPr>
          <p:nvPr>
            <p:ph type="body" idx="1"/>
          </p:nvPr>
        </p:nvSpPr>
        <p:spPr>
          <a:noFill/>
        </p:spPr>
        <p:txBody>
          <a:bodyPr/>
          <a:lstStyle/>
          <a:p>
            <a:endParaRPr lang="ja-JP" altLang="en-US" smtClean="0"/>
          </a:p>
        </p:txBody>
      </p:sp>
      <p:sp>
        <p:nvSpPr>
          <p:cNvPr id="184324" name="スライド番号プレースホルダ 3"/>
          <p:cNvSpPr>
            <a:spLocks noGrp="1"/>
          </p:cNvSpPr>
          <p:nvPr>
            <p:ph type="sldNum" sz="quarter" idx="5"/>
          </p:nvPr>
        </p:nvSpPr>
        <p:spPr>
          <a:noFill/>
          <a:ln>
            <a:miter lim="800000"/>
            <a:headEnd/>
            <a:tailEnd/>
          </a:ln>
        </p:spPr>
        <p:txBody>
          <a:bodyPr/>
          <a:lstStyle/>
          <a:p>
            <a:fld id="{913C4829-0E56-41F2-A963-2FF7C0631C6C}" type="slidenum">
              <a:rPr lang="ja-JP" altLang="en-US">
                <a:solidFill>
                  <a:srgbClr val="000000"/>
                </a:solidFill>
              </a:rPr>
              <a:pPr/>
              <a:t>8</a:t>
            </a:fld>
            <a:endParaRPr lang="ja-JP" altLang="en-US">
              <a:solidFill>
                <a:srgbClr val="000000"/>
              </a:solidFill>
            </a:endParaRPr>
          </a:p>
        </p:txBody>
      </p:sp>
    </p:spTree>
    <p:extLst>
      <p:ext uri="{BB962C8B-B14F-4D97-AF65-F5344CB8AC3E}">
        <p14:creationId xmlns:p14="http://schemas.microsoft.com/office/powerpoint/2010/main" val="41525466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77DD7C40-5BC0-458D-84D0-8F8DBAFAC121}" type="slidenum">
              <a:rPr lang="ja-JP" altLang="en-US" smtClean="0">
                <a:solidFill>
                  <a:prstClr val="black"/>
                </a:solidFill>
              </a:rPr>
              <a:pPr/>
              <a:t>11</a:t>
            </a:fld>
            <a:endParaRPr lang="ja-JP" altLang="en-US">
              <a:solidFill>
                <a:prstClr val="black"/>
              </a:solidFill>
            </a:endParaRPr>
          </a:p>
        </p:txBody>
      </p:sp>
    </p:spTree>
    <p:extLst>
      <p:ext uri="{BB962C8B-B14F-4D97-AF65-F5344CB8AC3E}">
        <p14:creationId xmlns:p14="http://schemas.microsoft.com/office/powerpoint/2010/main" val="9124993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36F47C60-3111-4B07-8491-9880163EEB53}" type="slidenum">
              <a:rPr lang="ja-JP" altLang="en-US" smtClean="0">
                <a:solidFill>
                  <a:prstClr val="black"/>
                </a:solidFill>
              </a:rPr>
              <a:pPr>
                <a:defRPr/>
              </a:pPr>
              <a:t>19</a:t>
            </a:fld>
            <a:endParaRPr lang="en-US" altLang="ja-JP">
              <a:solidFill>
                <a:prstClr val="black"/>
              </a:solidFill>
            </a:endParaRPr>
          </a:p>
        </p:txBody>
      </p:sp>
    </p:spTree>
    <p:extLst>
      <p:ext uri="{BB962C8B-B14F-4D97-AF65-F5344CB8AC3E}">
        <p14:creationId xmlns:p14="http://schemas.microsoft.com/office/powerpoint/2010/main" val="14478255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スライド イメージ プレースホルダ 1"/>
          <p:cNvSpPr>
            <a:spLocks noGrp="1" noRot="1" noChangeAspect="1" noTextEdit="1"/>
          </p:cNvSpPr>
          <p:nvPr>
            <p:ph type="sldImg"/>
          </p:nvPr>
        </p:nvSpPr>
        <p:spPr>
          <a:ln/>
        </p:spPr>
      </p:sp>
      <p:sp>
        <p:nvSpPr>
          <p:cNvPr id="332803" name="ノート プレースホルダ 2"/>
          <p:cNvSpPr>
            <a:spLocks noGrp="1"/>
          </p:cNvSpPr>
          <p:nvPr>
            <p:ph type="body" idx="1"/>
          </p:nvPr>
        </p:nvSpPr>
        <p:spPr>
          <a:noFill/>
          <a:ln w="9525"/>
        </p:spPr>
        <p:txBody>
          <a:bodyPr/>
          <a:lstStyle/>
          <a:p>
            <a:endParaRPr lang="ja-JP" altLang="en-US" smtClean="0"/>
          </a:p>
        </p:txBody>
      </p:sp>
      <p:sp>
        <p:nvSpPr>
          <p:cNvPr id="332804" name="スライド番号プレースホルダ 3"/>
          <p:cNvSpPr>
            <a:spLocks noGrp="1"/>
          </p:cNvSpPr>
          <p:nvPr>
            <p:ph type="sldNum" sz="quarter" idx="5"/>
          </p:nvPr>
        </p:nvSpPr>
        <p:spPr>
          <a:noFill/>
        </p:spPr>
        <p:txBody>
          <a:bodyPr/>
          <a:lstStyle/>
          <a:p>
            <a:fld id="{AAC8347B-C638-464E-83F7-7DF8C4C61182}" type="slidenum">
              <a:rPr lang="ja-JP" altLang="en-US">
                <a:solidFill>
                  <a:srgbClr val="000000"/>
                </a:solidFill>
              </a:rPr>
              <a:pPr/>
              <a:t>20</a:t>
            </a:fld>
            <a:endParaRPr lang="en-US" altLang="ja-JP">
              <a:solidFill>
                <a:srgbClr val="000000"/>
              </a:solidFill>
            </a:endParaRPr>
          </a:p>
        </p:txBody>
      </p:sp>
    </p:spTree>
    <p:extLst>
      <p:ext uri="{BB962C8B-B14F-4D97-AF65-F5344CB8AC3E}">
        <p14:creationId xmlns:p14="http://schemas.microsoft.com/office/powerpoint/2010/main" val="38622279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84BA5D5D-D0FB-49B5-AD1D-716E1BEDB847}" type="datetime1">
              <a:rPr kumimoji="1" lang="ja-JP" altLang="en-US" smtClean="0"/>
              <a:t>16/03/28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AC12621-DE6C-460E-B7DB-85B97E839AC0}" type="slidenum">
              <a:rPr kumimoji="1" lang="ja-JP" altLang="en-US" smtClean="0"/>
              <a:t>‹#›</a:t>
            </a:fld>
            <a:endParaRPr kumimoji="1" lang="ja-JP" altLang="en-US"/>
          </a:p>
        </p:txBody>
      </p:sp>
    </p:spTree>
    <p:extLst>
      <p:ext uri="{BB962C8B-B14F-4D97-AF65-F5344CB8AC3E}">
        <p14:creationId xmlns:p14="http://schemas.microsoft.com/office/powerpoint/2010/main" val="10129682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パノラマ写真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smtClean="0"/>
              <a:t>図を追加</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3BC40FAD-62A9-42EC-A734-E7DE46067F70}" type="datetime1">
              <a:rPr kumimoji="1" lang="ja-JP" altLang="en-US" smtClean="0"/>
              <a:t>16/03/28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AC12621-DE6C-460E-B7DB-85B97E839AC0}" type="slidenum">
              <a:rPr kumimoji="1" lang="ja-JP" altLang="en-US" smtClean="0"/>
              <a:t>‹#›</a:t>
            </a:fld>
            <a:endParaRPr kumimoji="1" lang="ja-JP" altLang="en-US"/>
          </a:p>
        </p:txBody>
      </p:sp>
    </p:spTree>
    <p:extLst>
      <p:ext uri="{BB962C8B-B14F-4D97-AF65-F5344CB8AC3E}">
        <p14:creationId xmlns:p14="http://schemas.microsoft.com/office/powerpoint/2010/main" val="398196806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4B51472B-C192-4CC8-86FB-B7BBAC42A5C2}" type="datetime1">
              <a:rPr lang="ja-JP" altLang="en-US" smtClean="0">
                <a:solidFill>
                  <a:prstClr val="white">
                    <a:tint val="75000"/>
                    <a:alpha val="60000"/>
                  </a:prstClr>
                </a:solidFill>
              </a:rPr>
              <a:pPr/>
              <a:t>16/03/28</a:t>
            </a:fld>
            <a:endParaRPr lang="en-US" dirty="0">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86CB4B4D-7CA3-9044-876B-883B54F8677D}" type="slidenum">
              <a:rPr kumimoji="0" lang="en-US" altLang="ja-JP" kern="0" smtClean="0">
                <a:solidFill>
                  <a:prstClr val="white">
                    <a:tint val="75000"/>
                  </a:prstClr>
                </a:solidFill>
                <a:latin typeface="Calibri"/>
                <a:sym typeface="Calibri"/>
              </a:rPr>
              <a:pPr/>
              <a:t>‹#›</a:t>
            </a:fld>
            <a:endParaRPr kumimoji="0" lang="en-US" altLang="ja-JP" kern="0">
              <a:solidFill>
                <a:prstClr val="white">
                  <a:tint val="75000"/>
                </a:prstClr>
              </a:solidFill>
              <a:latin typeface="Calibri"/>
              <a:sym typeface="Calibri"/>
            </a:endParaRPr>
          </a:p>
        </p:txBody>
      </p:sp>
    </p:spTree>
    <p:extLst>
      <p:ext uri="{BB962C8B-B14F-4D97-AF65-F5344CB8AC3E}">
        <p14:creationId xmlns:p14="http://schemas.microsoft.com/office/powerpoint/2010/main" val="311336737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5DC4D074-7139-4F1B-A95A-470F25C42C0D}" type="datetime1">
              <a:rPr lang="ja-JP" altLang="en-US" smtClean="0">
                <a:solidFill>
                  <a:prstClr val="white">
                    <a:tint val="75000"/>
                    <a:alpha val="60000"/>
                  </a:prstClr>
                </a:solidFill>
              </a:rPr>
              <a:pPr/>
              <a:t>16/03/28</a:t>
            </a:fld>
            <a:endParaRPr lang="en-US" dirty="0">
              <a:solidFill>
                <a:prstClr val="white">
                  <a:tint val="75000"/>
                  <a:alpha val="60000"/>
                </a:prstClr>
              </a:solidFill>
            </a:endParaRPr>
          </a:p>
        </p:txBody>
      </p:sp>
      <p:sp>
        <p:nvSpPr>
          <p:cNvPr id="8" name="Footer Placeholder 7"/>
          <p:cNvSpPr>
            <a:spLocks noGrp="1"/>
          </p:cNvSpPr>
          <p:nvPr>
            <p:ph type="ftr" sz="quarter" idx="11"/>
          </p:nvPr>
        </p:nvSpPr>
        <p:spPr/>
        <p:txBody>
          <a:bodyPr/>
          <a:lstStyle/>
          <a:p>
            <a:endParaRPr lang="en-US" dirty="0">
              <a:solidFill>
                <a:prstClr val="white">
                  <a:tint val="75000"/>
                  <a:alpha val="60000"/>
                </a:prstClr>
              </a:solidFill>
            </a:endParaRPr>
          </a:p>
        </p:txBody>
      </p:sp>
      <p:sp>
        <p:nvSpPr>
          <p:cNvPr id="9" name="Slide Number Placeholder 8"/>
          <p:cNvSpPr>
            <a:spLocks noGrp="1"/>
          </p:cNvSpPr>
          <p:nvPr>
            <p:ph type="sldNum" sz="quarter" idx="12"/>
          </p:nvPr>
        </p:nvSpPr>
        <p:spPr/>
        <p:txBody>
          <a:bodyPr/>
          <a:lstStyle/>
          <a:p>
            <a:fld id="{86CB4B4D-7CA3-9044-876B-883B54F8677D}" type="slidenum">
              <a:rPr kumimoji="0" lang="en-US" altLang="ja-JP" kern="0" smtClean="0">
                <a:solidFill>
                  <a:prstClr val="white">
                    <a:tint val="75000"/>
                  </a:prstClr>
                </a:solidFill>
                <a:latin typeface="Calibri"/>
                <a:sym typeface="Calibri"/>
              </a:rPr>
              <a:pPr/>
              <a:t>‹#›</a:t>
            </a:fld>
            <a:endParaRPr kumimoji="0" lang="en-US" altLang="ja-JP" kern="0">
              <a:solidFill>
                <a:prstClr val="white">
                  <a:tint val="75000"/>
                </a:prstClr>
              </a:solidFill>
              <a:latin typeface="Calibri"/>
              <a:sym typeface="Calibri"/>
            </a:endParaRPr>
          </a:p>
        </p:txBody>
      </p:sp>
    </p:spTree>
    <p:extLst>
      <p:ext uri="{BB962C8B-B14F-4D97-AF65-F5344CB8AC3E}">
        <p14:creationId xmlns:p14="http://schemas.microsoft.com/office/powerpoint/2010/main" val="428654308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7" name="Date Placeholder 2"/>
          <p:cNvSpPr>
            <a:spLocks noGrp="1"/>
          </p:cNvSpPr>
          <p:nvPr>
            <p:ph type="dt" sz="half" idx="10"/>
          </p:nvPr>
        </p:nvSpPr>
        <p:spPr/>
        <p:txBody>
          <a:bodyPr/>
          <a:lstStyle/>
          <a:p>
            <a:fld id="{AD59C720-2987-4BA9-934E-1AD7A9E3E512}" type="datetime1">
              <a:rPr lang="ja-JP" altLang="en-US" smtClean="0">
                <a:solidFill>
                  <a:prstClr val="white">
                    <a:tint val="75000"/>
                    <a:alpha val="60000"/>
                  </a:prstClr>
                </a:solidFill>
              </a:rPr>
              <a:pPr/>
              <a:t>16/03/28</a:t>
            </a:fld>
            <a:endParaRPr lang="en-US" dirty="0">
              <a:solidFill>
                <a:prstClr val="white">
                  <a:tint val="75000"/>
                  <a:alpha val="60000"/>
                </a:prstClr>
              </a:solidFill>
            </a:endParaRPr>
          </a:p>
        </p:txBody>
      </p:sp>
      <p:sp>
        <p:nvSpPr>
          <p:cNvPr id="5" name="Footer Placeholder 3"/>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4"/>
          <p:cNvSpPr>
            <a:spLocks noGrp="1"/>
          </p:cNvSpPr>
          <p:nvPr>
            <p:ph type="sldNum" sz="quarter" idx="12"/>
          </p:nvPr>
        </p:nvSpPr>
        <p:spPr/>
        <p:txBody>
          <a:bodyPr/>
          <a:lstStyle/>
          <a:p>
            <a:fld id="{86CB4B4D-7CA3-9044-876B-883B54F8677D}" type="slidenum">
              <a:rPr lang="en-US" altLang="ja-JP" smtClean="0">
                <a:solidFill>
                  <a:prstClr val="white">
                    <a:tint val="75000"/>
                  </a:prstClr>
                </a:solidFill>
              </a:rPr>
              <a:pPr/>
              <a:t>‹#›</a:t>
            </a:fld>
            <a:endParaRPr lang="en-US" altLang="ja-JP">
              <a:solidFill>
                <a:prstClr val="white">
                  <a:tint val="75000"/>
                </a:prstClr>
              </a:solidFill>
            </a:endParaRPr>
          </a:p>
        </p:txBody>
      </p:sp>
    </p:spTree>
    <p:extLst>
      <p:ext uri="{BB962C8B-B14F-4D97-AF65-F5344CB8AC3E}">
        <p14:creationId xmlns:p14="http://schemas.microsoft.com/office/powerpoint/2010/main" val="215596675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2DEFA728-12C4-4B55-A3EF-A3E6C408F0FA}" type="datetime1">
              <a:rPr lang="ja-JP" altLang="en-US" smtClean="0">
                <a:solidFill>
                  <a:prstClr val="white">
                    <a:tint val="75000"/>
                    <a:alpha val="60000"/>
                  </a:prstClr>
                </a:solidFill>
              </a:rPr>
              <a:pPr/>
              <a:t>16/03/28</a:t>
            </a:fld>
            <a:endParaRPr lang="en-US" dirty="0">
              <a:solidFill>
                <a:prstClr val="white">
                  <a:tint val="75000"/>
                  <a:alpha val="60000"/>
                </a:prstClr>
              </a:solidFill>
            </a:endParaRPr>
          </a:p>
        </p:txBody>
      </p:sp>
      <p:sp>
        <p:nvSpPr>
          <p:cNvPr id="5" name="Footer Placeholder 2"/>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3"/>
          <p:cNvSpPr>
            <a:spLocks noGrp="1"/>
          </p:cNvSpPr>
          <p:nvPr>
            <p:ph type="sldNum" sz="quarter" idx="12"/>
          </p:nvPr>
        </p:nvSpPr>
        <p:spPr/>
        <p:txBody>
          <a:bodyPr/>
          <a:lstStyle/>
          <a:p>
            <a:fld id="{86CB4B4D-7CA3-9044-876B-883B54F8677D}" type="slidenum">
              <a:rPr lang="en-US" altLang="ja-JP" smtClean="0">
                <a:solidFill>
                  <a:prstClr val="white">
                    <a:tint val="75000"/>
                  </a:prstClr>
                </a:solidFill>
              </a:rPr>
              <a:pPr/>
              <a:t>‹#›</a:t>
            </a:fld>
            <a:endParaRPr lang="en-US" altLang="ja-JP">
              <a:solidFill>
                <a:prstClr val="white">
                  <a:tint val="75000"/>
                </a:prstClr>
              </a:solidFill>
            </a:endParaRPr>
          </a:p>
        </p:txBody>
      </p:sp>
    </p:spTree>
    <p:extLst>
      <p:ext uri="{BB962C8B-B14F-4D97-AF65-F5344CB8AC3E}">
        <p14:creationId xmlns:p14="http://schemas.microsoft.com/office/powerpoint/2010/main" val="385445345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7" name="Date Placeholder 4"/>
          <p:cNvSpPr>
            <a:spLocks noGrp="1"/>
          </p:cNvSpPr>
          <p:nvPr>
            <p:ph type="dt" sz="half" idx="10"/>
          </p:nvPr>
        </p:nvSpPr>
        <p:spPr/>
        <p:txBody>
          <a:bodyPr/>
          <a:lstStyle/>
          <a:p>
            <a:fld id="{A8A281D1-B373-4408-A50E-1CE01CC830C6}" type="datetime1">
              <a:rPr lang="ja-JP" altLang="en-US" smtClean="0">
                <a:solidFill>
                  <a:prstClr val="white">
                    <a:tint val="75000"/>
                    <a:alpha val="60000"/>
                  </a:prstClr>
                </a:solidFill>
              </a:rPr>
              <a:pPr/>
              <a:t>16/03/28</a:t>
            </a:fld>
            <a:endParaRPr lang="en-US" dirty="0">
              <a:solidFill>
                <a:prstClr val="white">
                  <a:tint val="75000"/>
                  <a:alpha val="60000"/>
                </a:prstClr>
              </a:solidFill>
            </a:endParaRPr>
          </a:p>
        </p:txBody>
      </p:sp>
      <p:sp>
        <p:nvSpPr>
          <p:cNvPr id="5" name="Footer Placeholder 5"/>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6"/>
          <p:cNvSpPr>
            <a:spLocks noGrp="1"/>
          </p:cNvSpPr>
          <p:nvPr>
            <p:ph type="sldNum" sz="quarter" idx="12"/>
          </p:nvPr>
        </p:nvSpPr>
        <p:spPr/>
        <p:txBody>
          <a:bodyPr/>
          <a:lstStyle/>
          <a:p>
            <a:fld id="{86CB4B4D-7CA3-9044-876B-883B54F8677D}" type="slidenum">
              <a:rPr kumimoji="0" lang="en-US" altLang="ja-JP" kern="0" smtClean="0">
                <a:solidFill>
                  <a:prstClr val="white">
                    <a:tint val="75000"/>
                  </a:prstClr>
                </a:solidFill>
                <a:latin typeface="Calibri"/>
                <a:sym typeface="Calibri"/>
              </a:rPr>
              <a:pPr/>
              <a:t>‹#›</a:t>
            </a:fld>
            <a:endParaRPr kumimoji="0" lang="en-US" altLang="ja-JP" kern="0">
              <a:solidFill>
                <a:prstClr val="white">
                  <a:tint val="75000"/>
                </a:prstClr>
              </a:solidFill>
              <a:latin typeface="Calibri"/>
              <a:sym typeface="Calibri"/>
            </a:endParaRPr>
          </a:p>
        </p:txBody>
      </p:sp>
    </p:spTree>
    <p:extLst>
      <p:ext uri="{BB962C8B-B14F-4D97-AF65-F5344CB8AC3E}">
        <p14:creationId xmlns:p14="http://schemas.microsoft.com/office/powerpoint/2010/main" val="64768466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smtClean="0"/>
              <a:t>図を追加</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889A0C9E-1430-4887-A8BD-DA494A840B16}" type="datetime1">
              <a:rPr lang="ja-JP" altLang="en-US" smtClean="0">
                <a:solidFill>
                  <a:prstClr val="white">
                    <a:tint val="75000"/>
                    <a:alpha val="60000"/>
                  </a:prstClr>
                </a:solidFill>
              </a:rPr>
              <a:pPr/>
              <a:t>16/03/28</a:t>
            </a:fld>
            <a:endParaRPr lang="en-US" dirty="0">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86CB4B4D-7CA3-9044-876B-883B54F8677D}" type="slidenum">
              <a:rPr kumimoji="0" lang="en-US" altLang="ja-JP" kern="0" smtClean="0">
                <a:solidFill>
                  <a:prstClr val="white">
                    <a:tint val="75000"/>
                  </a:prstClr>
                </a:solidFill>
                <a:latin typeface="Calibri"/>
                <a:sym typeface="Calibri"/>
              </a:rPr>
              <a:pPr/>
              <a:t>‹#›</a:t>
            </a:fld>
            <a:endParaRPr kumimoji="0" lang="en-US" altLang="ja-JP" kern="0">
              <a:solidFill>
                <a:prstClr val="white">
                  <a:tint val="75000"/>
                </a:prstClr>
              </a:solidFill>
              <a:latin typeface="Calibri"/>
              <a:sym typeface="Calibri"/>
            </a:endParaRPr>
          </a:p>
        </p:txBody>
      </p:sp>
    </p:spTree>
    <p:extLst>
      <p:ext uri="{BB962C8B-B14F-4D97-AF65-F5344CB8AC3E}">
        <p14:creationId xmlns:p14="http://schemas.microsoft.com/office/powerpoint/2010/main" val="263729489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パノラマ写真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smtClean="0"/>
              <a:t>図を追加</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99A67B2D-31E9-4925-B786-14EE503ACBA9}" type="datetime1">
              <a:rPr lang="ja-JP" altLang="en-US" smtClean="0">
                <a:solidFill>
                  <a:prstClr val="white">
                    <a:tint val="75000"/>
                    <a:alpha val="60000"/>
                  </a:prstClr>
                </a:solidFill>
              </a:rPr>
              <a:pPr/>
              <a:t>16/03/28</a:t>
            </a:fld>
            <a:endParaRPr lang="en-US" dirty="0">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86CB4B4D-7CA3-9044-876B-883B54F8677D}" type="slidenum">
              <a:rPr kumimoji="0" lang="en-US" altLang="ja-JP" kern="0" smtClean="0">
                <a:solidFill>
                  <a:prstClr val="white">
                    <a:tint val="75000"/>
                  </a:prstClr>
                </a:solidFill>
                <a:latin typeface="Calibri"/>
                <a:sym typeface="Calibri"/>
              </a:rPr>
              <a:pPr/>
              <a:t>‹#›</a:t>
            </a:fld>
            <a:endParaRPr kumimoji="0" lang="en-US" altLang="ja-JP" kern="0">
              <a:solidFill>
                <a:prstClr val="white">
                  <a:tint val="75000"/>
                </a:prstClr>
              </a:solidFill>
              <a:latin typeface="Calibri"/>
              <a:sym typeface="Calibri"/>
            </a:endParaRPr>
          </a:p>
        </p:txBody>
      </p:sp>
    </p:spTree>
    <p:extLst>
      <p:ext uri="{BB962C8B-B14F-4D97-AF65-F5344CB8AC3E}">
        <p14:creationId xmlns:p14="http://schemas.microsoft.com/office/powerpoint/2010/main" val="76840296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ja-JP" altLang="en-US" smtClean="0"/>
              <a:t>マスター タイトルの書式設定</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C904B46B-CFE5-4022-AFF0-7F377ECECD59}" type="datetime1">
              <a:rPr lang="ja-JP" altLang="en-US" smtClean="0">
                <a:solidFill>
                  <a:prstClr val="white">
                    <a:tint val="75000"/>
                    <a:alpha val="60000"/>
                  </a:prstClr>
                </a:solidFill>
              </a:rPr>
              <a:pPr/>
              <a:t>16/03/28</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86CB4B4D-7CA3-9044-876B-883B54F8677D}" type="slidenum">
              <a:rPr kumimoji="0" lang="en-US" altLang="ja-JP" kern="0" smtClean="0">
                <a:solidFill>
                  <a:prstClr val="white">
                    <a:tint val="75000"/>
                  </a:prstClr>
                </a:solidFill>
                <a:latin typeface="Calibri"/>
                <a:sym typeface="Calibri"/>
              </a:rPr>
              <a:pPr/>
              <a:t>‹#›</a:t>
            </a:fld>
            <a:endParaRPr kumimoji="0" lang="en-US" altLang="ja-JP" kern="0">
              <a:solidFill>
                <a:prstClr val="white">
                  <a:tint val="75000"/>
                </a:prstClr>
              </a:solidFill>
              <a:latin typeface="Calibri"/>
              <a:sym typeface="Calibri"/>
            </a:endParaRPr>
          </a:p>
        </p:txBody>
      </p:sp>
    </p:spTree>
    <p:extLst>
      <p:ext uri="{BB962C8B-B14F-4D97-AF65-F5344CB8AC3E}">
        <p14:creationId xmlns:p14="http://schemas.microsoft.com/office/powerpoint/2010/main" val="184391307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ja-JP" altLang="en-US" smtClean="0"/>
              <a:t>マスター タイトルの書式設定</a:t>
            </a:r>
            <a:endParaRPr lang="en-US" dirty="0"/>
          </a:p>
        </p:txBody>
      </p:sp>
      <p:sp>
        <p:nvSpPr>
          <p:cNvPr id="11" name="Text Placeholder 3"/>
          <p:cNvSpPr>
            <a:spLocks noGrp="1"/>
          </p:cNvSpPr>
          <p:nvPr>
            <p:ph type="body" sz="half" idx="14"/>
          </p:nvPr>
        </p:nvSpPr>
        <p:spPr>
          <a:xfrm>
            <a:off x="1448177"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ja-JP" altLang="en-US" smtClean="0"/>
              <a:t>マスター テキストの書式設定</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A955ECD2-F1AC-4A59-AA6D-5294B6BD6E70}" type="datetime1">
              <a:rPr lang="ja-JP" altLang="en-US" smtClean="0">
                <a:solidFill>
                  <a:prstClr val="white">
                    <a:tint val="75000"/>
                    <a:alpha val="60000"/>
                  </a:prstClr>
                </a:solidFill>
              </a:rPr>
              <a:pPr/>
              <a:t>16/03/28</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86CB4B4D-7CA3-9044-876B-883B54F8677D}" type="slidenum">
              <a:rPr kumimoji="0" lang="en-US" altLang="ja-JP" kern="0" smtClean="0">
                <a:solidFill>
                  <a:prstClr val="white">
                    <a:tint val="75000"/>
                  </a:prstClr>
                </a:solidFill>
                <a:latin typeface="Calibri"/>
                <a:sym typeface="Calibri"/>
              </a:rPr>
              <a:pPr/>
              <a:t>‹#›</a:t>
            </a:fld>
            <a:endParaRPr kumimoji="0" lang="en-US" altLang="ja-JP" kern="0">
              <a:solidFill>
                <a:prstClr val="white">
                  <a:tint val="75000"/>
                </a:prstClr>
              </a:solidFill>
              <a:latin typeface="Calibri"/>
              <a:sym typeface="Calibri"/>
            </a:endParaRPr>
          </a:p>
        </p:txBody>
      </p:sp>
      <p:sp>
        <p:nvSpPr>
          <p:cNvPr id="12" name="TextBox 11"/>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r>
              <a:rPr lang="en-US" dirty="0">
                <a:solidFill>
                  <a:srgbClr val="1E5155">
                    <a:lumMod val="40000"/>
                    <a:lumOff val="60000"/>
                  </a:srgbClr>
                </a:solidFill>
              </a:rPr>
              <a:t>“</a:t>
            </a:r>
          </a:p>
        </p:txBody>
      </p:sp>
      <p:sp>
        <p:nvSpPr>
          <p:cNvPr id="15" name="TextBox 14"/>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r>
              <a:rPr lang="en-US" dirty="0">
                <a:solidFill>
                  <a:srgbClr val="1E5155">
                    <a:lumMod val="40000"/>
                    <a:lumOff val="60000"/>
                  </a:srgbClr>
                </a:solidFill>
              </a:rPr>
              <a:t>”</a:t>
            </a:r>
          </a:p>
        </p:txBody>
      </p:sp>
    </p:spTree>
    <p:extLst>
      <p:ext uri="{BB962C8B-B14F-4D97-AF65-F5344CB8AC3E}">
        <p14:creationId xmlns:p14="http://schemas.microsoft.com/office/powerpoint/2010/main" val="189589974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E71FEC14-EA75-421F-A964-AB9C65AC07DB}" type="datetime1">
              <a:rPr lang="ja-JP" altLang="en-US" smtClean="0">
                <a:solidFill>
                  <a:prstClr val="white">
                    <a:tint val="75000"/>
                    <a:alpha val="60000"/>
                  </a:prstClr>
                </a:solidFill>
              </a:rPr>
              <a:pPr/>
              <a:t>16/03/28</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86CB4B4D-7CA3-9044-876B-883B54F8677D}" type="slidenum">
              <a:rPr kumimoji="0" lang="en-US" altLang="ja-JP" kern="0" smtClean="0">
                <a:solidFill>
                  <a:prstClr val="white">
                    <a:tint val="75000"/>
                  </a:prstClr>
                </a:solidFill>
                <a:latin typeface="Calibri"/>
                <a:sym typeface="Calibri"/>
              </a:rPr>
              <a:pPr/>
              <a:t>‹#›</a:t>
            </a:fld>
            <a:endParaRPr kumimoji="0" lang="en-US" altLang="ja-JP" kern="0">
              <a:solidFill>
                <a:prstClr val="white">
                  <a:tint val="75000"/>
                </a:prstClr>
              </a:solidFill>
              <a:latin typeface="Calibri"/>
              <a:sym typeface="Calibri"/>
            </a:endParaRPr>
          </a:p>
        </p:txBody>
      </p:sp>
    </p:spTree>
    <p:extLst>
      <p:ext uri="{BB962C8B-B14F-4D97-AF65-F5344CB8AC3E}">
        <p14:creationId xmlns:p14="http://schemas.microsoft.com/office/powerpoint/2010/main" val="37356346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ja-JP" altLang="en-US" smtClean="0"/>
              <a:t>マスター タイトルの書式設定</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0B40198F-ADC2-4B65-8A6F-4A3A9F3EF217}" type="datetime1">
              <a:rPr kumimoji="1" lang="ja-JP" altLang="en-US" smtClean="0"/>
              <a:t>16/03/28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AC12621-DE6C-460E-B7DB-85B97E839AC0}" type="slidenum">
              <a:rPr kumimoji="1" lang="ja-JP" altLang="en-US" smtClean="0"/>
              <a:t>‹#›</a:t>
            </a:fld>
            <a:endParaRPr kumimoji="1" lang="ja-JP" altLang="en-US"/>
          </a:p>
        </p:txBody>
      </p:sp>
    </p:spTree>
    <p:extLst>
      <p:ext uri="{BB962C8B-B14F-4D97-AF65-F5344CB8AC3E}">
        <p14:creationId xmlns:p14="http://schemas.microsoft.com/office/powerpoint/2010/main" val="117769265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3 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A778C159-504F-4530-9841-8A4846B5BE43}" type="datetime1">
              <a:rPr lang="ja-JP" altLang="en-US" smtClean="0">
                <a:solidFill>
                  <a:prstClr val="white">
                    <a:tint val="75000"/>
                    <a:alpha val="60000"/>
                  </a:prstClr>
                </a:solidFill>
              </a:rPr>
              <a:pPr/>
              <a:t>16/03/28</a:t>
            </a:fld>
            <a:endParaRPr lang="en-US" dirty="0">
              <a:solidFill>
                <a:prstClr val="white">
                  <a:tint val="75000"/>
                  <a:alpha val="60000"/>
                </a:prstClr>
              </a:solidFill>
            </a:endParaRPr>
          </a:p>
        </p:txBody>
      </p:sp>
      <p:sp>
        <p:nvSpPr>
          <p:cNvPr id="4"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86CB4B4D-7CA3-9044-876B-883B54F8677D}" type="slidenum">
              <a:rPr kumimoji="0" lang="en-US" altLang="ja-JP" kern="0" smtClean="0">
                <a:solidFill>
                  <a:prstClr val="white">
                    <a:tint val="75000"/>
                  </a:prstClr>
                </a:solidFill>
                <a:latin typeface="Calibri"/>
                <a:sym typeface="Calibri"/>
              </a:rPr>
              <a:pPr/>
              <a:t>‹#›</a:t>
            </a:fld>
            <a:endParaRPr kumimoji="0" lang="en-US" altLang="ja-JP" kern="0">
              <a:solidFill>
                <a:prstClr val="white">
                  <a:tint val="75000"/>
                </a:prstClr>
              </a:solidFill>
              <a:latin typeface="Calibri"/>
              <a:sym typeface="Calibri"/>
            </a:endParaRPr>
          </a:p>
        </p:txBody>
      </p:sp>
    </p:spTree>
    <p:extLst>
      <p:ext uri="{BB962C8B-B14F-4D97-AF65-F5344CB8AC3E}">
        <p14:creationId xmlns:p14="http://schemas.microsoft.com/office/powerpoint/2010/main" val="218349373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3 つの画像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smtClean="0"/>
              <a:t>図を追加</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smtClean="0"/>
              <a:t>図を追加</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smtClean="0"/>
              <a:t>図を追加</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78D332E-B5E2-4608-9A43-75EDE5B9BCFB}" type="datetime1">
              <a:rPr lang="ja-JP" altLang="en-US" smtClean="0">
                <a:solidFill>
                  <a:prstClr val="white">
                    <a:tint val="75000"/>
                    <a:alpha val="60000"/>
                  </a:prstClr>
                </a:solidFill>
              </a:rPr>
              <a:pPr/>
              <a:t>16/03/28</a:t>
            </a:fld>
            <a:endParaRPr lang="en-US" dirty="0">
              <a:solidFill>
                <a:prstClr val="white">
                  <a:tint val="75000"/>
                  <a:alpha val="60000"/>
                </a:prstClr>
              </a:solidFill>
            </a:endParaRPr>
          </a:p>
        </p:txBody>
      </p:sp>
      <p:sp>
        <p:nvSpPr>
          <p:cNvPr id="4"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86CB4B4D-7CA3-9044-876B-883B54F8677D}" type="slidenum">
              <a:rPr kumimoji="0" lang="en-US" altLang="ja-JP" kern="0" smtClean="0">
                <a:solidFill>
                  <a:prstClr val="white">
                    <a:tint val="75000"/>
                  </a:prstClr>
                </a:solidFill>
                <a:latin typeface="Calibri"/>
                <a:sym typeface="Calibri"/>
              </a:rPr>
              <a:pPr/>
              <a:t>‹#›</a:t>
            </a:fld>
            <a:endParaRPr kumimoji="0" lang="en-US" altLang="ja-JP" kern="0">
              <a:solidFill>
                <a:prstClr val="white">
                  <a:tint val="75000"/>
                </a:prstClr>
              </a:solidFill>
              <a:latin typeface="Calibri"/>
              <a:sym typeface="Calibri"/>
            </a:endParaRPr>
          </a:p>
        </p:txBody>
      </p:sp>
    </p:spTree>
    <p:extLst>
      <p:ext uri="{BB962C8B-B14F-4D97-AF65-F5344CB8AC3E}">
        <p14:creationId xmlns:p14="http://schemas.microsoft.com/office/powerpoint/2010/main" val="235866029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nchor="t" anchorCtr="0"/>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0C304F39-8939-4EDB-944D-B7AFE2AFF7C7}" type="datetime1">
              <a:rPr lang="ja-JP" altLang="en-US" smtClean="0">
                <a:solidFill>
                  <a:prstClr val="white">
                    <a:tint val="75000"/>
                    <a:alpha val="60000"/>
                  </a:prstClr>
                </a:solidFill>
              </a:rPr>
              <a:pPr/>
              <a:t>16/03/28</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86CB4B4D-7CA3-9044-876B-883B54F8677D}" type="slidenum">
              <a:rPr lang="en-US" altLang="ja-JP" smtClean="0">
                <a:solidFill>
                  <a:prstClr val="white">
                    <a:tint val="75000"/>
                  </a:prstClr>
                </a:solidFill>
              </a:rPr>
              <a:pPr/>
              <a:t>‹#›</a:t>
            </a:fld>
            <a:endParaRPr lang="en-US" altLang="ja-JP">
              <a:solidFill>
                <a:prstClr val="white">
                  <a:tint val="75000"/>
                </a:prstClr>
              </a:solidFill>
            </a:endParaRPr>
          </a:p>
        </p:txBody>
      </p:sp>
    </p:spTree>
    <p:extLst>
      <p:ext uri="{BB962C8B-B14F-4D97-AF65-F5344CB8AC3E}">
        <p14:creationId xmlns:p14="http://schemas.microsoft.com/office/powerpoint/2010/main" val="230157454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628864B2-BC72-4BE3-878B-1C2D0027AADA}" type="datetime1">
              <a:rPr lang="ja-JP" altLang="en-US" smtClean="0">
                <a:solidFill>
                  <a:prstClr val="white">
                    <a:tint val="75000"/>
                    <a:alpha val="60000"/>
                  </a:prstClr>
                </a:solidFill>
              </a:rPr>
              <a:pPr/>
              <a:t>16/03/28</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86CB4B4D-7CA3-9044-876B-883B54F8677D}" type="slidenum">
              <a:rPr lang="en-US" altLang="ja-JP" smtClean="0">
                <a:solidFill>
                  <a:prstClr val="white">
                    <a:tint val="75000"/>
                  </a:prstClr>
                </a:solidFill>
              </a:rPr>
              <a:pPr/>
              <a:t>‹#›</a:t>
            </a:fld>
            <a:endParaRPr lang="en-US" altLang="ja-JP">
              <a:solidFill>
                <a:prstClr val="white">
                  <a:tint val="75000"/>
                </a:prstClr>
              </a:solidFill>
            </a:endParaRPr>
          </a:p>
        </p:txBody>
      </p:sp>
    </p:spTree>
    <p:extLst>
      <p:ext uri="{BB962C8B-B14F-4D97-AF65-F5344CB8AC3E}">
        <p14:creationId xmlns:p14="http://schemas.microsoft.com/office/powerpoint/2010/main" val="176704623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xfrm>
            <a:off x="892969" y="1946672"/>
            <a:ext cx="7358063" cy="4018359"/>
          </a:xfrm>
          <a:prstGeom prst="rect">
            <a:avLst/>
          </a:prstGeom>
        </p:spPr>
        <p:txBody>
          <a:bodyPr/>
          <a:lstStyle>
            <a:lvl1pPr>
              <a:spcBef>
                <a:spcPts val="1687"/>
              </a:spcBef>
            </a:lvl1pPr>
            <a:lvl2pPr>
              <a:spcBef>
                <a:spcPts val="1687"/>
              </a:spcBef>
            </a:lvl2pPr>
            <a:lvl3pPr>
              <a:spcBef>
                <a:spcPts val="1687"/>
              </a:spcBef>
            </a:lvl3pPr>
            <a:lvl4pPr>
              <a:spcBef>
                <a:spcPts val="1687"/>
              </a:spcBef>
            </a:lvl4pPr>
            <a:lvl5pPr>
              <a:spcBef>
                <a:spcPts val="1687"/>
              </a:spcBef>
            </a:lvl5p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rPr>
                <a:solidFill>
                  <a:prstClr val="white">
                    <a:tint val="75000"/>
                  </a:prstClr>
                </a:solidFill>
              </a:rPr>
              <a:pPr/>
              <a:t>‹#›</a:t>
            </a:fld>
            <a:endParaRPr>
              <a:solidFill>
                <a:prstClr val="white">
                  <a:tint val="75000"/>
                </a:prstClr>
              </a:solidFill>
            </a:endParaRPr>
          </a:p>
        </p:txBody>
      </p:sp>
    </p:spTree>
    <p:extLst>
      <p:ext uri="{BB962C8B-B14F-4D97-AF65-F5344CB8AC3E}">
        <p14:creationId xmlns:p14="http://schemas.microsoft.com/office/powerpoint/2010/main" val="2781089439"/>
      </p:ext>
    </p:extLst>
  </p:cSld>
  <p:clrMapOvr>
    <a:masterClrMapping/>
  </p:clrMapOvr>
  <p:transition xmlns:p14="http://schemas.microsoft.com/office/powerpoint/2010/main" spd="med"/>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64350"/>
            <a:chOff x="0" y="0"/>
            <a:chExt cx="5760" cy="4324"/>
          </a:xfrm>
        </p:grpSpPr>
        <p:sp>
          <p:nvSpPr>
            <p:cNvPr id="5" name="Rectangle 3"/>
            <p:cNvSpPr>
              <a:spLocks noChangeArrowheads="1"/>
            </p:cNvSpPr>
            <p:nvPr userDrawn="1"/>
          </p:nvSpPr>
          <p:spPr bwMode="white">
            <a:xfrm>
              <a:off x="0" y="331"/>
              <a:ext cx="5760" cy="3326"/>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fontAlgn="base">
                <a:spcBef>
                  <a:spcPct val="0"/>
                </a:spcBef>
                <a:spcAft>
                  <a:spcPct val="0"/>
                </a:spcAft>
                <a:defRPr/>
              </a:pPr>
              <a:endParaRPr lang="ja-JP" altLang="en-US" sz="2800">
                <a:solidFill>
                  <a:srgbClr val="2E2E48"/>
                </a:solidFill>
              </a:endParaRPr>
            </a:p>
          </p:txBody>
        </p:sp>
        <p:sp>
          <p:nvSpPr>
            <p:cNvPr id="6" name="Rectangle 4"/>
            <p:cNvSpPr>
              <a:spLocks noChangeArrowheads="1"/>
            </p:cNvSpPr>
            <p:nvPr userDrawn="1"/>
          </p:nvSpPr>
          <p:spPr bwMode="white">
            <a:xfrm>
              <a:off x="0" y="0"/>
              <a:ext cx="5760" cy="351"/>
            </a:xfrm>
            <a:prstGeom prst="rect">
              <a:avLst/>
            </a:prstGeom>
            <a:gradFill rotWithShape="0">
              <a:gsLst>
                <a:gs pos="0">
                  <a:schemeClr val="hlink"/>
                </a:gs>
                <a:gs pos="100000">
                  <a:schemeClr val="bg1"/>
                </a:gs>
              </a:gsLst>
              <a:lin ang="5400000" scaled="1"/>
            </a:gradFill>
            <a:ln w="9525">
              <a:noFill/>
              <a:miter lim="800000"/>
              <a:headEnd/>
              <a:tailEnd/>
            </a:ln>
            <a:effectLst/>
          </p:spPr>
          <p:txBody>
            <a:bodyPr wrap="none" anchor="ctr"/>
            <a:lstStyle/>
            <a:p>
              <a:pPr fontAlgn="base">
                <a:spcBef>
                  <a:spcPct val="0"/>
                </a:spcBef>
                <a:spcAft>
                  <a:spcPct val="0"/>
                </a:spcAft>
                <a:defRPr/>
              </a:pPr>
              <a:endParaRPr lang="ja-JP" altLang="en-US" sz="2800">
                <a:solidFill>
                  <a:srgbClr val="2E2E48"/>
                </a:solidFill>
              </a:endParaRPr>
            </a:p>
          </p:txBody>
        </p:sp>
        <p:sp>
          <p:nvSpPr>
            <p:cNvPr id="7" name="Freeform 5"/>
            <p:cNvSpPr>
              <a:spLocks/>
            </p:cNvSpPr>
            <p:nvPr userDrawn="1"/>
          </p:nvSpPr>
          <p:spPr bwMode="ltGray">
            <a:xfrm>
              <a:off x="0" y="1596"/>
              <a:ext cx="5760" cy="1651"/>
            </a:xfrm>
            <a:custGeom>
              <a:avLst/>
              <a:gdLst/>
              <a:ahLst/>
              <a:cxnLst>
                <a:cxn ang="0">
                  <a:pos x="0" y="960"/>
                </a:cxn>
                <a:cxn ang="0">
                  <a:pos x="773" y="852"/>
                </a:cxn>
                <a:cxn ang="0">
                  <a:pos x="1536" y="594"/>
                </a:cxn>
                <a:cxn ang="0">
                  <a:pos x="2438" y="156"/>
                </a:cxn>
                <a:cxn ang="0">
                  <a:pos x="2678" y="24"/>
                </a:cxn>
                <a:cxn ang="0">
                  <a:pos x="2816" y="30"/>
                </a:cxn>
                <a:cxn ang="0">
                  <a:pos x="2876" y="0"/>
                </a:cxn>
                <a:cxn ang="0">
                  <a:pos x="3032" y="30"/>
                </a:cxn>
                <a:cxn ang="0">
                  <a:pos x="3086" y="12"/>
                </a:cxn>
                <a:cxn ang="0">
                  <a:pos x="3183" y="42"/>
                </a:cxn>
                <a:cxn ang="0">
                  <a:pos x="3333" y="120"/>
                </a:cxn>
                <a:cxn ang="0">
                  <a:pos x="3483" y="234"/>
                </a:cxn>
                <a:cxn ang="0">
                  <a:pos x="3741" y="396"/>
                </a:cxn>
                <a:cxn ang="0">
                  <a:pos x="4156" y="636"/>
                </a:cxn>
                <a:cxn ang="0">
                  <a:pos x="4510" y="768"/>
                </a:cxn>
                <a:cxn ang="0">
                  <a:pos x="4913" y="906"/>
                </a:cxn>
                <a:cxn ang="0">
                  <a:pos x="5304" y="1074"/>
                </a:cxn>
                <a:cxn ang="0">
                  <a:pos x="5760" y="1150"/>
                </a:cxn>
                <a:cxn ang="0">
                  <a:pos x="5760" y="1651"/>
                </a:cxn>
                <a:cxn ang="0">
                  <a:pos x="0" y="1651"/>
                </a:cxn>
                <a:cxn ang="0">
                  <a:pos x="0" y="960"/>
                </a:cxn>
              </a:cxnLst>
              <a:rect l="0" t="0" r="r" b="b"/>
              <a:pathLst>
                <a:path w="5760" h="1651">
                  <a:moveTo>
                    <a:pt x="0" y="960"/>
                  </a:moveTo>
                  <a:cubicBezTo>
                    <a:pt x="237" y="952"/>
                    <a:pt x="517" y="913"/>
                    <a:pt x="773" y="852"/>
                  </a:cubicBezTo>
                  <a:cubicBezTo>
                    <a:pt x="1029" y="791"/>
                    <a:pt x="1259" y="710"/>
                    <a:pt x="1536" y="594"/>
                  </a:cubicBezTo>
                  <a:cubicBezTo>
                    <a:pt x="1814" y="478"/>
                    <a:pt x="2247" y="251"/>
                    <a:pt x="2438" y="156"/>
                  </a:cubicBezTo>
                  <a:cubicBezTo>
                    <a:pt x="2628" y="61"/>
                    <a:pt x="2615" y="45"/>
                    <a:pt x="2678" y="24"/>
                  </a:cubicBezTo>
                  <a:cubicBezTo>
                    <a:pt x="2741" y="3"/>
                    <a:pt x="2783" y="34"/>
                    <a:pt x="2816" y="30"/>
                  </a:cubicBezTo>
                  <a:cubicBezTo>
                    <a:pt x="2849" y="26"/>
                    <a:pt x="2840" y="0"/>
                    <a:pt x="2876" y="0"/>
                  </a:cubicBezTo>
                  <a:cubicBezTo>
                    <a:pt x="2912" y="0"/>
                    <a:pt x="2997" y="28"/>
                    <a:pt x="3032" y="30"/>
                  </a:cubicBezTo>
                  <a:cubicBezTo>
                    <a:pt x="3067" y="32"/>
                    <a:pt x="3061" y="10"/>
                    <a:pt x="3086" y="12"/>
                  </a:cubicBezTo>
                  <a:cubicBezTo>
                    <a:pt x="3112" y="14"/>
                    <a:pt x="3142" y="24"/>
                    <a:pt x="3183" y="42"/>
                  </a:cubicBezTo>
                  <a:cubicBezTo>
                    <a:pt x="3224" y="60"/>
                    <a:pt x="3283" y="88"/>
                    <a:pt x="3333" y="120"/>
                  </a:cubicBezTo>
                  <a:cubicBezTo>
                    <a:pt x="3383" y="152"/>
                    <a:pt x="3415" y="188"/>
                    <a:pt x="3483" y="234"/>
                  </a:cubicBezTo>
                  <a:cubicBezTo>
                    <a:pt x="3551" y="280"/>
                    <a:pt x="3629" y="329"/>
                    <a:pt x="3741" y="396"/>
                  </a:cubicBezTo>
                  <a:cubicBezTo>
                    <a:pt x="3854" y="463"/>
                    <a:pt x="4028" y="574"/>
                    <a:pt x="4156" y="636"/>
                  </a:cubicBezTo>
                  <a:cubicBezTo>
                    <a:pt x="4284" y="698"/>
                    <a:pt x="4384" y="723"/>
                    <a:pt x="4510" y="768"/>
                  </a:cubicBezTo>
                  <a:cubicBezTo>
                    <a:pt x="4637" y="813"/>
                    <a:pt x="4781" y="855"/>
                    <a:pt x="4913" y="906"/>
                  </a:cubicBezTo>
                  <a:cubicBezTo>
                    <a:pt x="5045" y="957"/>
                    <a:pt x="5163" y="1033"/>
                    <a:pt x="5304" y="1074"/>
                  </a:cubicBezTo>
                  <a:cubicBezTo>
                    <a:pt x="5445" y="1115"/>
                    <a:pt x="5543" y="1125"/>
                    <a:pt x="5760" y="1150"/>
                  </a:cubicBezTo>
                  <a:cubicBezTo>
                    <a:pt x="5760" y="1400"/>
                    <a:pt x="5760" y="1651"/>
                    <a:pt x="5760" y="1651"/>
                  </a:cubicBezTo>
                  <a:lnTo>
                    <a:pt x="0" y="1651"/>
                  </a:lnTo>
                  <a:lnTo>
                    <a:pt x="0" y="960"/>
                  </a:lnTo>
                  <a:close/>
                </a:path>
              </a:pathLst>
            </a:custGeom>
            <a:gradFill rotWithShape="0">
              <a:gsLst>
                <a:gs pos="0">
                  <a:schemeClr val="bg2"/>
                </a:gs>
                <a:gs pos="100000">
                  <a:schemeClr val="bg2">
                    <a:gamma/>
                    <a:shade val="66667"/>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ja-JP" altLang="en-US" sz="2800">
                <a:solidFill>
                  <a:srgbClr val="2E2E48"/>
                </a:solidFill>
              </a:endParaRPr>
            </a:p>
          </p:txBody>
        </p:sp>
        <p:sp>
          <p:nvSpPr>
            <p:cNvPr id="8" name="Freeform 6"/>
            <p:cNvSpPr>
              <a:spLocks/>
            </p:cNvSpPr>
            <p:nvPr userDrawn="1"/>
          </p:nvSpPr>
          <p:spPr bwMode="ltGray">
            <a:xfrm>
              <a:off x="380" y="1597"/>
              <a:ext cx="2495" cy="1054"/>
            </a:xfrm>
            <a:custGeom>
              <a:avLst/>
              <a:gdLst/>
              <a:ahLst/>
              <a:cxnLst>
                <a:cxn ang="0">
                  <a:pos x="909" y="650"/>
                </a:cxn>
                <a:cxn ang="0">
                  <a:pos x="2028" y="116"/>
                </a:cxn>
                <a:cxn ang="0">
                  <a:pos x="2253" y="20"/>
                </a:cxn>
                <a:cxn ang="0">
                  <a:pos x="2304" y="8"/>
                </a:cxn>
                <a:cxn ang="0">
                  <a:pos x="2388" y="20"/>
                </a:cxn>
                <a:cxn ang="0">
                  <a:pos x="2490" y="8"/>
                </a:cxn>
                <a:cxn ang="0">
                  <a:pos x="2424" y="62"/>
                </a:cxn>
                <a:cxn ang="0">
                  <a:pos x="2349" y="158"/>
                </a:cxn>
                <a:cxn ang="0">
                  <a:pos x="2295" y="182"/>
                </a:cxn>
                <a:cxn ang="0">
                  <a:pos x="2271" y="251"/>
                </a:cxn>
                <a:cxn ang="0">
                  <a:pos x="2304" y="332"/>
                </a:cxn>
                <a:cxn ang="0">
                  <a:pos x="2253" y="326"/>
                </a:cxn>
                <a:cxn ang="0">
                  <a:pos x="2226" y="386"/>
                </a:cxn>
                <a:cxn ang="0">
                  <a:pos x="2130" y="491"/>
                </a:cxn>
                <a:cxn ang="0">
                  <a:pos x="1980" y="710"/>
                </a:cxn>
                <a:cxn ang="0">
                  <a:pos x="1884" y="758"/>
                </a:cxn>
                <a:cxn ang="0">
                  <a:pos x="1782" y="845"/>
                </a:cxn>
                <a:cxn ang="0">
                  <a:pos x="1629" y="959"/>
                </a:cxn>
                <a:cxn ang="0">
                  <a:pos x="1458" y="1052"/>
                </a:cxn>
                <a:cxn ang="0">
                  <a:pos x="1560" y="932"/>
                </a:cxn>
                <a:cxn ang="0">
                  <a:pos x="1701" y="770"/>
                </a:cxn>
                <a:cxn ang="0">
                  <a:pos x="1785" y="644"/>
                </a:cxn>
                <a:cxn ang="0">
                  <a:pos x="1935" y="476"/>
                </a:cxn>
                <a:cxn ang="0">
                  <a:pos x="2034" y="350"/>
                </a:cxn>
                <a:cxn ang="0">
                  <a:pos x="2016" y="323"/>
                </a:cxn>
                <a:cxn ang="0">
                  <a:pos x="1947" y="434"/>
                </a:cxn>
                <a:cxn ang="0">
                  <a:pos x="1821" y="587"/>
                </a:cxn>
                <a:cxn ang="0">
                  <a:pos x="1704" y="662"/>
                </a:cxn>
                <a:cxn ang="0">
                  <a:pos x="1620" y="761"/>
                </a:cxn>
                <a:cxn ang="0">
                  <a:pos x="1584" y="728"/>
                </a:cxn>
                <a:cxn ang="0">
                  <a:pos x="1731" y="581"/>
                </a:cxn>
                <a:cxn ang="0">
                  <a:pos x="1851" y="467"/>
                </a:cxn>
                <a:cxn ang="0">
                  <a:pos x="1875" y="413"/>
                </a:cxn>
                <a:cxn ang="0">
                  <a:pos x="1788" y="515"/>
                </a:cxn>
                <a:cxn ang="0">
                  <a:pos x="1689" y="611"/>
                </a:cxn>
                <a:cxn ang="0">
                  <a:pos x="1605" y="665"/>
                </a:cxn>
                <a:cxn ang="0">
                  <a:pos x="1689" y="548"/>
                </a:cxn>
                <a:cxn ang="0">
                  <a:pos x="1746" y="506"/>
                </a:cxn>
                <a:cxn ang="0">
                  <a:pos x="1596" y="611"/>
                </a:cxn>
                <a:cxn ang="0">
                  <a:pos x="1542" y="689"/>
                </a:cxn>
                <a:cxn ang="0">
                  <a:pos x="1500" y="632"/>
                </a:cxn>
                <a:cxn ang="0">
                  <a:pos x="1590" y="563"/>
                </a:cxn>
                <a:cxn ang="0">
                  <a:pos x="1704" y="476"/>
                </a:cxn>
                <a:cxn ang="0">
                  <a:pos x="1659" y="485"/>
                </a:cxn>
                <a:cxn ang="0">
                  <a:pos x="1596" y="524"/>
                </a:cxn>
                <a:cxn ang="0">
                  <a:pos x="1530" y="560"/>
                </a:cxn>
                <a:cxn ang="0">
                  <a:pos x="1470" y="623"/>
                </a:cxn>
                <a:cxn ang="0">
                  <a:pos x="1401" y="662"/>
                </a:cxn>
                <a:cxn ang="0">
                  <a:pos x="1362" y="665"/>
                </a:cxn>
                <a:cxn ang="0">
                  <a:pos x="1263" y="653"/>
                </a:cxn>
                <a:cxn ang="0">
                  <a:pos x="1194" y="668"/>
                </a:cxn>
                <a:cxn ang="0">
                  <a:pos x="879" y="788"/>
                </a:cxn>
                <a:cxn ang="0">
                  <a:pos x="492" y="917"/>
                </a:cxn>
                <a:cxn ang="0">
                  <a:pos x="657" y="851"/>
                </a:cxn>
                <a:cxn ang="0">
                  <a:pos x="1035" y="716"/>
                </a:cxn>
                <a:cxn ang="0">
                  <a:pos x="1062" y="689"/>
                </a:cxn>
                <a:cxn ang="0">
                  <a:pos x="714" y="806"/>
                </a:cxn>
                <a:cxn ang="0">
                  <a:pos x="288" y="905"/>
                </a:cxn>
                <a:cxn ang="0">
                  <a:pos x="207" y="902"/>
                </a:cxn>
                <a:cxn ang="0">
                  <a:pos x="84" y="929"/>
                </a:cxn>
                <a:cxn ang="0">
                  <a:pos x="135" y="902"/>
                </a:cxn>
              </a:cxnLst>
              <a:rect l="0" t="0" r="r" b="b"/>
              <a:pathLst>
                <a:path w="2495" h="1054">
                  <a:moveTo>
                    <a:pt x="135" y="902"/>
                  </a:moveTo>
                  <a:cubicBezTo>
                    <a:pt x="270" y="859"/>
                    <a:pt x="683" y="732"/>
                    <a:pt x="909" y="650"/>
                  </a:cubicBezTo>
                  <a:cubicBezTo>
                    <a:pt x="1135" y="568"/>
                    <a:pt x="1305" y="499"/>
                    <a:pt x="1491" y="410"/>
                  </a:cubicBezTo>
                  <a:cubicBezTo>
                    <a:pt x="1677" y="321"/>
                    <a:pt x="1911" y="179"/>
                    <a:pt x="2028" y="116"/>
                  </a:cubicBezTo>
                  <a:cubicBezTo>
                    <a:pt x="2145" y="53"/>
                    <a:pt x="2156" y="48"/>
                    <a:pt x="2193" y="32"/>
                  </a:cubicBezTo>
                  <a:cubicBezTo>
                    <a:pt x="2230" y="16"/>
                    <a:pt x="2238" y="22"/>
                    <a:pt x="2253" y="20"/>
                  </a:cubicBezTo>
                  <a:cubicBezTo>
                    <a:pt x="2268" y="18"/>
                    <a:pt x="2278" y="22"/>
                    <a:pt x="2286" y="20"/>
                  </a:cubicBezTo>
                  <a:cubicBezTo>
                    <a:pt x="2294" y="18"/>
                    <a:pt x="2296" y="10"/>
                    <a:pt x="2304" y="8"/>
                  </a:cubicBezTo>
                  <a:cubicBezTo>
                    <a:pt x="2312" y="6"/>
                    <a:pt x="2320" y="6"/>
                    <a:pt x="2334" y="8"/>
                  </a:cubicBezTo>
                  <a:cubicBezTo>
                    <a:pt x="2348" y="10"/>
                    <a:pt x="2372" y="21"/>
                    <a:pt x="2388" y="20"/>
                  </a:cubicBezTo>
                  <a:cubicBezTo>
                    <a:pt x="2404" y="19"/>
                    <a:pt x="2416" y="4"/>
                    <a:pt x="2433" y="2"/>
                  </a:cubicBezTo>
                  <a:cubicBezTo>
                    <a:pt x="2450" y="0"/>
                    <a:pt x="2485" y="4"/>
                    <a:pt x="2490" y="8"/>
                  </a:cubicBezTo>
                  <a:cubicBezTo>
                    <a:pt x="2495" y="12"/>
                    <a:pt x="2474" y="17"/>
                    <a:pt x="2463" y="26"/>
                  </a:cubicBezTo>
                  <a:cubicBezTo>
                    <a:pt x="2452" y="35"/>
                    <a:pt x="2437" y="47"/>
                    <a:pt x="2424" y="62"/>
                  </a:cubicBezTo>
                  <a:cubicBezTo>
                    <a:pt x="2411" y="77"/>
                    <a:pt x="2397" y="103"/>
                    <a:pt x="2385" y="119"/>
                  </a:cubicBezTo>
                  <a:cubicBezTo>
                    <a:pt x="2373" y="135"/>
                    <a:pt x="2358" y="149"/>
                    <a:pt x="2349" y="158"/>
                  </a:cubicBezTo>
                  <a:cubicBezTo>
                    <a:pt x="2340" y="167"/>
                    <a:pt x="2340" y="172"/>
                    <a:pt x="2331" y="176"/>
                  </a:cubicBezTo>
                  <a:cubicBezTo>
                    <a:pt x="2322" y="180"/>
                    <a:pt x="2303" y="174"/>
                    <a:pt x="2295" y="182"/>
                  </a:cubicBezTo>
                  <a:cubicBezTo>
                    <a:pt x="2287" y="190"/>
                    <a:pt x="2284" y="216"/>
                    <a:pt x="2280" y="227"/>
                  </a:cubicBezTo>
                  <a:cubicBezTo>
                    <a:pt x="2276" y="238"/>
                    <a:pt x="2268" y="245"/>
                    <a:pt x="2271" y="251"/>
                  </a:cubicBezTo>
                  <a:cubicBezTo>
                    <a:pt x="2274" y="257"/>
                    <a:pt x="2293" y="253"/>
                    <a:pt x="2298" y="266"/>
                  </a:cubicBezTo>
                  <a:cubicBezTo>
                    <a:pt x="2303" y="279"/>
                    <a:pt x="2309" y="319"/>
                    <a:pt x="2304" y="332"/>
                  </a:cubicBezTo>
                  <a:cubicBezTo>
                    <a:pt x="2299" y="345"/>
                    <a:pt x="2273" y="345"/>
                    <a:pt x="2265" y="344"/>
                  </a:cubicBezTo>
                  <a:cubicBezTo>
                    <a:pt x="2257" y="343"/>
                    <a:pt x="2258" y="326"/>
                    <a:pt x="2253" y="326"/>
                  </a:cubicBezTo>
                  <a:cubicBezTo>
                    <a:pt x="2248" y="326"/>
                    <a:pt x="2236" y="337"/>
                    <a:pt x="2232" y="347"/>
                  </a:cubicBezTo>
                  <a:cubicBezTo>
                    <a:pt x="2228" y="357"/>
                    <a:pt x="2228" y="376"/>
                    <a:pt x="2226" y="386"/>
                  </a:cubicBezTo>
                  <a:cubicBezTo>
                    <a:pt x="2224" y="396"/>
                    <a:pt x="2236" y="390"/>
                    <a:pt x="2220" y="407"/>
                  </a:cubicBezTo>
                  <a:cubicBezTo>
                    <a:pt x="2204" y="424"/>
                    <a:pt x="2157" y="463"/>
                    <a:pt x="2130" y="491"/>
                  </a:cubicBezTo>
                  <a:cubicBezTo>
                    <a:pt x="2103" y="519"/>
                    <a:pt x="2083" y="539"/>
                    <a:pt x="2058" y="575"/>
                  </a:cubicBezTo>
                  <a:cubicBezTo>
                    <a:pt x="2033" y="611"/>
                    <a:pt x="1998" y="679"/>
                    <a:pt x="1980" y="710"/>
                  </a:cubicBezTo>
                  <a:cubicBezTo>
                    <a:pt x="1962" y="741"/>
                    <a:pt x="1966" y="756"/>
                    <a:pt x="1950" y="764"/>
                  </a:cubicBezTo>
                  <a:cubicBezTo>
                    <a:pt x="1934" y="772"/>
                    <a:pt x="1906" y="756"/>
                    <a:pt x="1884" y="758"/>
                  </a:cubicBezTo>
                  <a:cubicBezTo>
                    <a:pt x="1862" y="760"/>
                    <a:pt x="1832" y="762"/>
                    <a:pt x="1815" y="776"/>
                  </a:cubicBezTo>
                  <a:cubicBezTo>
                    <a:pt x="1798" y="790"/>
                    <a:pt x="1800" y="826"/>
                    <a:pt x="1782" y="845"/>
                  </a:cubicBezTo>
                  <a:cubicBezTo>
                    <a:pt x="1764" y="864"/>
                    <a:pt x="1730" y="871"/>
                    <a:pt x="1704" y="890"/>
                  </a:cubicBezTo>
                  <a:cubicBezTo>
                    <a:pt x="1678" y="909"/>
                    <a:pt x="1657" y="942"/>
                    <a:pt x="1629" y="959"/>
                  </a:cubicBezTo>
                  <a:cubicBezTo>
                    <a:pt x="1601" y="976"/>
                    <a:pt x="1561" y="980"/>
                    <a:pt x="1533" y="995"/>
                  </a:cubicBezTo>
                  <a:cubicBezTo>
                    <a:pt x="1505" y="1010"/>
                    <a:pt x="1469" y="1050"/>
                    <a:pt x="1458" y="1052"/>
                  </a:cubicBezTo>
                  <a:cubicBezTo>
                    <a:pt x="1447" y="1054"/>
                    <a:pt x="1450" y="1027"/>
                    <a:pt x="1467" y="1007"/>
                  </a:cubicBezTo>
                  <a:cubicBezTo>
                    <a:pt x="1484" y="987"/>
                    <a:pt x="1533" y="955"/>
                    <a:pt x="1560" y="932"/>
                  </a:cubicBezTo>
                  <a:cubicBezTo>
                    <a:pt x="1587" y="909"/>
                    <a:pt x="1606" y="893"/>
                    <a:pt x="1629" y="866"/>
                  </a:cubicBezTo>
                  <a:cubicBezTo>
                    <a:pt x="1652" y="839"/>
                    <a:pt x="1687" y="796"/>
                    <a:pt x="1701" y="770"/>
                  </a:cubicBezTo>
                  <a:cubicBezTo>
                    <a:pt x="1715" y="744"/>
                    <a:pt x="1699" y="731"/>
                    <a:pt x="1713" y="710"/>
                  </a:cubicBezTo>
                  <a:cubicBezTo>
                    <a:pt x="1727" y="689"/>
                    <a:pt x="1759" y="671"/>
                    <a:pt x="1785" y="644"/>
                  </a:cubicBezTo>
                  <a:cubicBezTo>
                    <a:pt x="1811" y="617"/>
                    <a:pt x="1844" y="573"/>
                    <a:pt x="1869" y="545"/>
                  </a:cubicBezTo>
                  <a:cubicBezTo>
                    <a:pt x="1894" y="517"/>
                    <a:pt x="1918" y="500"/>
                    <a:pt x="1935" y="476"/>
                  </a:cubicBezTo>
                  <a:cubicBezTo>
                    <a:pt x="1952" y="452"/>
                    <a:pt x="1955" y="422"/>
                    <a:pt x="1971" y="401"/>
                  </a:cubicBezTo>
                  <a:cubicBezTo>
                    <a:pt x="1987" y="380"/>
                    <a:pt x="2019" y="364"/>
                    <a:pt x="2034" y="350"/>
                  </a:cubicBezTo>
                  <a:cubicBezTo>
                    <a:pt x="2049" y="336"/>
                    <a:pt x="2064" y="318"/>
                    <a:pt x="2061" y="314"/>
                  </a:cubicBezTo>
                  <a:cubicBezTo>
                    <a:pt x="2058" y="310"/>
                    <a:pt x="2031" y="314"/>
                    <a:pt x="2016" y="323"/>
                  </a:cubicBezTo>
                  <a:cubicBezTo>
                    <a:pt x="2001" y="332"/>
                    <a:pt x="1982" y="350"/>
                    <a:pt x="1971" y="368"/>
                  </a:cubicBezTo>
                  <a:cubicBezTo>
                    <a:pt x="1960" y="386"/>
                    <a:pt x="1960" y="412"/>
                    <a:pt x="1947" y="434"/>
                  </a:cubicBezTo>
                  <a:cubicBezTo>
                    <a:pt x="1934" y="456"/>
                    <a:pt x="1914" y="475"/>
                    <a:pt x="1893" y="500"/>
                  </a:cubicBezTo>
                  <a:cubicBezTo>
                    <a:pt x="1872" y="525"/>
                    <a:pt x="1841" y="565"/>
                    <a:pt x="1821" y="587"/>
                  </a:cubicBezTo>
                  <a:cubicBezTo>
                    <a:pt x="1801" y="609"/>
                    <a:pt x="1790" y="619"/>
                    <a:pt x="1770" y="632"/>
                  </a:cubicBezTo>
                  <a:cubicBezTo>
                    <a:pt x="1750" y="645"/>
                    <a:pt x="1727" y="647"/>
                    <a:pt x="1704" y="662"/>
                  </a:cubicBezTo>
                  <a:cubicBezTo>
                    <a:pt x="1681" y="677"/>
                    <a:pt x="1646" y="709"/>
                    <a:pt x="1632" y="725"/>
                  </a:cubicBezTo>
                  <a:cubicBezTo>
                    <a:pt x="1618" y="741"/>
                    <a:pt x="1627" y="754"/>
                    <a:pt x="1620" y="761"/>
                  </a:cubicBezTo>
                  <a:cubicBezTo>
                    <a:pt x="1613" y="768"/>
                    <a:pt x="1593" y="775"/>
                    <a:pt x="1587" y="770"/>
                  </a:cubicBezTo>
                  <a:cubicBezTo>
                    <a:pt x="1581" y="765"/>
                    <a:pt x="1566" y="749"/>
                    <a:pt x="1584" y="728"/>
                  </a:cubicBezTo>
                  <a:cubicBezTo>
                    <a:pt x="1602" y="707"/>
                    <a:pt x="1668" y="665"/>
                    <a:pt x="1692" y="641"/>
                  </a:cubicBezTo>
                  <a:cubicBezTo>
                    <a:pt x="1716" y="617"/>
                    <a:pt x="1714" y="599"/>
                    <a:pt x="1731" y="581"/>
                  </a:cubicBezTo>
                  <a:cubicBezTo>
                    <a:pt x="1748" y="563"/>
                    <a:pt x="1774" y="552"/>
                    <a:pt x="1794" y="533"/>
                  </a:cubicBezTo>
                  <a:cubicBezTo>
                    <a:pt x="1814" y="514"/>
                    <a:pt x="1837" y="482"/>
                    <a:pt x="1851" y="467"/>
                  </a:cubicBezTo>
                  <a:cubicBezTo>
                    <a:pt x="1865" y="452"/>
                    <a:pt x="1874" y="452"/>
                    <a:pt x="1878" y="443"/>
                  </a:cubicBezTo>
                  <a:cubicBezTo>
                    <a:pt x="1882" y="434"/>
                    <a:pt x="1882" y="413"/>
                    <a:pt x="1875" y="413"/>
                  </a:cubicBezTo>
                  <a:cubicBezTo>
                    <a:pt x="1868" y="413"/>
                    <a:pt x="1847" y="426"/>
                    <a:pt x="1833" y="443"/>
                  </a:cubicBezTo>
                  <a:cubicBezTo>
                    <a:pt x="1819" y="460"/>
                    <a:pt x="1804" y="495"/>
                    <a:pt x="1788" y="515"/>
                  </a:cubicBezTo>
                  <a:cubicBezTo>
                    <a:pt x="1772" y="535"/>
                    <a:pt x="1751" y="550"/>
                    <a:pt x="1734" y="566"/>
                  </a:cubicBezTo>
                  <a:cubicBezTo>
                    <a:pt x="1717" y="582"/>
                    <a:pt x="1704" y="595"/>
                    <a:pt x="1689" y="611"/>
                  </a:cubicBezTo>
                  <a:cubicBezTo>
                    <a:pt x="1674" y="627"/>
                    <a:pt x="1655" y="656"/>
                    <a:pt x="1641" y="665"/>
                  </a:cubicBezTo>
                  <a:cubicBezTo>
                    <a:pt x="1627" y="674"/>
                    <a:pt x="1609" y="674"/>
                    <a:pt x="1605" y="665"/>
                  </a:cubicBezTo>
                  <a:cubicBezTo>
                    <a:pt x="1601" y="656"/>
                    <a:pt x="1603" y="627"/>
                    <a:pt x="1617" y="608"/>
                  </a:cubicBezTo>
                  <a:cubicBezTo>
                    <a:pt x="1631" y="589"/>
                    <a:pt x="1672" y="560"/>
                    <a:pt x="1689" y="548"/>
                  </a:cubicBezTo>
                  <a:cubicBezTo>
                    <a:pt x="1706" y="536"/>
                    <a:pt x="1713" y="540"/>
                    <a:pt x="1722" y="533"/>
                  </a:cubicBezTo>
                  <a:cubicBezTo>
                    <a:pt x="1731" y="526"/>
                    <a:pt x="1752" y="507"/>
                    <a:pt x="1746" y="506"/>
                  </a:cubicBezTo>
                  <a:cubicBezTo>
                    <a:pt x="1740" y="505"/>
                    <a:pt x="1711" y="513"/>
                    <a:pt x="1686" y="530"/>
                  </a:cubicBezTo>
                  <a:cubicBezTo>
                    <a:pt x="1661" y="547"/>
                    <a:pt x="1617" y="587"/>
                    <a:pt x="1596" y="611"/>
                  </a:cubicBezTo>
                  <a:cubicBezTo>
                    <a:pt x="1575" y="635"/>
                    <a:pt x="1569" y="661"/>
                    <a:pt x="1560" y="674"/>
                  </a:cubicBezTo>
                  <a:cubicBezTo>
                    <a:pt x="1551" y="687"/>
                    <a:pt x="1549" y="694"/>
                    <a:pt x="1542" y="689"/>
                  </a:cubicBezTo>
                  <a:cubicBezTo>
                    <a:pt x="1535" y="684"/>
                    <a:pt x="1525" y="650"/>
                    <a:pt x="1518" y="641"/>
                  </a:cubicBezTo>
                  <a:cubicBezTo>
                    <a:pt x="1511" y="632"/>
                    <a:pt x="1496" y="639"/>
                    <a:pt x="1500" y="632"/>
                  </a:cubicBezTo>
                  <a:cubicBezTo>
                    <a:pt x="1504" y="625"/>
                    <a:pt x="1527" y="607"/>
                    <a:pt x="1542" y="596"/>
                  </a:cubicBezTo>
                  <a:cubicBezTo>
                    <a:pt x="1557" y="585"/>
                    <a:pt x="1571" y="574"/>
                    <a:pt x="1590" y="563"/>
                  </a:cubicBezTo>
                  <a:cubicBezTo>
                    <a:pt x="1609" y="552"/>
                    <a:pt x="1637" y="541"/>
                    <a:pt x="1656" y="527"/>
                  </a:cubicBezTo>
                  <a:cubicBezTo>
                    <a:pt x="1675" y="513"/>
                    <a:pt x="1692" y="489"/>
                    <a:pt x="1704" y="476"/>
                  </a:cubicBezTo>
                  <a:cubicBezTo>
                    <a:pt x="1716" y="463"/>
                    <a:pt x="1735" y="451"/>
                    <a:pt x="1728" y="452"/>
                  </a:cubicBezTo>
                  <a:cubicBezTo>
                    <a:pt x="1721" y="453"/>
                    <a:pt x="1673" y="473"/>
                    <a:pt x="1659" y="485"/>
                  </a:cubicBezTo>
                  <a:cubicBezTo>
                    <a:pt x="1645" y="497"/>
                    <a:pt x="1652" y="517"/>
                    <a:pt x="1641" y="524"/>
                  </a:cubicBezTo>
                  <a:cubicBezTo>
                    <a:pt x="1630" y="531"/>
                    <a:pt x="1608" y="518"/>
                    <a:pt x="1596" y="524"/>
                  </a:cubicBezTo>
                  <a:cubicBezTo>
                    <a:pt x="1584" y="530"/>
                    <a:pt x="1583" y="554"/>
                    <a:pt x="1572" y="560"/>
                  </a:cubicBezTo>
                  <a:cubicBezTo>
                    <a:pt x="1561" y="566"/>
                    <a:pt x="1541" y="553"/>
                    <a:pt x="1530" y="560"/>
                  </a:cubicBezTo>
                  <a:cubicBezTo>
                    <a:pt x="1519" y="567"/>
                    <a:pt x="1516" y="594"/>
                    <a:pt x="1506" y="605"/>
                  </a:cubicBezTo>
                  <a:cubicBezTo>
                    <a:pt x="1496" y="616"/>
                    <a:pt x="1481" y="611"/>
                    <a:pt x="1470" y="623"/>
                  </a:cubicBezTo>
                  <a:cubicBezTo>
                    <a:pt x="1459" y="635"/>
                    <a:pt x="1448" y="671"/>
                    <a:pt x="1437" y="677"/>
                  </a:cubicBezTo>
                  <a:cubicBezTo>
                    <a:pt x="1426" y="683"/>
                    <a:pt x="1406" y="671"/>
                    <a:pt x="1401" y="662"/>
                  </a:cubicBezTo>
                  <a:cubicBezTo>
                    <a:pt x="1396" y="653"/>
                    <a:pt x="1410" y="623"/>
                    <a:pt x="1404" y="623"/>
                  </a:cubicBezTo>
                  <a:cubicBezTo>
                    <a:pt x="1398" y="623"/>
                    <a:pt x="1384" y="656"/>
                    <a:pt x="1362" y="665"/>
                  </a:cubicBezTo>
                  <a:cubicBezTo>
                    <a:pt x="1340" y="674"/>
                    <a:pt x="1288" y="682"/>
                    <a:pt x="1272" y="680"/>
                  </a:cubicBezTo>
                  <a:cubicBezTo>
                    <a:pt x="1256" y="678"/>
                    <a:pt x="1268" y="660"/>
                    <a:pt x="1263" y="653"/>
                  </a:cubicBezTo>
                  <a:cubicBezTo>
                    <a:pt x="1258" y="646"/>
                    <a:pt x="1253" y="636"/>
                    <a:pt x="1242" y="638"/>
                  </a:cubicBezTo>
                  <a:cubicBezTo>
                    <a:pt x="1231" y="640"/>
                    <a:pt x="1224" y="654"/>
                    <a:pt x="1194" y="668"/>
                  </a:cubicBezTo>
                  <a:cubicBezTo>
                    <a:pt x="1164" y="682"/>
                    <a:pt x="1111" y="702"/>
                    <a:pt x="1059" y="722"/>
                  </a:cubicBezTo>
                  <a:cubicBezTo>
                    <a:pt x="1007" y="742"/>
                    <a:pt x="950" y="763"/>
                    <a:pt x="879" y="788"/>
                  </a:cubicBezTo>
                  <a:cubicBezTo>
                    <a:pt x="808" y="813"/>
                    <a:pt x="698" y="853"/>
                    <a:pt x="633" y="875"/>
                  </a:cubicBezTo>
                  <a:cubicBezTo>
                    <a:pt x="568" y="897"/>
                    <a:pt x="513" y="914"/>
                    <a:pt x="492" y="917"/>
                  </a:cubicBezTo>
                  <a:cubicBezTo>
                    <a:pt x="471" y="920"/>
                    <a:pt x="477" y="904"/>
                    <a:pt x="504" y="893"/>
                  </a:cubicBezTo>
                  <a:cubicBezTo>
                    <a:pt x="531" y="882"/>
                    <a:pt x="602" y="869"/>
                    <a:pt x="657" y="851"/>
                  </a:cubicBezTo>
                  <a:cubicBezTo>
                    <a:pt x="712" y="833"/>
                    <a:pt x="774" y="807"/>
                    <a:pt x="837" y="785"/>
                  </a:cubicBezTo>
                  <a:cubicBezTo>
                    <a:pt x="900" y="763"/>
                    <a:pt x="994" y="733"/>
                    <a:pt x="1035" y="716"/>
                  </a:cubicBezTo>
                  <a:cubicBezTo>
                    <a:pt x="1076" y="699"/>
                    <a:pt x="1079" y="690"/>
                    <a:pt x="1083" y="686"/>
                  </a:cubicBezTo>
                  <a:cubicBezTo>
                    <a:pt x="1087" y="682"/>
                    <a:pt x="1091" y="679"/>
                    <a:pt x="1062" y="689"/>
                  </a:cubicBezTo>
                  <a:cubicBezTo>
                    <a:pt x="1033" y="699"/>
                    <a:pt x="964" y="727"/>
                    <a:pt x="906" y="746"/>
                  </a:cubicBezTo>
                  <a:cubicBezTo>
                    <a:pt x="848" y="765"/>
                    <a:pt x="779" y="788"/>
                    <a:pt x="714" y="806"/>
                  </a:cubicBezTo>
                  <a:cubicBezTo>
                    <a:pt x="649" y="824"/>
                    <a:pt x="584" y="838"/>
                    <a:pt x="513" y="854"/>
                  </a:cubicBezTo>
                  <a:cubicBezTo>
                    <a:pt x="442" y="870"/>
                    <a:pt x="344" y="893"/>
                    <a:pt x="288" y="905"/>
                  </a:cubicBezTo>
                  <a:cubicBezTo>
                    <a:pt x="232" y="917"/>
                    <a:pt x="190" y="926"/>
                    <a:pt x="177" y="926"/>
                  </a:cubicBezTo>
                  <a:cubicBezTo>
                    <a:pt x="164" y="926"/>
                    <a:pt x="208" y="904"/>
                    <a:pt x="207" y="902"/>
                  </a:cubicBezTo>
                  <a:cubicBezTo>
                    <a:pt x="206" y="900"/>
                    <a:pt x="188" y="907"/>
                    <a:pt x="168" y="911"/>
                  </a:cubicBezTo>
                  <a:cubicBezTo>
                    <a:pt x="148" y="915"/>
                    <a:pt x="95" y="929"/>
                    <a:pt x="84" y="929"/>
                  </a:cubicBezTo>
                  <a:cubicBezTo>
                    <a:pt x="73" y="929"/>
                    <a:pt x="91" y="912"/>
                    <a:pt x="99" y="908"/>
                  </a:cubicBezTo>
                  <a:cubicBezTo>
                    <a:pt x="107" y="904"/>
                    <a:pt x="0" y="945"/>
                    <a:pt x="135" y="902"/>
                  </a:cubicBezTo>
                  <a:close/>
                </a:path>
              </a:pathLst>
            </a:custGeom>
            <a:gradFill rotWithShape="0">
              <a:gsLst>
                <a:gs pos="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ja-JP" altLang="en-US" sz="2800">
                <a:solidFill>
                  <a:srgbClr val="2E2E48"/>
                </a:solidFill>
              </a:endParaRPr>
            </a:p>
          </p:txBody>
        </p:sp>
        <p:sp>
          <p:nvSpPr>
            <p:cNvPr id="9" name="Freeform 7"/>
            <p:cNvSpPr>
              <a:spLocks/>
            </p:cNvSpPr>
            <p:nvPr userDrawn="1"/>
          </p:nvSpPr>
          <p:spPr bwMode="ltGray">
            <a:xfrm>
              <a:off x="2761" y="1582"/>
              <a:ext cx="1090" cy="944"/>
            </a:xfrm>
            <a:custGeom>
              <a:avLst/>
              <a:gdLst/>
              <a:ahLst/>
              <a:cxnLst>
                <a:cxn ang="0">
                  <a:pos x="262" y="29"/>
                </a:cxn>
                <a:cxn ang="0">
                  <a:pos x="310" y="5"/>
                </a:cxn>
                <a:cxn ang="0">
                  <a:pos x="415" y="80"/>
                </a:cxn>
                <a:cxn ang="0">
                  <a:pos x="415" y="164"/>
                </a:cxn>
                <a:cxn ang="0">
                  <a:pos x="439" y="239"/>
                </a:cxn>
                <a:cxn ang="0">
                  <a:pos x="532" y="266"/>
                </a:cxn>
                <a:cxn ang="0">
                  <a:pos x="544" y="338"/>
                </a:cxn>
                <a:cxn ang="0">
                  <a:pos x="646" y="431"/>
                </a:cxn>
                <a:cxn ang="0">
                  <a:pos x="982" y="641"/>
                </a:cxn>
                <a:cxn ang="0">
                  <a:pos x="1084" y="740"/>
                </a:cxn>
                <a:cxn ang="0">
                  <a:pos x="922" y="722"/>
                </a:cxn>
                <a:cxn ang="0">
                  <a:pos x="826" y="740"/>
                </a:cxn>
                <a:cxn ang="0">
                  <a:pos x="607" y="548"/>
                </a:cxn>
                <a:cxn ang="0">
                  <a:pos x="496" y="536"/>
                </a:cxn>
                <a:cxn ang="0">
                  <a:pos x="520" y="722"/>
                </a:cxn>
                <a:cxn ang="0">
                  <a:pos x="472" y="800"/>
                </a:cxn>
                <a:cxn ang="0">
                  <a:pos x="364" y="833"/>
                </a:cxn>
                <a:cxn ang="0">
                  <a:pos x="205" y="944"/>
                </a:cxn>
                <a:cxn ang="0">
                  <a:pos x="139" y="899"/>
                </a:cxn>
                <a:cxn ang="0">
                  <a:pos x="148" y="818"/>
                </a:cxn>
                <a:cxn ang="0">
                  <a:pos x="103" y="785"/>
                </a:cxn>
                <a:cxn ang="0">
                  <a:pos x="25" y="815"/>
                </a:cxn>
                <a:cxn ang="0">
                  <a:pos x="220" y="647"/>
                </a:cxn>
                <a:cxn ang="0">
                  <a:pos x="307" y="542"/>
                </a:cxn>
                <a:cxn ang="0">
                  <a:pos x="235" y="473"/>
                </a:cxn>
                <a:cxn ang="0">
                  <a:pos x="211" y="404"/>
                </a:cxn>
                <a:cxn ang="0">
                  <a:pos x="190" y="335"/>
                </a:cxn>
                <a:cxn ang="0">
                  <a:pos x="157" y="296"/>
                </a:cxn>
                <a:cxn ang="0">
                  <a:pos x="148" y="236"/>
                </a:cxn>
                <a:cxn ang="0">
                  <a:pos x="121" y="164"/>
                </a:cxn>
                <a:cxn ang="0">
                  <a:pos x="88" y="68"/>
                </a:cxn>
                <a:cxn ang="0">
                  <a:pos x="127" y="89"/>
                </a:cxn>
                <a:cxn ang="0">
                  <a:pos x="139" y="56"/>
                </a:cxn>
                <a:cxn ang="0">
                  <a:pos x="148" y="23"/>
                </a:cxn>
                <a:cxn ang="0">
                  <a:pos x="187" y="53"/>
                </a:cxn>
                <a:cxn ang="0">
                  <a:pos x="196" y="107"/>
                </a:cxn>
                <a:cxn ang="0">
                  <a:pos x="244" y="122"/>
                </a:cxn>
                <a:cxn ang="0">
                  <a:pos x="319" y="155"/>
                </a:cxn>
                <a:cxn ang="0">
                  <a:pos x="361" y="152"/>
                </a:cxn>
                <a:cxn ang="0">
                  <a:pos x="259" y="92"/>
                </a:cxn>
                <a:cxn ang="0">
                  <a:pos x="220" y="44"/>
                </a:cxn>
              </a:cxnLst>
              <a:rect l="0" t="0" r="r" b="b"/>
              <a:pathLst>
                <a:path w="1090" h="944">
                  <a:moveTo>
                    <a:pt x="220" y="44"/>
                  </a:moveTo>
                  <a:cubicBezTo>
                    <a:pt x="214" y="39"/>
                    <a:pt x="250" y="35"/>
                    <a:pt x="262" y="29"/>
                  </a:cubicBezTo>
                  <a:cubicBezTo>
                    <a:pt x="274" y="23"/>
                    <a:pt x="284" y="9"/>
                    <a:pt x="292" y="5"/>
                  </a:cubicBezTo>
                  <a:cubicBezTo>
                    <a:pt x="300" y="1"/>
                    <a:pt x="299" y="0"/>
                    <a:pt x="310" y="5"/>
                  </a:cubicBezTo>
                  <a:cubicBezTo>
                    <a:pt x="321" y="10"/>
                    <a:pt x="341" y="23"/>
                    <a:pt x="358" y="35"/>
                  </a:cubicBezTo>
                  <a:cubicBezTo>
                    <a:pt x="375" y="47"/>
                    <a:pt x="402" y="64"/>
                    <a:pt x="415" y="80"/>
                  </a:cubicBezTo>
                  <a:cubicBezTo>
                    <a:pt x="428" y="96"/>
                    <a:pt x="436" y="114"/>
                    <a:pt x="436" y="128"/>
                  </a:cubicBezTo>
                  <a:cubicBezTo>
                    <a:pt x="436" y="142"/>
                    <a:pt x="414" y="155"/>
                    <a:pt x="415" y="164"/>
                  </a:cubicBezTo>
                  <a:cubicBezTo>
                    <a:pt x="416" y="173"/>
                    <a:pt x="441" y="172"/>
                    <a:pt x="445" y="185"/>
                  </a:cubicBezTo>
                  <a:cubicBezTo>
                    <a:pt x="449" y="198"/>
                    <a:pt x="431" y="226"/>
                    <a:pt x="439" y="239"/>
                  </a:cubicBezTo>
                  <a:cubicBezTo>
                    <a:pt x="447" y="252"/>
                    <a:pt x="475" y="262"/>
                    <a:pt x="490" y="266"/>
                  </a:cubicBezTo>
                  <a:cubicBezTo>
                    <a:pt x="505" y="270"/>
                    <a:pt x="517" y="256"/>
                    <a:pt x="532" y="266"/>
                  </a:cubicBezTo>
                  <a:cubicBezTo>
                    <a:pt x="547" y="276"/>
                    <a:pt x="575" y="314"/>
                    <a:pt x="577" y="326"/>
                  </a:cubicBezTo>
                  <a:cubicBezTo>
                    <a:pt x="579" y="338"/>
                    <a:pt x="546" y="331"/>
                    <a:pt x="544" y="338"/>
                  </a:cubicBezTo>
                  <a:cubicBezTo>
                    <a:pt x="542" y="345"/>
                    <a:pt x="545" y="356"/>
                    <a:pt x="562" y="371"/>
                  </a:cubicBezTo>
                  <a:cubicBezTo>
                    <a:pt x="579" y="386"/>
                    <a:pt x="604" y="404"/>
                    <a:pt x="646" y="431"/>
                  </a:cubicBezTo>
                  <a:cubicBezTo>
                    <a:pt x="688" y="458"/>
                    <a:pt x="761" y="501"/>
                    <a:pt x="817" y="536"/>
                  </a:cubicBezTo>
                  <a:cubicBezTo>
                    <a:pt x="873" y="571"/>
                    <a:pt x="949" y="617"/>
                    <a:pt x="982" y="641"/>
                  </a:cubicBezTo>
                  <a:cubicBezTo>
                    <a:pt x="1015" y="665"/>
                    <a:pt x="995" y="664"/>
                    <a:pt x="1012" y="680"/>
                  </a:cubicBezTo>
                  <a:cubicBezTo>
                    <a:pt x="1029" y="696"/>
                    <a:pt x="1078" y="726"/>
                    <a:pt x="1084" y="740"/>
                  </a:cubicBezTo>
                  <a:cubicBezTo>
                    <a:pt x="1090" y="754"/>
                    <a:pt x="1078" y="767"/>
                    <a:pt x="1051" y="764"/>
                  </a:cubicBezTo>
                  <a:cubicBezTo>
                    <a:pt x="1024" y="761"/>
                    <a:pt x="950" y="724"/>
                    <a:pt x="922" y="722"/>
                  </a:cubicBezTo>
                  <a:cubicBezTo>
                    <a:pt x="894" y="720"/>
                    <a:pt x="896" y="746"/>
                    <a:pt x="880" y="749"/>
                  </a:cubicBezTo>
                  <a:cubicBezTo>
                    <a:pt x="864" y="752"/>
                    <a:pt x="858" y="758"/>
                    <a:pt x="826" y="740"/>
                  </a:cubicBezTo>
                  <a:cubicBezTo>
                    <a:pt x="794" y="722"/>
                    <a:pt x="725" y="673"/>
                    <a:pt x="688" y="641"/>
                  </a:cubicBezTo>
                  <a:cubicBezTo>
                    <a:pt x="651" y="609"/>
                    <a:pt x="630" y="570"/>
                    <a:pt x="607" y="548"/>
                  </a:cubicBezTo>
                  <a:cubicBezTo>
                    <a:pt x="584" y="526"/>
                    <a:pt x="565" y="508"/>
                    <a:pt x="547" y="506"/>
                  </a:cubicBezTo>
                  <a:cubicBezTo>
                    <a:pt x="529" y="504"/>
                    <a:pt x="510" y="515"/>
                    <a:pt x="496" y="536"/>
                  </a:cubicBezTo>
                  <a:cubicBezTo>
                    <a:pt x="482" y="557"/>
                    <a:pt x="459" y="601"/>
                    <a:pt x="463" y="632"/>
                  </a:cubicBezTo>
                  <a:cubicBezTo>
                    <a:pt x="467" y="663"/>
                    <a:pt x="514" y="695"/>
                    <a:pt x="520" y="722"/>
                  </a:cubicBezTo>
                  <a:cubicBezTo>
                    <a:pt x="526" y="749"/>
                    <a:pt x="510" y="784"/>
                    <a:pt x="502" y="797"/>
                  </a:cubicBezTo>
                  <a:cubicBezTo>
                    <a:pt x="494" y="810"/>
                    <a:pt x="480" y="802"/>
                    <a:pt x="472" y="800"/>
                  </a:cubicBezTo>
                  <a:cubicBezTo>
                    <a:pt x="464" y="798"/>
                    <a:pt x="469" y="780"/>
                    <a:pt x="451" y="785"/>
                  </a:cubicBezTo>
                  <a:cubicBezTo>
                    <a:pt x="433" y="790"/>
                    <a:pt x="393" y="814"/>
                    <a:pt x="364" y="833"/>
                  </a:cubicBezTo>
                  <a:cubicBezTo>
                    <a:pt x="335" y="852"/>
                    <a:pt x="303" y="881"/>
                    <a:pt x="277" y="899"/>
                  </a:cubicBezTo>
                  <a:cubicBezTo>
                    <a:pt x="251" y="917"/>
                    <a:pt x="222" y="944"/>
                    <a:pt x="205" y="944"/>
                  </a:cubicBezTo>
                  <a:cubicBezTo>
                    <a:pt x="188" y="944"/>
                    <a:pt x="183" y="906"/>
                    <a:pt x="172" y="899"/>
                  </a:cubicBezTo>
                  <a:cubicBezTo>
                    <a:pt x="161" y="892"/>
                    <a:pt x="150" y="901"/>
                    <a:pt x="139" y="899"/>
                  </a:cubicBezTo>
                  <a:cubicBezTo>
                    <a:pt x="128" y="897"/>
                    <a:pt x="102" y="897"/>
                    <a:pt x="103" y="884"/>
                  </a:cubicBezTo>
                  <a:cubicBezTo>
                    <a:pt x="104" y="871"/>
                    <a:pt x="133" y="839"/>
                    <a:pt x="148" y="818"/>
                  </a:cubicBezTo>
                  <a:cubicBezTo>
                    <a:pt x="163" y="797"/>
                    <a:pt x="203" y="760"/>
                    <a:pt x="196" y="755"/>
                  </a:cubicBezTo>
                  <a:cubicBezTo>
                    <a:pt x="189" y="750"/>
                    <a:pt x="133" y="768"/>
                    <a:pt x="103" y="785"/>
                  </a:cubicBezTo>
                  <a:cubicBezTo>
                    <a:pt x="73" y="802"/>
                    <a:pt x="26" y="852"/>
                    <a:pt x="13" y="857"/>
                  </a:cubicBezTo>
                  <a:cubicBezTo>
                    <a:pt x="0" y="862"/>
                    <a:pt x="5" y="836"/>
                    <a:pt x="25" y="815"/>
                  </a:cubicBezTo>
                  <a:cubicBezTo>
                    <a:pt x="45" y="794"/>
                    <a:pt x="97" y="756"/>
                    <a:pt x="130" y="728"/>
                  </a:cubicBezTo>
                  <a:cubicBezTo>
                    <a:pt x="163" y="700"/>
                    <a:pt x="199" y="671"/>
                    <a:pt x="220" y="647"/>
                  </a:cubicBezTo>
                  <a:cubicBezTo>
                    <a:pt x="241" y="623"/>
                    <a:pt x="245" y="602"/>
                    <a:pt x="259" y="584"/>
                  </a:cubicBezTo>
                  <a:cubicBezTo>
                    <a:pt x="273" y="566"/>
                    <a:pt x="301" y="556"/>
                    <a:pt x="307" y="542"/>
                  </a:cubicBezTo>
                  <a:cubicBezTo>
                    <a:pt x="313" y="528"/>
                    <a:pt x="310" y="511"/>
                    <a:pt x="298" y="500"/>
                  </a:cubicBezTo>
                  <a:cubicBezTo>
                    <a:pt x="286" y="489"/>
                    <a:pt x="240" y="485"/>
                    <a:pt x="235" y="473"/>
                  </a:cubicBezTo>
                  <a:cubicBezTo>
                    <a:pt x="230" y="461"/>
                    <a:pt x="272" y="436"/>
                    <a:pt x="268" y="425"/>
                  </a:cubicBezTo>
                  <a:cubicBezTo>
                    <a:pt x="264" y="414"/>
                    <a:pt x="218" y="414"/>
                    <a:pt x="211" y="404"/>
                  </a:cubicBezTo>
                  <a:cubicBezTo>
                    <a:pt x="204" y="394"/>
                    <a:pt x="229" y="376"/>
                    <a:pt x="226" y="365"/>
                  </a:cubicBezTo>
                  <a:cubicBezTo>
                    <a:pt x="223" y="354"/>
                    <a:pt x="196" y="343"/>
                    <a:pt x="190" y="335"/>
                  </a:cubicBezTo>
                  <a:cubicBezTo>
                    <a:pt x="184" y="327"/>
                    <a:pt x="192" y="320"/>
                    <a:pt x="187" y="314"/>
                  </a:cubicBezTo>
                  <a:cubicBezTo>
                    <a:pt x="182" y="308"/>
                    <a:pt x="167" y="304"/>
                    <a:pt x="157" y="296"/>
                  </a:cubicBezTo>
                  <a:cubicBezTo>
                    <a:pt x="147" y="288"/>
                    <a:pt x="129" y="276"/>
                    <a:pt x="127" y="266"/>
                  </a:cubicBezTo>
                  <a:cubicBezTo>
                    <a:pt x="125" y="256"/>
                    <a:pt x="144" y="246"/>
                    <a:pt x="148" y="236"/>
                  </a:cubicBezTo>
                  <a:cubicBezTo>
                    <a:pt x="152" y="226"/>
                    <a:pt x="155" y="218"/>
                    <a:pt x="151" y="206"/>
                  </a:cubicBezTo>
                  <a:cubicBezTo>
                    <a:pt x="147" y="194"/>
                    <a:pt x="134" y="178"/>
                    <a:pt x="121" y="164"/>
                  </a:cubicBezTo>
                  <a:cubicBezTo>
                    <a:pt x="108" y="150"/>
                    <a:pt x="78" y="141"/>
                    <a:pt x="73" y="125"/>
                  </a:cubicBezTo>
                  <a:cubicBezTo>
                    <a:pt x="68" y="109"/>
                    <a:pt x="78" y="68"/>
                    <a:pt x="88" y="68"/>
                  </a:cubicBezTo>
                  <a:cubicBezTo>
                    <a:pt x="98" y="68"/>
                    <a:pt x="130" y="125"/>
                    <a:pt x="136" y="128"/>
                  </a:cubicBezTo>
                  <a:cubicBezTo>
                    <a:pt x="142" y="131"/>
                    <a:pt x="132" y="100"/>
                    <a:pt x="127" y="89"/>
                  </a:cubicBezTo>
                  <a:cubicBezTo>
                    <a:pt x="122" y="78"/>
                    <a:pt x="101" y="67"/>
                    <a:pt x="103" y="62"/>
                  </a:cubicBezTo>
                  <a:cubicBezTo>
                    <a:pt x="105" y="57"/>
                    <a:pt x="135" y="61"/>
                    <a:pt x="139" y="56"/>
                  </a:cubicBezTo>
                  <a:cubicBezTo>
                    <a:pt x="143" y="51"/>
                    <a:pt x="126" y="37"/>
                    <a:pt x="127" y="32"/>
                  </a:cubicBezTo>
                  <a:cubicBezTo>
                    <a:pt x="128" y="27"/>
                    <a:pt x="142" y="20"/>
                    <a:pt x="148" y="23"/>
                  </a:cubicBezTo>
                  <a:cubicBezTo>
                    <a:pt x="154" y="26"/>
                    <a:pt x="157" y="45"/>
                    <a:pt x="163" y="50"/>
                  </a:cubicBezTo>
                  <a:cubicBezTo>
                    <a:pt x="169" y="55"/>
                    <a:pt x="186" y="42"/>
                    <a:pt x="187" y="53"/>
                  </a:cubicBezTo>
                  <a:cubicBezTo>
                    <a:pt x="188" y="64"/>
                    <a:pt x="171" y="110"/>
                    <a:pt x="172" y="119"/>
                  </a:cubicBezTo>
                  <a:cubicBezTo>
                    <a:pt x="173" y="128"/>
                    <a:pt x="190" y="112"/>
                    <a:pt x="196" y="107"/>
                  </a:cubicBezTo>
                  <a:cubicBezTo>
                    <a:pt x="202" y="102"/>
                    <a:pt x="203" y="86"/>
                    <a:pt x="211" y="89"/>
                  </a:cubicBezTo>
                  <a:cubicBezTo>
                    <a:pt x="219" y="92"/>
                    <a:pt x="237" y="112"/>
                    <a:pt x="244" y="122"/>
                  </a:cubicBezTo>
                  <a:cubicBezTo>
                    <a:pt x="251" y="132"/>
                    <a:pt x="244" y="144"/>
                    <a:pt x="256" y="149"/>
                  </a:cubicBezTo>
                  <a:cubicBezTo>
                    <a:pt x="268" y="154"/>
                    <a:pt x="307" y="148"/>
                    <a:pt x="319" y="155"/>
                  </a:cubicBezTo>
                  <a:cubicBezTo>
                    <a:pt x="331" y="162"/>
                    <a:pt x="318" y="192"/>
                    <a:pt x="325" y="191"/>
                  </a:cubicBezTo>
                  <a:cubicBezTo>
                    <a:pt x="332" y="190"/>
                    <a:pt x="362" y="160"/>
                    <a:pt x="361" y="152"/>
                  </a:cubicBezTo>
                  <a:cubicBezTo>
                    <a:pt x="360" y="144"/>
                    <a:pt x="336" y="153"/>
                    <a:pt x="319" y="143"/>
                  </a:cubicBezTo>
                  <a:cubicBezTo>
                    <a:pt x="302" y="133"/>
                    <a:pt x="262" y="105"/>
                    <a:pt x="259" y="92"/>
                  </a:cubicBezTo>
                  <a:cubicBezTo>
                    <a:pt x="256" y="79"/>
                    <a:pt x="304" y="69"/>
                    <a:pt x="298" y="62"/>
                  </a:cubicBezTo>
                  <a:cubicBezTo>
                    <a:pt x="292" y="55"/>
                    <a:pt x="226" y="49"/>
                    <a:pt x="220" y="44"/>
                  </a:cubicBezTo>
                  <a:close/>
                </a:path>
              </a:pathLst>
            </a:custGeom>
            <a:gradFill rotWithShape="0">
              <a:gsLst>
                <a:gs pos="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ja-JP" altLang="en-US" sz="2800">
                <a:solidFill>
                  <a:srgbClr val="2E2E48"/>
                </a:solidFill>
              </a:endParaRPr>
            </a:p>
          </p:txBody>
        </p:sp>
        <p:sp>
          <p:nvSpPr>
            <p:cNvPr id="10" name="Freeform 8"/>
            <p:cNvSpPr>
              <a:spLocks/>
            </p:cNvSpPr>
            <p:nvPr userDrawn="1"/>
          </p:nvSpPr>
          <p:spPr bwMode="ltGray">
            <a:xfrm>
              <a:off x="0" y="2659"/>
              <a:ext cx="5760" cy="1413"/>
            </a:xfrm>
            <a:custGeom>
              <a:avLst/>
              <a:gdLst/>
              <a:ahLst/>
              <a:cxnLst>
                <a:cxn ang="0">
                  <a:pos x="0" y="230"/>
                </a:cxn>
                <a:cxn ang="0">
                  <a:pos x="702" y="104"/>
                </a:cxn>
                <a:cxn ang="0">
                  <a:pos x="1144" y="0"/>
                </a:cxn>
                <a:cxn ang="0">
                  <a:pos x="1461" y="50"/>
                </a:cxn>
                <a:cxn ang="0">
                  <a:pos x="1720" y="75"/>
                </a:cxn>
                <a:cxn ang="0">
                  <a:pos x="2054" y="17"/>
                </a:cxn>
                <a:cxn ang="0">
                  <a:pos x="2296" y="84"/>
                </a:cxn>
                <a:cxn ang="0">
                  <a:pos x="3423" y="117"/>
                </a:cxn>
                <a:cxn ang="0">
                  <a:pos x="3823" y="25"/>
                </a:cxn>
                <a:cxn ang="0">
                  <a:pos x="3982" y="75"/>
                </a:cxn>
                <a:cxn ang="0">
                  <a:pos x="4082" y="117"/>
                </a:cxn>
                <a:cxn ang="0">
                  <a:pos x="4726" y="135"/>
                </a:cxn>
                <a:cxn ang="0">
                  <a:pos x="4979" y="112"/>
                </a:cxn>
                <a:cxn ang="0">
                  <a:pos x="5397" y="222"/>
                </a:cxn>
                <a:cxn ang="0">
                  <a:pos x="5760" y="206"/>
                </a:cxn>
                <a:cxn ang="0">
                  <a:pos x="5760" y="1224"/>
                </a:cxn>
                <a:cxn ang="0">
                  <a:pos x="0" y="1224"/>
                </a:cxn>
                <a:cxn ang="0">
                  <a:pos x="0" y="230"/>
                </a:cxn>
              </a:cxnLst>
              <a:rect l="0" t="0" r="r" b="b"/>
              <a:pathLst>
                <a:path w="5760" h="1224">
                  <a:moveTo>
                    <a:pt x="0" y="230"/>
                  </a:moveTo>
                  <a:lnTo>
                    <a:pt x="702" y="104"/>
                  </a:lnTo>
                  <a:lnTo>
                    <a:pt x="1144" y="0"/>
                  </a:lnTo>
                  <a:lnTo>
                    <a:pt x="1461" y="50"/>
                  </a:lnTo>
                  <a:lnTo>
                    <a:pt x="1720" y="75"/>
                  </a:lnTo>
                  <a:lnTo>
                    <a:pt x="2054" y="17"/>
                  </a:lnTo>
                  <a:cubicBezTo>
                    <a:pt x="2054" y="17"/>
                    <a:pt x="2068" y="67"/>
                    <a:pt x="2296" y="84"/>
                  </a:cubicBezTo>
                  <a:cubicBezTo>
                    <a:pt x="2579" y="384"/>
                    <a:pt x="3089" y="242"/>
                    <a:pt x="3423" y="117"/>
                  </a:cubicBezTo>
                  <a:cubicBezTo>
                    <a:pt x="3556" y="59"/>
                    <a:pt x="3656" y="33"/>
                    <a:pt x="3823" y="25"/>
                  </a:cubicBezTo>
                  <a:cubicBezTo>
                    <a:pt x="3917" y="13"/>
                    <a:pt x="3832" y="57"/>
                    <a:pt x="3982" y="75"/>
                  </a:cubicBezTo>
                  <a:cubicBezTo>
                    <a:pt x="4025" y="90"/>
                    <a:pt x="3958" y="107"/>
                    <a:pt x="4082" y="117"/>
                  </a:cubicBezTo>
                  <a:cubicBezTo>
                    <a:pt x="4206" y="127"/>
                    <a:pt x="4577" y="136"/>
                    <a:pt x="4726" y="135"/>
                  </a:cubicBezTo>
                  <a:lnTo>
                    <a:pt x="4979" y="112"/>
                  </a:lnTo>
                  <a:lnTo>
                    <a:pt x="5397" y="222"/>
                  </a:lnTo>
                  <a:lnTo>
                    <a:pt x="5760" y="206"/>
                  </a:lnTo>
                  <a:lnTo>
                    <a:pt x="5760" y="1224"/>
                  </a:lnTo>
                  <a:lnTo>
                    <a:pt x="0" y="1224"/>
                  </a:lnTo>
                  <a:lnTo>
                    <a:pt x="0" y="230"/>
                  </a:lnTo>
                  <a:close/>
                </a:path>
              </a:pathLst>
            </a:custGeom>
            <a:gradFill rotWithShape="0">
              <a:gsLst>
                <a:gs pos="0">
                  <a:schemeClr val="bg2">
                    <a:gamma/>
                    <a:shade val="69804"/>
                    <a:invGamma/>
                  </a:schemeClr>
                </a:gs>
                <a:gs pos="100000">
                  <a:schemeClr val="bg2"/>
                </a:gs>
              </a:gsLst>
              <a:lin ang="5400000" scaled="1"/>
            </a:gradFill>
            <a:ln w="9525"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ja-JP" altLang="en-US" sz="2800">
                <a:solidFill>
                  <a:srgbClr val="2E2E48"/>
                </a:solidFill>
              </a:endParaRPr>
            </a:p>
          </p:txBody>
        </p:sp>
        <p:sp>
          <p:nvSpPr>
            <p:cNvPr id="11" name="Freeform 9"/>
            <p:cNvSpPr>
              <a:spLocks/>
            </p:cNvSpPr>
            <p:nvPr userDrawn="1"/>
          </p:nvSpPr>
          <p:spPr bwMode="ltGray">
            <a:xfrm>
              <a:off x="0" y="3138"/>
              <a:ext cx="5760" cy="1186"/>
            </a:xfrm>
            <a:custGeom>
              <a:avLst/>
              <a:gdLst/>
              <a:ahLst/>
              <a:cxnLst>
                <a:cxn ang="0">
                  <a:pos x="0" y="1027"/>
                </a:cxn>
                <a:cxn ang="0">
                  <a:pos x="5760" y="1027"/>
                </a:cxn>
                <a:cxn ang="0">
                  <a:pos x="5760" y="409"/>
                </a:cxn>
                <a:cxn ang="0">
                  <a:pos x="4658" y="401"/>
                </a:cxn>
                <a:cxn ang="0">
                  <a:pos x="3948" y="309"/>
                </a:cxn>
                <a:cxn ang="0">
                  <a:pos x="2905" y="351"/>
                </a:cxn>
                <a:cxn ang="0">
                  <a:pos x="1419" y="175"/>
                </a:cxn>
                <a:cxn ang="0">
                  <a:pos x="659" y="84"/>
                </a:cxn>
                <a:cxn ang="0">
                  <a:pos x="0" y="0"/>
                </a:cxn>
                <a:cxn ang="0">
                  <a:pos x="0" y="1027"/>
                </a:cxn>
              </a:cxnLst>
              <a:rect l="0" t="0" r="r" b="b"/>
              <a:pathLst>
                <a:path w="5760" h="1027">
                  <a:moveTo>
                    <a:pt x="0" y="1027"/>
                  </a:moveTo>
                  <a:lnTo>
                    <a:pt x="5760" y="1027"/>
                  </a:lnTo>
                  <a:lnTo>
                    <a:pt x="5760" y="409"/>
                  </a:lnTo>
                  <a:cubicBezTo>
                    <a:pt x="5576" y="305"/>
                    <a:pt x="4960" y="418"/>
                    <a:pt x="4658" y="401"/>
                  </a:cubicBezTo>
                  <a:cubicBezTo>
                    <a:pt x="4356" y="384"/>
                    <a:pt x="4240" y="317"/>
                    <a:pt x="3948" y="309"/>
                  </a:cubicBezTo>
                  <a:cubicBezTo>
                    <a:pt x="3656" y="301"/>
                    <a:pt x="3326" y="373"/>
                    <a:pt x="2905" y="351"/>
                  </a:cubicBezTo>
                  <a:cubicBezTo>
                    <a:pt x="2404" y="342"/>
                    <a:pt x="1978" y="192"/>
                    <a:pt x="1419" y="175"/>
                  </a:cubicBezTo>
                  <a:cubicBezTo>
                    <a:pt x="1045" y="130"/>
                    <a:pt x="918" y="167"/>
                    <a:pt x="659" y="84"/>
                  </a:cubicBezTo>
                  <a:cubicBezTo>
                    <a:pt x="342" y="75"/>
                    <a:pt x="150" y="17"/>
                    <a:pt x="0" y="0"/>
                  </a:cubicBezTo>
                  <a:cubicBezTo>
                    <a:pt x="0" y="513"/>
                    <a:pt x="0" y="1027"/>
                    <a:pt x="0" y="1027"/>
                  </a:cubicBezTo>
                  <a:close/>
                </a:path>
              </a:pathLst>
            </a:custGeom>
            <a:gradFill rotWithShape="0">
              <a:gsLst>
                <a:gs pos="0">
                  <a:schemeClr val="bg2">
                    <a:gamma/>
                    <a:shade val="69804"/>
                    <a:invGamma/>
                  </a:schemeClr>
                </a:gs>
                <a:gs pos="100000">
                  <a:schemeClr val="bg2"/>
                </a:gs>
              </a:gsLst>
              <a:lin ang="5400000" scaled="1"/>
            </a:gradFill>
            <a:ln w="9525"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ja-JP" altLang="en-US" sz="2800">
                <a:solidFill>
                  <a:srgbClr val="2E2E48"/>
                </a:solidFill>
              </a:endParaRPr>
            </a:p>
          </p:txBody>
        </p:sp>
      </p:grpSp>
      <p:sp>
        <p:nvSpPr>
          <p:cNvPr id="69642" name="Rectangle 10"/>
          <p:cNvSpPr>
            <a:spLocks noGrp="1" noChangeArrowheads="1"/>
          </p:cNvSpPr>
          <p:nvPr>
            <p:ph type="ctrTitle"/>
          </p:nvPr>
        </p:nvSpPr>
        <p:spPr>
          <a:xfrm>
            <a:off x="673100" y="1236663"/>
            <a:ext cx="7772400" cy="1143000"/>
          </a:xfrm>
        </p:spPr>
        <p:txBody>
          <a:bodyPr/>
          <a:lstStyle>
            <a:lvl1pPr>
              <a:defRPr/>
            </a:lvl1pPr>
          </a:lstStyle>
          <a:p>
            <a:r>
              <a:rPr lang="ja-JP" altLang="en-US"/>
              <a:t>マスタ タイトルの書式設定</a:t>
            </a:r>
          </a:p>
        </p:txBody>
      </p:sp>
      <p:sp>
        <p:nvSpPr>
          <p:cNvPr id="69643" name="Rectangle 11"/>
          <p:cNvSpPr>
            <a:spLocks noGrp="1" noChangeArrowheads="1"/>
          </p:cNvSpPr>
          <p:nvPr>
            <p:ph type="subTitle" idx="1"/>
          </p:nvPr>
        </p:nvSpPr>
        <p:spPr>
          <a:xfrm>
            <a:off x="1681163" y="3403600"/>
            <a:ext cx="5781675" cy="2581275"/>
          </a:xfrm>
        </p:spPr>
        <p:txBody>
          <a:bodyPr anchor="ctr"/>
          <a:lstStyle>
            <a:lvl1pPr marL="0" indent="0" algn="ctr">
              <a:buFont typeface="Wingdings" pitchFamily="2" charset="2"/>
              <a:buNone/>
              <a:defRPr/>
            </a:lvl1pPr>
          </a:lstStyle>
          <a:p>
            <a:r>
              <a:rPr lang="ja-JP" altLang="en-US"/>
              <a:t>マスタ サブタイトルの書式設定</a:t>
            </a:r>
          </a:p>
        </p:txBody>
      </p:sp>
      <p:sp>
        <p:nvSpPr>
          <p:cNvPr id="12" name="Rectangle 12"/>
          <p:cNvSpPr>
            <a:spLocks noGrp="1" noChangeArrowheads="1"/>
          </p:cNvSpPr>
          <p:nvPr>
            <p:ph type="dt" sz="half" idx="10"/>
          </p:nvPr>
        </p:nvSpPr>
        <p:spPr/>
        <p:txBody>
          <a:bodyPr/>
          <a:lstStyle>
            <a:lvl1pPr>
              <a:defRPr/>
            </a:lvl1pPr>
          </a:lstStyle>
          <a:p>
            <a:pPr>
              <a:defRPr/>
            </a:pPr>
            <a:fld id="{CA409FEE-02F4-9F45-8AF2-9E307200A70A}" type="datetime1">
              <a:rPr lang="ja-JP" altLang="en-US" smtClean="0">
                <a:solidFill>
                  <a:srgbClr val="2E2E48"/>
                </a:solidFill>
              </a:rPr>
              <a:pPr>
                <a:defRPr/>
              </a:pPr>
              <a:t>16/03/28</a:t>
            </a:fld>
            <a:endParaRPr lang="en-US" altLang="ja-JP">
              <a:solidFill>
                <a:srgbClr val="2E2E48"/>
              </a:solidFill>
            </a:endParaRPr>
          </a:p>
        </p:txBody>
      </p:sp>
      <p:sp>
        <p:nvSpPr>
          <p:cNvPr id="13" name="Rectangle 13"/>
          <p:cNvSpPr>
            <a:spLocks noGrp="1" noChangeArrowheads="1"/>
          </p:cNvSpPr>
          <p:nvPr>
            <p:ph type="ftr" sz="quarter" idx="11"/>
          </p:nvPr>
        </p:nvSpPr>
        <p:spPr/>
        <p:txBody>
          <a:bodyPr/>
          <a:lstStyle>
            <a:lvl1pPr>
              <a:defRPr/>
            </a:lvl1pPr>
          </a:lstStyle>
          <a:p>
            <a:pPr>
              <a:defRPr/>
            </a:pPr>
            <a:endParaRPr lang="en-US" altLang="ja-JP">
              <a:solidFill>
                <a:srgbClr val="2E2E48"/>
              </a:solidFill>
            </a:endParaRPr>
          </a:p>
        </p:txBody>
      </p:sp>
      <p:sp>
        <p:nvSpPr>
          <p:cNvPr id="14" name="Rectangle 14"/>
          <p:cNvSpPr>
            <a:spLocks noGrp="1" noChangeArrowheads="1"/>
          </p:cNvSpPr>
          <p:nvPr>
            <p:ph type="sldNum" sz="quarter" idx="12"/>
          </p:nvPr>
        </p:nvSpPr>
        <p:spPr>
          <a:xfrm>
            <a:off x="6781800" y="6248400"/>
            <a:ext cx="1905000" cy="457200"/>
          </a:xfrm>
        </p:spPr>
        <p:txBody>
          <a:bodyPr/>
          <a:lstStyle>
            <a:lvl1pPr>
              <a:defRPr/>
            </a:lvl1pPr>
          </a:lstStyle>
          <a:p>
            <a:pPr>
              <a:defRPr/>
            </a:pPr>
            <a:fld id="{8968966B-8454-4DC7-A4E7-80083DA265D9}" type="slidenum">
              <a:rPr lang="ja-JP" altLang="en-US">
                <a:solidFill>
                  <a:srgbClr val="2E2E48"/>
                </a:solidFill>
              </a:rPr>
              <a:pPr>
                <a:defRPr/>
              </a:pPr>
              <a:t>‹#›</a:t>
            </a:fld>
            <a:endParaRPr lang="en-US" altLang="ja-JP">
              <a:solidFill>
                <a:srgbClr val="2E2E48"/>
              </a:solidFill>
            </a:endParaRPr>
          </a:p>
        </p:txBody>
      </p:sp>
    </p:spTree>
    <p:extLst>
      <p:ext uri="{BB962C8B-B14F-4D97-AF65-F5344CB8AC3E}">
        <p14:creationId xmlns:p14="http://schemas.microsoft.com/office/powerpoint/2010/main" val="230186439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12"/>
          <p:cNvSpPr>
            <a:spLocks noGrp="1" noChangeArrowheads="1"/>
          </p:cNvSpPr>
          <p:nvPr>
            <p:ph type="dt" sz="half" idx="10"/>
          </p:nvPr>
        </p:nvSpPr>
        <p:spPr>
          <a:ln/>
        </p:spPr>
        <p:txBody>
          <a:bodyPr/>
          <a:lstStyle>
            <a:lvl1pPr>
              <a:defRPr/>
            </a:lvl1pPr>
          </a:lstStyle>
          <a:p>
            <a:pPr>
              <a:defRPr/>
            </a:pPr>
            <a:fld id="{B13A92EF-7C3E-8640-A421-9D9481361A2A}" type="datetime1">
              <a:rPr lang="ja-JP" altLang="en-US" smtClean="0">
                <a:solidFill>
                  <a:srgbClr val="2E2E48"/>
                </a:solidFill>
              </a:rPr>
              <a:pPr>
                <a:defRPr/>
              </a:pPr>
              <a:t>16/03/28</a:t>
            </a:fld>
            <a:endParaRPr lang="en-US" altLang="ja-JP">
              <a:solidFill>
                <a:srgbClr val="2E2E48"/>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ltLang="ja-JP">
              <a:solidFill>
                <a:srgbClr val="2E2E48"/>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7F16FE18-6BB8-4A7E-819B-7E2E6DE09856}" type="slidenum">
              <a:rPr lang="ja-JP" altLang="en-US">
                <a:solidFill>
                  <a:srgbClr val="2E2E48"/>
                </a:solidFill>
              </a:rPr>
              <a:pPr>
                <a:defRPr/>
              </a:pPr>
              <a:t>‹#›</a:t>
            </a:fld>
            <a:endParaRPr lang="en-US" altLang="ja-JP">
              <a:solidFill>
                <a:srgbClr val="2E2E48"/>
              </a:solidFill>
            </a:endParaRPr>
          </a:p>
        </p:txBody>
      </p:sp>
    </p:spTree>
    <p:extLst>
      <p:ext uri="{BB962C8B-B14F-4D97-AF65-F5344CB8AC3E}">
        <p14:creationId xmlns:p14="http://schemas.microsoft.com/office/powerpoint/2010/main" val="163449143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12"/>
          <p:cNvSpPr>
            <a:spLocks noGrp="1" noChangeArrowheads="1"/>
          </p:cNvSpPr>
          <p:nvPr>
            <p:ph type="dt" sz="half" idx="10"/>
          </p:nvPr>
        </p:nvSpPr>
        <p:spPr>
          <a:ln/>
        </p:spPr>
        <p:txBody>
          <a:bodyPr/>
          <a:lstStyle>
            <a:lvl1pPr>
              <a:defRPr/>
            </a:lvl1pPr>
          </a:lstStyle>
          <a:p>
            <a:pPr>
              <a:defRPr/>
            </a:pPr>
            <a:fld id="{36C4D47D-C7EA-0749-AEF0-360D132A8F35}" type="datetime1">
              <a:rPr lang="ja-JP" altLang="en-US" smtClean="0">
                <a:solidFill>
                  <a:srgbClr val="2E2E48"/>
                </a:solidFill>
              </a:rPr>
              <a:pPr>
                <a:defRPr/>
              </a:pPr>
              <a:t>16/03/28</a:t>
            </a:fld>
            <a:endParaRPr lang="en-US" altLang="ja-JP">
              <a:solidFill>
                <a:srgbClr val="2E2E48"/>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ltLang="ja-JP">
              <a:solidFill>
                <a:srgbClr val="2E2E48"/>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34D645AE-2FAA-455A-B0C0-FAABA21D7863}" type="slidenum">
              <a:rPr lang="ja-JP" altLang="en-US">
                <a:solidFill>
                  <a:srgbClr val="2E2E48"/>
                </a:solidFill>
              </a:rPr>
              <a:pPr>
                <a:defRPr/>
              </a:pPr>
              <a:t>‹#›</a:t>
            </a:fld>
            <a:endParaRPr lang="en-US" altLang="ja-JP">
              <a:solidFill>
                <a:srgbClr val="2E2E48"/>
              </a:solidFill>
            </a:endParaRPr>
          </a:p>
        </p:txBody>
      </p:sp>
    </p:spTree>
    <p:extLst>
      <p:ext uri="{BB962C8B-B14F-4D97-AF65-F5344CB8AC3E}">
        <p14:creationId xmlns:p14="http://schemas.microsoft.com/office/powerpoint/2010/main" val="219808748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12"/>
          <p:cNvSpPr>
            <a:spLocks noGrp="1" noChangeArrowheads="1"/>
          </p:cNvSpPr>
          <p:nvPr>
            <p:ph type="dt" sz="half" idx="10"/>
          </p:nvPr>
        </p:nvSpPr>
        <p:spPr>
          <a:ln/>
        </p:spPr>
        <p:txBody>
          <a:bodyPr/>
          <a:lstStyle>
            <a:lvl1pPr>
              <a:defRPr/>
            </a:lvl1pPr>
          </a:lstStyle>
          <a:p>
            <a:pPr>
              <a:defRPr/>
            </a:pPr>
            <a:fld id="{E24B3DCF-3151-B84F-BB77-45DE8C1036A5}" type="datetime1">
              <a:rPr lang="ja-JP" altLang="en-US" smtClean="0">
                <a:solidFill>
                  <a:srgbClr val="2E2E48"/>
                </a:solidFill>
              </a:rPr>
              <a:pPr>
                <a:defRPr/>
              </a:pPr>
              <a:t>16/03/28</a:t>
            </a:fld>
            <a:endParaRPr lang="en-US" altLang="ja-JP">
              <a:solidFill>
                <a:srgbClr val="2E2E48"/>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ltLang="ja-JP">
              <a:solidFill>
                <a:srgbClr val="2E2E48"/>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B37B8A3B-1FB7-43C6-9CD5-7C2F6FC807E2}" type="slidenum">
              <a:rPr lang="ja-JP" altLang="en-US">
                <a:solidFill>
                  <a:srgbClr val="2E2E48"/>
                </a:solidFill>
              </a:rPr>
              <a:pPr>
                <a:defRPr/>
              </a:pPr>
              <a:t>‹#›</a:t>
            </a:fld>
            <a:endParaRPr lang="en-US" altLang="ja-JP">
              <a:solidFill>
                <a:srgbClr val="2E2E48"/>
              </a:solidFill>
            </a:endParaRPr>
          </a:p>
        </p:txBody>
      </p:sp>
    </p:spTree>
    <p:extLst>
      <p:ext uri="{BB962C8B-B14F-4D97-AF65-F5344CB8AC3E}">
        <p14:creationId xmlns:p14="http://schemas.microsoft.com/office/powerpoint/2010/main" val="15070110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12"/>
          <p:cNvSpPr>
            <a:spLocks noGrp="1" noChangeArrowheads="1"/>
          </p:cNvSpPr>
          <p:nvPr>
            <p:ph type="dt" sz="half" idx="10"/>
          </p:nvPr>
        </p:nvSpPr>
        <p:spPr>
          <a:ln/>
        </p:spPr>
        <p:txBody>
          <a:bodyPr/>
          <a:lstStyle>
            <a:lvl1pPr>
              <a:defRPr/>
            </a:lvl1pPr>
          </a:lstStyle>
          <a:p>
            <a:pPr>
              <a:defRPr/>
            </a:pPr>
            <a:fld id="{AF5D4CF6-4333-FD4D-AC67-37719C89F0DB}" type="datetime1">
              <a:rPr lang="ja-JP" altLang="en-US" smtClean="0">
                <a:solidFill>
                  <a:srgbClr val="2E2E48"/>
                </a:solidFill>
              </a:rPr>
              <a:pPr>
                <a:defRPr/>
              </a:pPr>
              <a:t>16/03/28</a:t>
            </a:fld>
            <a:endParaRPr lang="en-US" altLang="ja-JP">
              <a:solidFill>
                <a:srgbClr val="2E2E48"/>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ltLang="ja-JP">
              <a:solidFill>
                <a:srgbClr val="2E2E48"/>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A767C889-EE3D-4212-A461-84662F7F8B9F}" type="slidenum">
              <a:rPr lang="ja-JP" altLang="en-US">
                <a:solidFill>
                  <a:srgbClr val="2E2E48"/>
                </a:solidFill>
              </a:rPr>
              <a:pPr>
                <a:defRPr/>
              </a:pPr>
              <a:t>‹#›</a:t>
            </a:fld>
            <a:endParaRPr lang="en-US" altLang="ja-JP">
              <a:solidFill>
                <a:srgbClr val="2E2E48"/>
              </a:solidFill>
            </a:endParaRPr>
          </a:p>
        </p:txBody>
      </p:sp>
    </p:spTree>
    <p:extLst>
      <p:ext uri="{BB962C8B-B14F-4D97-AF65-F5344CB8AC3E}">
        <p14:creationId xmlns:p14="http://schemas.microsoft.com/office/powerpoint/2010/main" val="21506426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ja-JP" altLang="en-US" smtClean="0"/>
              <a:t>マスター タイトルの書式設定</a:t>
            </a:r>
            <a:endParaRPr lang="en-US" dirty="0"/>
          </a:p>
        </p:txBody>
      </p:sp>
      <p:sp>
        <p:nvSpPr>
          <p:cNvPr id="11" name="Text Placeholder 3"/>
          <p:cNvSpPr>
            <a:spLocks noGrp="1"/>
          </p:cNvSpPr>
          <p:nvPr>
            <p:ph type="body" sz="half" idx="14"/>
          </p:nvPr>
        </p:nvSpPr>
        <p:spPr>
          <a:xfrm>
            <a:off x="1448177"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ja-JP" altLang="en-US" smtClean="0"/>
              <a:t>マスター テキストの書式設定</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6180372A-D797-4D96-9033-37D145372789}" type="datetime1">
              <a:rPr kumimoji="1" lang="ja-JP" altLang="en-US" smtClean="0"/>
              <a:t>16/03/28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AC12621-DE6C-460E-B7DB-85B97E839AC0}" type="slidenum">
              <a:rPr kumimoji="1" lang="ja-JP" altLang="en-US" smtClean="0"/>
              <a:t>‹#›</a:t>
            </a:fld>
            <a:endParaRPr kumimoji="1" lang="ja-JP" altLang="en-US"/>
          </a:p>
        </p:txBody>
      </p:sp>
      <p:sp>
        <p:nvSpPr>
          <p:cNvPr id="12" name="TextBox 11"/>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
        <p:nvSpPr>
          <p:cNvPr id="15" name="TextBox 14"/>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269501187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12"/>
          <p:cNvSpPr>
            <a:spLocks noGrp="1" noChangeArrowheads="1"/>
          </p:cNvSpPr>
          <p:nvPr>
            <p:ph type="dt" sz="half" idx="10"/>
          </p:nvPr>
        </p:nvSpPr>
        <p:spPr>
          <a:ln/>
        </p:spPr>
        <p:txBody>
          <a:bodyPr/>
          <a:lstStyle>
            <a:lvl1pPr>
              <a:defRPr/>
            </a:lvl1pPr>
          </a:lstStyle>
          <a:p>
            <a:pPr>
              <a:defRPr/>
            </a:pPr>
            <a:fld id="{F5B4BDC8-0FB2-5D44-8FE7-E3D08C57450E}" type="datetime1">
              <a:rPr lang="ja-JP" altLang="en-US" smtClean="0">
                <a:solidFill>
                  <a:srgbClr val="2E2E48"/>
                </a:solidFill>
              </a:rPr>
              <a:pPr>
                <a:defRPr/>
              </a:pPr>
              <a:t>16/03/28</a:t>
            </a:fld>
            <a:endParaRPr lang="en-US" altLang="ja-JP">
              <a:solidFill>
                <a:srgbClr val="2E2E48"/>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ltLang="ja-JP">
              <a:solidFill>
                <a:srgbClr val="2E2E48"/>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69088022-A5F9-43BC-A96C-572C9CB96043}" type="slidenum">
              <a:rPr lang="ja-JP" altLang="en-US">
                <a:solidFill>
                  <a:srgbClr val="2E2E48"/>
                </a:solidFill>
              </a:rPr>
              <a:pPr>
                <a:defRPr/>
              </a:pPr>
              <a:t>‹#›</a:t>
            </a:fld>
            <a:endParaRPr lang="en-US" altLang="ja-JP">
              <a:solidFill>
                <a:srgbClr val="2E2E48"/>
              </a:solidFill>
            </a:endParaRPr>
          </a:p>
        </p:txBody>
      </p:sp>
    </p:spTree>
    <p:extLst>
      <p:ext uri="{BB962C8B-B14F-4D97-AF65-F5344CB8AC3E}">
        <p14:creationId xmlns:p14="http://schemas.microsoft.com/office/powerpoint/2010/main" val="74164315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fld id="{C2279226-A033-8146-86C6-3D4E925634AE}" type="datetime1">
              <a:rPr lang="ja-JP" altLang="en-US" smtClean="0">
                <a:solidFill>
                  <a:srgbClr val="2E2E48"/>
                </a:solidFill>
              </a:rPr>
              <a:pPr>
                <a:defRPr/>
              </a:pPr>
              <a:t>16/03/28</a:t>
            </a:fld>
            <a:endParaRPr lang="en-US" altLang="ja-JP">
              <a:solidFill>
                <a:srgbClr val="2E2E48"/>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ltLang="ja-JP">
              <a:solidFill>
                <a:srgbClr val="2E2E48"/>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E707A30E-B05F-4C35-82FC-C97D1859A1D5}" type="slidenum">
              <a:rPr lang="ja-JP" altLang="en-US">
                <a:solidFill>
                  <a:srgbClr val="2E2E48"/>
                </a:solidFill>
              </a:rPr>
              <a:pPr>
                <a:defRPr/>
              </a:pPr>
              <a:t>‹#›</a:t>
            </a:fld>
            <a:endParaRPr lang="en-US" altLang="ja-JP">
              <a:solidFill>
                <a:srgbClr val="2E2E48"/>
              </a:solidFill>
            </a:endParaRPr>
          </a:p>
        </p:txBody>
      </p:sp>
    </p:spTree>
    <p:extLst>
      <p:ext uri="{BB962C8B-B14F-4D97-AF65-F5344CB8AC3E}">
        <p14:creationId xmlns:p14="http://schemas.microsoft.com/office/powerpoint/2010/main" val="372834424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12"/>
          <p:cNvSpPr>
            <a:spLocks noGrp="1" noChangeArrowheads="1"/>
          </p:cNvSpPr>
          <p:nvPr>
            <p:ph type="dt" sz="half" idx="10"/>
          </p:nvPr>
        </p:nvSpPr>
        <p:spPr>
          <a:ln/>
        </p:spPr>
        <p:txBody>
          <a:bodyPr/>
          <a:lstStyle>
            <a:lvl1pPr>
              <a:defRPr/>
            </a:lvl1pPr>
          </a:lstStyle>
          <a:p>
            <a:pPr>
              <a:defRPr/>
            </a:pPr>
            <a:fld id="{71CDA389-3B9A-1240-A2B0-5228CF70B9A8}" type="datetime1">
              <a:rPr lang="ja-JP" altLang="en-US" smtClean="0">
                <a:solidFill>
                  <a:srgbClr val="2E2E48"/>
                </a:solidFill>
              </a:rPr>
              <a:pPr>
                <a:defRPr/>
              </a:pPr>
              <a:t>16/03/28</a:t>
            </a:fld>
            <a:endParaRPr lang="en-US" altLang="ja-JP">
              <a:solidFill>
                <a:srgbClr val="2E2E48"/>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ltLang="ja-JP">
              <a:solidFill>
                <a:srgbClr val="2E2E48"/>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C402DF8-1412-4CD1-8946-33D5EEB12B73}" type="slidenum">
              <a:rPr lang="ja-JP" altLang="en-US">
                <a:solidFill>
                  <a:srgbClr val="2E2E48"/>
                </a:solidFill>
              </a:rPr>
              <a:pPr>
                <a:defRPr/>
              </a:pPr>
              <a:t>‹#›</a:t>
            </a:fld>
            <a:endParaRPr lang="en-US" altLang="ja-JP">
              <a:solidFill>
                <a:srgbClr val="2E2E48"/>
              </a:solidFill>
            </a:endParaRPr>
          </a:p>
        </p:txBody>
      </p:sp>
    </p:spTree>
    <p:extLst>
      <p:ext uri="{BB962C8B-B14F-4D97-AF65-F5344CB8AC3E}">
        <p14:creationId xmlns:p14="http://schemas.microsoft.com/office/powerpoint/2010/main" val="313228244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12"/>
          <p:cNvSpPr>
            <a:spLocks noGrp="1" noChangeArrowheads="1"/>
          </p:cNvSpPr>
          <p:nvPr>
            <p:ph type="dt" sz="half" idx="10"/>
          </p:nvPr>
        </p:nvSpPr>
        <p:spPr>
          <a:ln/>
        </p:spPr>
        <p:txBody>
          <a:bodyPr/>
          <a:lstStyle>
            <a:lvl1pPr>
              <a:defRPr/>
            </a:lvl1pPr>
          </a:lstStyle>
          <a:p>
            <a:pPr>
              <a:defRPr/>
            </a:pPr>
            <a:fld id="{08BC0797-2F89-2041-860E-324B7AFB587B}" type="datetime1">
              <a:rPr lang="ja-JP" altLang="en-US" smtClean="0">
                <a:solidFill>
                  <a:srgbClr val="2E2E48"/>
                </a:solidFill>
              </a:rPr>
              <a:pPr>
                <a:defRPr/>
              </a:pPr>
              <a:t>16/03/28</a:t>
            </a:fld>
            <a:endParaRPr lang="en-US" altLang="ja-JP">
              <a:solidFill>
                <a:srgbClr val="2E2E48"/>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ltLang="ja-JP">
              <a:solidFill>
                <a:srgbClr val="2E2E48"/>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25993C2-A273-448B-AEA3-3DAED88B34F0}" type="slidenum">
              <a:rPr lang="ja-JP" altLang="en-US">
                <a:solidFill>
                  <a:srgbClr val="2E2E48"/>
                </a:solidFill>
              </a:rPr>
              <a:pPr>
                <a:defRPr/>
              </a:pPr>
              <a:t>‹#›</a:t>
            </a:fld>
            <a:endParaRPr lang="en-US" altLang="ja-JP">
              <a:solidFill>
                <a:srgbClr val="2E2E48"/>
              </a:solidFill>
            </a:endParaRPr>
          </a:p>
        </p:txBody>
      </p:sp>
    </p:spTree>
    <p:extLst>
      <p:ext uri="{BB962C8B-B14F-4D97-AF65-F5344CB8AC3E}">
        <p14:creationId xmlns:p14="http://schemas.microsoft.com/office/powerpoint/2010/main" val="37254309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12"/>
          <p:cNvSpPr>
            <a:spLocks noGrp="1" noChangeArrowheads="1"/>
          </p:cNvSpPr>
          <p:nvPr>
            <p:ph type="dt" sz="half" idx="10"/>
          </p:nvPr>
        </p:nvSpPr>
        <p:spPr>
          <a:ln/>
        </p:spPr>
        <p:txBody>
          <a:bodyPr/>
          <a:lstStyle>
            <a:lvl1pPr>
              <a:defRPr/>
            </a:lvl1pPr>
          </a:lstStyle>
          <a:p>
            <a:pPr>
              <a:defRPr/>
            </a:pPr>
            <a:fld id="{DFA7A0D8-93E9-3C4F-AD76-02D6D2115774}" type="datetime1">
              <a:rPr lang="ja-JP" altLang="en-US" smtClean="0">
                <a:solidFill>
                  <a:srgbClr val="2E2E48"/>
                </a:solidFill>
              </a:rPr>
              <a:pPr>
                <a:defRPr/>
              </a:pPr>
              <a:t>16/03/28</a:t>
            </a:fld>
            <a:endParaRPr lang="en-US" altLang="ja-JP">
              <a:solidFill>
                <a:srgbClr val="2E2E48"/>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ltLang="ja-JP">
              <a:solidFill>
                <a:srgbClr val="2E2E48"/>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41C436FE-DB00-4FEC-8C87-579ECBF2BBE8}" type="slidenum">
              <a:rPr lang="ja-JP" altLang="en-US">
                <a:solidFill>
                  <a:srgbClr val="2E2E48"/>
                </a:solidFill>
              </a:rPr>
              <a:pPr>
                <a:defRPr/>
              </a:pPr>
              <a:t>‹#›</a:t>
            </a:fld>
            <a:endParaRPr lang="en-US" altLang="ja-JP">
              <a:solidFill>
                <a:srgbClr val="2E2E48"/>
              </a:solidFill>
            </a:endParaRPr>
          </a:p>
        </p:txBody>
      </p:sp>
    </p:spTree>
    <p:extLst>
      <p:ext uri="{BB962C8B-B14F-4D97-AF65-F5344CB8AC3E}">
        <p14:creationId xmlns:p14="http://schemas.microsoft.com/office/powerpoint/2010/main" val="26245442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9400"/>
            <a:ext cx="2057400" cy="58166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9400"/>
            <a:ext cx="6019800" cy="58166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12"/>
          <p:cNvSpPr>
            <a:spLocks noGrp="1" noChangeArrowheads="1"/>
          </p:cNvSpPr>
          <p:nvPr>
            <p:ph type="dt" sz="half" idx="10"/>
          </p:nvPr>
        </p:nvSpPr>
        <p:spPr>
          <a:ln/>
        </p:spPr>
        <p:txBody>
          <a:bodyPr/>
          <a:lstStyle>
            <a:lvl1pPr>
              <a:defRPr/>
            </a:lvl1pPr>
          </a:lstStyle>
          <a:p>
            <a:pPr>
              <a:defRPr/>
            </a:pPr>
            <a:fld id="{61870176-E4C5-874A-9537-51A99C8A5F79}" type="datetime1">
              <a:rPr lang="ja-JP" altLang="en-US" smtClean="0">
                <a:solidFill>
                  <a:srgbClr val="2E2E48"/>
                </a:solidFill>
              </a:rPr>
              <a:pPr>
                <a:defRPr/>
              </a:pPr>
              <a:t>16/03/28</a:t>
            </a:fld>
            <a:endParaRPr lang="en-US" altLang="ja-JP">
              <a:solidFill>
                <a:srgbClr val="2E2E48"/>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ltLang="ja-JP">
              <a:solidFill>
                <a:srgbClr val="2E2E48"/>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A2A30E78-58E8-4FA3-AFF9-EAFE4F067AE1}" type="slidenum">
              <a:rPr lang="ja-JP" altLang="en-US">
                <a:solidFill>
                  <a:srgbClr val="2E2E48"/>
                </a:solidFill>
              </a:rPr>
              <a:pPr>
                <a:defRPr/>
              </a:pPr>
              <a:t>‹#›</a:t>
            </a:fld>
            <a:endParaRPr lang="en-US" altLang="ja-JP">
              <a:solidFill>
                <a:srgbClr val="2E2E48"/>
              </a:solidFill>
            </a:endParaRPr>
          </a:p>
        </p:txBody>
      </p:sp>
    </p:spTree>
    <p:extLst>
      <p:ext uri="{BB962C8B-B14F-4D97-AF65-F5344CB8AC3E}">
        <p14:creationId xmlns:p14="http://schemas.microsoft.com/office/powerpoint/2010/main" val="197263017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9400"/>
            <a:ext cx="82296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457200" y="1600200"/>
            <a:ext cx="4038600" cy="4495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495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12"/>
          <p:cNvSpPr>
            <a:spLocks noGrp="1" noChangeArrowheads="1"/>
          </p:cNvSpPr>
          <p:nvPr>
            <p:ph type="dt" sz="half" idx="10"/>
          </p:nvPr>
        </p:nvSpPr>
        <p:spPr>
          <a:ln/>
        </p:spPr>
        <p:txBody>
          <a:bodyPr/>
          <a:lstStyle>
            <a:lvl1pPr>
              <a:defRPr/>
            </a:lvl1pPr>
          </a:lstStyle>
          <a:p>
            <a:pPr>
              <a:defRPr/>
            </a:pPr>
            <a:fld id="{F8205788-3118-744C-906E-7B3B2EB1095C}" type="datetime1">
              <a:rPr lang="ja-JP" altLang="en-US" smtClean="0">
                <a:solidFill>
                  <a:srgbClr val="2E2E48"/>
                </a:solidFill>
              </a:rPr>
              <a:pPr>
                <a:defRPr/>
              </a:pPr>
              <a:t>16/03/28</a:t>
            </a:fld>
            <a:endParaRPr lang="en-US" altLang="ja-JP">
              <a:solidFill>
                <a:srgbClr val="2E2E48"/>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ltLang="ja-JP">
              <a:solidFill>
                <a:srgbClr val="2E2E48"/>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C0E166D3-FD7F-454D-98EA-B2A66A76850B}" type="slidenum">
              <a:rPr lang="ja-JP" altLang="en-US">
                <a:solidFill>
                  <a:srgbClr val="2E2E48"/>
                </a:solidFill>
              </a:rPr>
              <a:pPr>
                <a:defRPr/>
              </a:pPr>
              <a:t>‹#›</a:t>
            </a:fld>
            <a:endParaRPr lang="en-US" altLang="ja-JP">
              <a:solidFill>
                <a:srgbClr val="2E2E48"/>
              </a:solidFill>
            </a:endParaRPr>
          </a:p>
        </p:txBody>
      </p:sp>
    </p:spTree>
    <p:extLst>
      <p:ext uri="{BB962C8B-B14F-4D97-AF65-F5344CB8AC3E}">
        <p14:creationId xmlns:p14="http://schemas.microsoft.com/office/powerpoint/2010/main" val="363691970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9400"/>
            <a:ext cx="8229600" cy="58166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12"/>
          <p:cNvSpPr>
            <a:spLocks noGrp="1" noChangeArrowheads="1"/>
          </p:cNvSpPr>
          <p:nvPr>
            <p:ph type="dt" sz="half" idx="10"/>
          </p:nvPr>
        </p:nvSpPr>
        <p:spPr>
          <a:ln/>
        </p:spPr>
        <p:txBody>
          <a:bodyPr/>
          <a:lstStyle>
            <a:lvl1pPr>
              <a:defRPr/>
            </a:lvl1pPr>
          </a:lstStyle>
          <a:p>
            <a:pPr>
              <a:defRPr/>
            </a:pPr>
            <a:fld id="{DAAA4C7C-7A62-4E44-9219-5649D8F8224A}" type="datetime1">
              <a:rPr lang="ja-JP" altLang="en-US" smtClean="0">
                <a:solidFill>
                  <a:srgbClr val="2E2E48"/>
                </a:solidFill>
              </a:rPr>
              <a:pPr>
                <a:defRPr/>
              </a:pPr>
              <a:t>16/03/28</a:t>
            </a:fld>
            <a:endParaRPr lang="en-US" altLang="ja-JP">
              <a:solidFill>
                <a:srgbClr val="2E2E48"/>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ltLang="ja-JP">
              <a:solidFill>
                <a:srgbClr val="2E2E48"/>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C4F05F3B-CD86-4A01-8A06-F0FBEFA2D58D}" type="slidenum">
              <a:rPr lang="ja-JP" altLang="en-US">
                <a:solidFill>
                  <a:srgbClr val="2E2E48"/>
                </a:solidFill>
              </a:rPr>
              <a:pPr>
                <a:defRPr/>
              </a:pPr>
              <a:t>‹#›</a:t>
            </a:fld>
            <a:endParaRPr lang="en-US" altLang="ja-JP">
              <a:solidFill>
                <a:srgbClr val="2E2E48"/>
              </a:solidFill>
            </a:endParaRPr>
          </a:p>
        </p:txBody>
      </p:sp>
    </p:spTree>
    <p:extLst>
      <p:ext uri="{BB962C8B-B14F-4D97-AF65-F5344CB8AC3E}">
        <p14:creationId xmlns:p14="http://schemas.microsoft.com/office/powerpoint/2010/main" val="5069306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9400"/>
            <a:ext cx="82296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457200" y="1600200"/>
            <a:ext cx="4038600" cy="2171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600200"/>
            <a:ext cx="4038600" cy="2171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57200" y="3924300"/>
            <a:ext cx="4038600" cy="2171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コンテンツ プレースホルダ 5"/>
          <p:cNvSpPr>
            <a:spLocks noGrp="1"/>
          </p:cNvSpPr>
          <p:nvPr>
            <p:ph sz="quarter" idx="4"/>
          </p:nvPr>
        </p:nvSpPr>
        <p:spPr>
          <a:xfrm>
            <a:off x="4648200" y="3924300"/>
            <a:ext cx="4038600" cy="2171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12"/>
          <p:cNvSpPr>
            <a:spLocks noGrp="1" noChangeArrowheads="1"/>
          </p:cNvSpPr>
          <p:nvPr>
            <p:ph type="dt" sz="half" idx="10"/>
          </p:nvPr>
        </p:nvSpPr>
        <p:spPr>
          <a:ln/>
        </p:spPr>
        <p:txBody>
          <a:bodyPr/>
          <a:lstStyle>
            <a:lvl1pPr>
              <a:defRPr/>
            </a:lvl1pPr>
          </a:lstStyle>
          <a:p>
            <a:pPr>
              <a:defRPr/>
            </a:pPr>
            <a:fld id="{73E8B677-A67B-684C-B532-6E1ECDF5EE04}" type="datetime1">
              <a:rPr lang="ja-JP" altLang="en-US" smtClean="0">
                <a:solidFill>
                  <a:srgbClr val="2E2E48"/>
                </a:solidFill>
              </a:rPr>
              <a:pPr>
                <a:defRPr/>
              </a:pPr>
              <a:t>16/03/28</a:t>
            </a:fld>
            <a:endParaRPr lang="en-US" altLang="ja-JP">
              <a:solidFill>
                <a:srgbClr val="2E2E48"/>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ltLang="ja-JP">
              <a:solidFill>
                <a:srgbClr val="2E2E48"/>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05269EF3-E8C1-4DFE-A129-1DFA95126F41}" type="slidenum">
              <a:rPr lang="ja-JP" altLang="en-US">
                <a:solidFill>
                  <a:srgbClr val="2E2E48"/>
                </a:solidFill>
              </a:rPr>
              <a:pPr>
                <a:defRPr/>
              </a:pPr>
              <a:t>‹#›</a:t>
            </a:fld>
            <a:endParaRPr lang="en-US" altLang="ja-JP">
              <a:solidFill>
                <a:srgbClr val="2E2E48"/>
              </a:solidFill>
            </a:endParaRPr>
          </a:p>
        </p:txBody>
      </p:sp>
    </p:spTree>
    <p:extLst>
      <p:ext uri="{BB962C8B-B14F-4D97-AF65-F5344CB8AC3E}">
        <p14:creationId xmlns:p14="http://schemas.microsoft.com/office/powerpoint/2010/main" val="273881273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9400"/>
            <a:ext cx="8229600" cy="1143000"/>
          </a:xfrm>
        </p:spPr>
        <p:txBody>
          <a:bodyPr/>
          <a:lstStyle/>
          <a:p>
            <a:r>
              <a:rPr lang="ja-JP" altLang="en-US" smtClean="0"/>
              <a:t>マスタ タイトルの書式設定</a:t>
            </a:r>
            <a:endParaRPr lang="ja-JP" altLang="en-US"/>
          </a:p>
        </p:txBody>
      </p:sp>
      <p:sp>
        <p:nvSpPr>
          <p:cNvPr id="3" name="表プレースホルダ 2"/>
          <p:cNvSpPr>
            <a:spLocks noGrp="1"/>
          </p:cNvSpPr>
          <p:nvPr>
            <p:ph type="tbl" idx="1"/>
          </p:nvPr>
        </p:nvSpPr>
        <p:spPr>
          <a:xfrm>
            <a:off x="457200" y="1600200"/>
            <a:ext cx="8229600" cy="4495800"/>
          </a:xfrm>
        </p:spPr>
        <p:txBody>
          <a:bodyPr/>
          <a:lstStyle/>
          <a:p>
            <a:pPr lvl="0"/>
            <a:endParaRPr lang="ja-JP" altLang="en-US" noProof="0" smtClean="0"/>
          </a:p>
        </p:txBody>
      </p:sp>
      <p:sp>
        <p:nvSpPr>
          <p:cNvPr id="4" name="Rectangle 12"/>
          <p:cNvSpPr>
            <a:spLocks noGrp="1" noChangeArrowheads="1"/>
          </p:cNvSpPr>
          <p:nvPr>
            <p:ph type="dt" sz="half" idx="10"/>
          </p:nvPr>
        </p:nvSpPr>
        <p:spPr>
          <a:ln/>
        </p:spPr>
        <p:txBody>
          <a:bodyPr/>
          <a:lstStyle>
            <a:lvl1pPr>
              <a:defRPr/>
            </a:lvl1pPr>
          </a:lstStyle>
          <a:p>
            <a:fld id="{4830C293-734A-3A4F-B9D0-CA15594AA520}" type="datetime1">
              <a:rPr lang="ja-JP" altLang="en-US" smtClean="0">
                <a:solidFill>
                  <a:srgbClr val="2E2E48"/>
                </a:solidFill>
              </a:rPr>
              <a:pPr/>
              <a:t>16/03/28</a:t>
            </a:fld>
            <a:endParaRPr lang="en-US" altLang="ja-JP">
              <a:solidFill>
                <a:srgbClr val="2E2E48"/>
              </a:solidFill>
            </a:endParaRPr>
          </a:p>
        </p:txBody>
      </p:sp>
      <p:sp>
        <p:nvSpPr>
          <p:cNvPr id="5" name="Rectangle 13"/>
          <p:cNvSpPr>
            <a:spLocks noGrp="1" noChangeArrowheads="1"/>
          </p:cNvSpPr>
          <p:nvPr>
            <p:ph type="ftr" sz="quarter" idx="11"/>
          </p:nvPr>
        </p:nvSpPr>
        <p:spPr>
          <a:ln/>
        </p:spPr>
        <p:txBody>
          <a:bodyPr/>
          <a:lstStyle>
            <a:lvl1pPr>
              <a:defRPr/>
            </a:lvl1pPr>
          </a:lstStyle>
          <a:p>
            <a:endParaRPr lang="en-US" altLang="ja-JP">
              <a:solidFill>
                <a:srgbClr val="2E2E48"/>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A664E924-C558-447E-BF48-F1714BBB4213}" type="slidenum">
              <a:rPr lang="en-US" altLang="ja-JP">
                <a:solidFill>
                  <a:srgbClr val="2E2E48"/>
                </a:solidFill>
              </a:rPr>
              <a:pPr>
                <a:defRPr/>
              </a:pPr>
              <a:t>‹#›</a:t>
            </a:fld>
            <a:endParaRPr lang="en-US" altLang="ja-JP">
              <a:solidFill>
                <a:srgbClr val="2E2E48"/>
              </a:solidFill>
            </a:endParaRPr>
          </a:p>
        </p:txBody>
      </p:sp>
    </p:spTree>
    <p:extLst>
      <p:ext uri="{BB962C8B-B14F-4D97-AF65-F5344CB8AC3E}">
        <p14:creationId xmlns:p14="http://schemas.microsoft.com/office/powerpoint/2010/main" val="38033384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103714D1-B37C-4F83-9B0D-8FE4622404E7}" type="datetime1">
              <a:rPr kumimoji="1" lang="ja-JP" altLang="en-US" smtClean="0"/>
              <a:t>16/03/28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AC12621-DE6C-460E-B7DB-85B97E839AC0}" type="slidenum">
              <a:rPr kumimoji="1" lang="ja-JP" altLang="en-US" smtClean="0"/>
              <a:t>‹#›</a:t>
            </a:fld>
            <a:endParaRPr kumimoji="1" lang="ja-JP" altLang="en-US"/>
          </a:p>
        </p:txBody>
      </p:sp>
    </p:spTree>
    <p:extLst>
      <p:ext uri="{BB962C8B-B14F-4D97-AF65-F5344CB8AC3E}">
        <p14:creationId xmlns:p14="http://schemas.microsoft.com/office/powerpoint/2010/main" val="68398958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AndTwoObj">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13"/>
            <a:ext cx="8229600" cy="1139825"/>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3938588"/>
            <a:ext cx="4038600" cy="21875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日付プレースホルダ 5"/>
          <p:cNvSpPr>
            <a:spLocks noGrp="1"/>
          </p:cNvSpPr>
          <p:nvPr>
            <p:ph type="dt" sz="half" idx="10"/>
          </p:nvPr>
        </p:nvSpPr>
        <p:spPr>
          <a:xfrm>
            <a:off x="457200" y="6245225"/>
            <a:ext cx="2133600" cy="476250"/>
          </a:xfrm>
        </p:spPr>
        <p:txBody>
          <a:bodyPr/>
          <a:lstStyle>
            <a:lvl1pPr>
              <a:defRPr/>
            </a:lvl1pPr>
          </a:lstStyle>
          <a:p>
            <a:pPr>
              <a:defRPr/>
            </a:pPr>
            <a:fld id="{7B5D6D97-F252-404D-B930-560978290924}" type="datetime1">
              <a:rPr lang="ja-JP" altLang="en-US" smtClean="0">
                <a:solidFill>
                  <a:srgbClr val="2E2E48"/>
                </a:solidFill>
              </a:rPr>
              <a:pPr>
                <a:defRPr/>
              </a:pPr>
              <a:t>16/03/28</a:t>
            </a:fld>
            <a:endParaRPr lang="en-US" altLang="ja-JP">
              <a:solidFill>
                <a:srgbClr val="2E2E48"/>
              </a:solidFill>
            </a:endParaRPr>
          </a:p>
        </p:txBody>
      </p:sp>
      <p:sp>
        <p:nvSpPr>
          <p:cNvPr id="7" name="フッター プレースホルダ 6"/>
          <p:cNvSpPr>
            <a:spLocks noGrp="1"/>
          </p:cNvSpPr>
          <p:nvPr>
            <p:ph type="ftr" sz="quarter" idx="11"/>
          </p:nvPr>
        </p:nvSpPr>
        <p:spPr>
          <a:xfrm>
            <a:off x="3124200" y="6245225"/>
            <a:ext cx="2895600" cy="476250"/>
          </a:xfrm>
        </p:spPr>
        <p:txBody>
          <a:bodyPr/>
          <a:lstStyle>
            <a:lvl1pPr>
              <a:defRPr/>
            </a:lvl1pPr>
          </a:lstStyle>
          <a:p>
            <a:pPr>
              <a:defRPr/>
            </a:pPr>
            <a:endParaRPr lang="en-US" altLang="ja-JP">
              <a:solidFill>
                <a:srgbClr val="2E2E48"/>
              </a:solidFill>
            </a:endParaRPr>
          </a:p>
        </p:txBody>
      </p:sp>
      <p:sp>
        <p:nvSpPr>
          <p:cNvPr id="8" name="スライド番号プレースホルダ 7"/>
          <p:cNvSpPr>
            <a:spLocks noGrp="1"/>
          </p:cNvSpPr>
          <p:nvPr>
            <p:ph type="sldNum" sz="quarter" idx="12"/>
          </p:nvPr>
        </p:nvSpPr>
        <p:spPr>
          <a:xfrm>
            <a:off x="6553200" y="6245225"/>
            <a:ext cx="2133600" cy="476250"/>
          </a:xfrm>
        </p:spPr>
        <p:txBody>
          <a:bodyPr/>
          <a:lstStyle>
            <a:lvl1pPr>
              <a:defRPr/>
            </a:lvl1pPr>
          </a:lstStyle>
          <a:p>
            <a:pPr>
              <a:defRPr/>
            </a:pPr>
            <a:fld id="{7DFEDFC9-6559-4404-885D-AC7CB573BC4F}" type="slidenum">
              <a:rPr lang="en-US" altLang="ja-JP">
                <a:solidFill>
                  <a:srgbClr val="2E2E48"/>
                </a:solidFill>
              </a:rPr>
              <a:pPr>
                <a:defRPr/>
              </a:pPr>
              <a:t>‹#›</a:t>
            </a:fld>
            <a:endParaRPr lang="en-US" altLang="ja-JP">
              <a:solidFill>
                <a:srgbClr val="2E2E48"/>
              </a:solidFill>
            </a:endParaRPr>
          </a:p>
        </p:txBody>
      </p:sp>
    </p:spTree>
    <p:extLst>
      <p:ext uri="{BB962C8B-B14F-4D97-AF65-F5344CB8AC3E}">
        <p14:creationId xmlns:p14="http://schemas.microsoft.com/office/powerpoint/2010/main" val="350037674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64350"/>
            <a:chOff x="0" y="0"/>
            <a:chExt cx="5760" cy="4324"/>
          </a:xfrm>
        </p:grpSpPr>
        <p:sp>
          <p:nvSpPr>
            <p:cNvPr id="5" name="Rectangle 3"/>
            <p:cNvSpPr>
              <a:spLocks noChangeArrowheads="1"/>
            </p:cNvSpPr>
            <p:nvPr userDrawn="1"/>
          </p:nvSpPr>
          <p:spPr bwMode="white">
            <a:xfrm>
              <a:off x="0" y="331"/>
              <a:ext cx="5760" cy="3326"/>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fontAlgn="base">
                <a:spcBef>
                  <a:spcPct val="0"/>
                </a:spcBef>
                <a:spcAft>
                  <a:spcPct val="0"/>
                </a:spcAft>
                <a:defRPr/>
              </a:pPr>
              <a:endParaRPr lang="ja-JP" altLang="en-US" sz="2800">
                <a:solidFill>
                  <a:srgbClr val="2E2E48"/>
                </a:solidFill>
              </a:endParaRPr>
            </a:p>
          </p:txBody>
        </p:sp>
        <p:sp>
          <p:nvSpPr>
            <p:cNvPr id="6" name="Rectangle 4"/>
            <p:cNvSpPr>
              <a:spLocks noChangeArrowheads="1"/>
            </p:cNvSpPr>
            <p:nvPr userDrawn="1"/>
          </p:nvSpPr>
          <p:spPr bwMode="white">
            <a:xfrm>
              <a:off x="0" y="0"/>
              <a:ext cx="5760" cy="351"/>
            </a:xfrm>
            <a:prstGeom prst="rect">
              <a:avLst/>
            </a:prstGeom>
            <a:gradFill rotWithShape="0">
              <a:gsLst>
                <a:gs pos="0">
                  <a:schemeClr val="hlink"/>
                </a:gs>
                <a:gs pos="100000">
                  <a:schemeClr val="bg1"/>
                </a:gs>
              </a:gsLst>
              <a:lin ang="5400000" scaled="1"/>
            </a:gradFill>
            <a:ln w="9525">
              <a:noFill/>
              <a:miter lim="800000"/>
              <a:headEnd/>
              <a:tailEnd/>
            </a:ln>
            <a:effectLst/>
          </p:spPr>
          <p:txBody>
            <a:bodyPr wrap="none" anchor="ctr"/>
            <a:lstStyle/>
            <a:p>
              <a:pPr fontAlgn="base">
                <a:spcBef>
                  <a:spcPct val="0"/>
                </a:spcBef>
                <a:spcAft>
                  <a:spcPct val="0"/>
                </a:spcAft>
                <a:defRPr/>
              </a:pPr>
              <a:endParaRPr lang="ja-JP" altLang="en-US" sz="2800">
                <a:solidFill>
                  <a:srgbClr val="2E2E48"/>
                </a:solidFill>
              </a:endParaRPr>
            </a:p>
          </p:txBody>
        </p:sp>
        <p:sp>
          <p:nvSpPr>
            <p:cNvPr id="7" name="Freeform 5"/>
            <p:cNvSpPr>
              <a:spLocks/>
            </p:cNvSpPr>
            <p:nvPr userDrawn="1"/>
          </p:nvSpPr>
          <p:spPr bwMode="ltGray">
            <a:xfrm>
              <a:off x="0" y="1596"/>
              <a:ext cx="5760" cy="1651"/>
            </a:xfrm>
            <a:custGeom>
              <a:avLst/>
              <a:gdLst/>
              <a:ahLst/>
              <a:cxnLst>
                <a:cxn ang="0">
                  <a:pos x="0" y="960"/>
                </a:cxn>
                <a:cxn ang="0">
                  <a:pos x="773" y="852"/>
                </a:cxn>
                <a:cxn ang="0">
                  <a:pos x="1536" y="594"/>
                </a:cxn>
                <a:cxn ang="0">
                  <a:pos x="2438" y="156"/>
                </a:cxn>
                <a:cxn ang="0">
                  <a:pos x="2678" y="24"/>
                </a:cxn>
                <a:cxn ang="0">
                  <a:pos x="2816" y="30"/>
                </a:cxn>
                <a:cxn ang="0">
                  <a:pos x="2876" y="0"/>
                </a:cxn>
                <a:cxn ang="0">
                  <a:pos x="3032" y="30"/>
                </a:cxn>
                <a:cxn ang="0">
                  <a:pos x="3086" y="12"/>
                </a:cxn>
                <a:cxn ang="0">
                  <a:pos x="3183" y="42"/>
                </a:cxn>
                <a:cxn ang="0">
                  <a:pos x="3333" y="120"/>
                </a:cxn>
                <a:cxn ang="0">
                  <a:pos x="3483" y="234"/>
                </a:cxn>
                <a:cxn ang="0">
                  <a:pos x="3741" y="396"/>
                </a:cxn>
                <a:cxn ang="0">
                  <a:pos x="4156" y="636"/>
                </a:cxn>
                <a:cxn ang="0">
                  <a:pos x="4510" y="768"/>
                </a:cxn>
                <a:cxn ang="0">
                  <a:pos x="4913" y="906"/>
                </a:cxn>
                <a:cxn ang="0">
                  <a:pos x="5304" y="1074"/>
                </a:cxn>
                <a:cxn ang="0">
                  <a:pos x="5760" y="1150"/>
                </a:cxn>
                <a:cxn ang="0">
                  <a:pos x="5760" y="1651"/>
                </a:cxn>
                <a:cxn ang="0">
                  <a:pos x="0" y="1651"/>
                </a:cxn>
                <a:cxn ang="0">
                  <a:pos x="0" y="960"/>
                </a:cxn>
              </a:cxnLst>
              <a:rect l="0" t="0" r="r" b="b"/>
              <a:pathLst>
                <a:path w="5760" h="1651">
                  <a:moveTo>
                    <a:pt x="0" y="960"/>
                  </a:moveTo>
                  <a:cubicBezTo>
                    <a:pt x="237" y="952"/>
                    <a:pt x="517" y="913"/>
                    <a:pt x="773" y="852"/>
                  </a:cubicBezTo>
                  <a:cubicBezTo>
                    <a:pt x="1029" y="791"/>
                    <a:pt x="1259" y="710"/>
                    <a:pt x="1536" y="594"/>
                  </a:cubicBezTo>
                  <a:cubicBezTo>
                    <a:pt x="1814" y="478"/>
                    <a:pt x="2247" y="251"/>
                    <a:pt x="2438" y="156"/>
                  </a:cubicBezTo>
                  <a:cubicBezTo>
                    <a:pt x="2628" y="61"/>
                    <a:pt x="2615" y="45"/>
                    <a:pt x="2678" y="24"/>
                  </a:cubicBezTo>
                  <a:cubicBezTo>
                    <a:pt x="2741" y="3"/>
                    <a:pt x="2783" y="34"/>
                    <a:pt x="2816" y="30"/>
                  </a:cubicBezTo>
                  <a:cubicBezTo>
                    <a:pt x="2849" y="26"/>
                    <a:pt x="2840" y="0"/>
                    <a:pt x="2876" y="0"/>
                  </a:cubicBezTo>
                  <a:cubicBezTo>
                    <a:pt x="2912" y="0"/>
                    <a:pt x="2997" y="28"/>
                    <a:pt x="3032" y="30"/>
                  </a:cubicBezTo>
                  <a:cubicBezTo>
                    <a:pt x="3067" y="32"/>
                    <a:pt x="3061" y="10"/>
                    <a:pt x="3086" y="12"/>
                  </a:cubicBezTo>
                  <a:cubicBezTo>
                    <a:pt x="3112" y="14"/>
                    <a:pt x="3142" y="24"/>
                    <a:pt x="3183" y="42"/>
                  </a:cubicBezTo>
                  <a:cubicBezTo>
                    <a:pt x="3224" y="60"/>
                    <a:pt x="3283" y="88"/>
                    <a:pt x="3333" y="120"/>
                  </a:cubicBezTo>
                  <a:cubicBezTo>
                    <a:pt x="3383" y="152"/>
                    <a:pt x="3415" y="188"/>
                    <a:pt x="3483" y="234"/>
                  </a:cubicBezTo>
                  <a:cubicBezTo>
                    <a:pt x="3551" y="280"/>
                    <a:pt x="3629" y="329"/>
                    <a:pt x="3741" y="396"/>
                  </a:cubicBezTo>
                  <a:cubicBezTo>
                    <a:pt x="3854" y="463"/>
                    <a:pt x="4028" y="574"/>
                    <a:pt x="4156" y="636"/>
                  </a:cubicBezTo>
                  <a:cubicBezTo>
                    <a:pt x="4284" y="698"/>
                    <a:pt x="4384" y="723"/>
                    <a:pt x="4510" y="768"/>
                  </a:cubicBezTo>
                  <a:cubicBezTo>
                    <a:pt x="4637" y="813"/>
                    <a:pt x="4781" y="855"/>
                    <a:pt x="4913" y="906"/>
                  </a:cubicBezTo>
                  <a:cubicBezTo>
                    <a:pt x="5045" y="957"/>
                    <a:pt x="5163" y="1033"/>
                    <a:pt x="5304" y="1074"/>
                  </a:cubicBezTo>
                  <a:cubicBezTo>
                    <a:pt x="5445" y="1115"/>
                    <a:pt x="5543" y="1125"/>
                    <a:pt x="5760" y="1150"/>
                  </a:cubicBezTo>
                  <a:cubicBezTo>
                    <a:pt x="5760" y="1400"/>
                    <a:pt x="5760" y="1651"/>
                    <a:pt x="5760" y="1651"/>
                  </a:cubicBezTo>
                  <a:lnTo>
                    <a:pt x="0" y="1651"/>
                  </a:lnTo>
                  <a:lnTo>
                    <a:pt x="0" y="960"/>
                  </a:lnTo>
                  <a:close/>
                </a:path>
              </a:pathLst>
            </a:custGeom>
            <a:gradFill rotWithShape="0">
              <a:gsLst>
                <a:gs pos="0">
                  <a:schemeClr val="bg2"/>
                </a:gs>
                <a:gs pos="100000">
                  <a:schemeClr val="bg2">
                    <a:gamma/>
                    <a:shade val="66667"/>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ja-JP" altLang="en-US" sz="2800">
                <a:solidFill>
                  <a:srgbClr val="2E2E48"/>
                </a:solidFill>
              </a:endParaRPr>
            </a:p>
          </p:txBody>
        </p:sp>
        <p:sp>
          <p:nvSpPr>
            <p:cNvPr id="8" name="Freeform 6"/>
            <p:cNvSpPr>
              <a:spLocks/>
            </p:cNvSpPr>
            <p:nvPr userDrawn="1"/>
          </p:nvSpPr>
          <p:spPr bwMode="ltGray">
            <a:xfrm>
              <a:off x="380" y="1597"/>
              <a:ext cx="2495" cy="1054"/>
            </a:xfrm>
            <a:custGeom>
              <a:avLst/>
              <a:gdLst/>
              <a:ahLst/>
              <a:cxnLst>
                <a:cxn ang="0">
                  <a:pos x="909" y="650"/>
                </a:cxn>
                <a:cxn ang="0">
                  <a:pos x="2028" y="116"/>
                </a:cxn>
                <a:cxn ang="0">
                  <a:pos x="2253" y="20"/>
                </a:cxn>
                <a:cxn ang="0">
                  <a:pos x="2304" y="8"/>
                </a:cxn>
                <a:cxn ang="0">
                  <a:pos x="2388" y="20"/>
                </a:cxn>
                <a:cxn ang="0">
                  <a:pos x="2490" y="8"/>
                </a:cxn>
                <a:cxn ang="0">
                  <a:pos x="2424" y="62"/>
                </a:cxn>
                <a:cxn ang="0">
                  <a:pos x="2349" y="158"/>
                </a:cxn>
                <a:cxn ang="0">
                  <a:pos x="2295" y="182"/>
                </a:cxn>
                <a:cxn ang="0">
                  <a:pos x="2271" y="251"/>
                </a:cxn>
                <a:cxn ang="0">
                  <a:pos x="2304" y="332"/>
                </a:cxn>
                <a:cxn ang="0">
                  <a:pos x="2253" y="326"/>
                </a:cxn>
                <a:cxn ang="0">
                  <a:pos x="2226" y="386"/>
                </a:cxn>
                <a:cxn ang="0">
                  <a:pos x="2130" y="491"/>
                </a:cxn>
                <a:cxn ang="0">
                  <a:pos x="1980" y="710"/>
                </a:cxn>
                <a:cxn ang="0">
                  <a:pos x="1884" y="758"/>
                </a:cxn>
                <a:cxn ang="0">
                  <a:pos x="1782" y="845"/>
                </a:cxn>
                <a:cxn ang="0">
                  <a:pos x="1629" y="959"/>
                </a:cxn>
                <a:cxn ang="0">
                  <a:pos x="1458" y="1052"/>
                </a:cxn>
                <a:cxn ang="0">
                  <a:pos x="1560" y="932"/>
                </a:cxn>
                <a:cxn ang="0">
                  <a:pos x="1701" y="770"/>
                </a:cxn>
                <a:cxn ang="0">
                  <a:pos x="1785" y="644"/>
                </a:cxn>
                <a:cxn ang="0">
                  <a:pos x="1935" y="476"/>
                </a:cxn>
                <a:cxn ang="0">
                  <a:pos x="2034" y="350"/>
                </a:cxn>
                <a:cxn ang="0">
                  <a:pos x="2016" y="323"/>
                </a:cxn>
                <a:cxn ang="0">
                  <a:pos x="1947" y="434"/>
                </a:cxn>
                <a:cxn ang="0">
                  <a:pos x="1821" y="587"/>
                </a:cxn>
                <a:cxn ang="0">
                  <a:pos x="1704" y="662"/>
                </a:cxn>
                <a:cxn ang="0">
                  <a:pos x="1620" y="761"/>
                </a:cxn>
                <a:cxn ang="0">
                  <a:pos x="1584" y="728"/>
                </a:cxn>
                <a:cxn ang="0">
                  <a:pos x="1731" y="581"/>
                </a:cxn>
                <a:cxn ang="0">
                  <a:pos x="1851" y="467"/>
                </a:cxn>
                <a:cxn ang="0">
                  <a:pos x="1875" y="413"/>
                </a:cxn>
                <a:cxn ang="0">
                  <a:pos x="1788" y="515"/>
                </a:cxn>
                <a:cxn ang="0">
                  <a:pos x="1689" y="611"/>
                </a:cxn>
                <a:cxn ang="0">
                  <a:pos x="1605" y="665"/>
                </a:cxn>
                <a:cxn ang="0">
                  <a:pos x="1689" y="548"/>
                </a:cxn>
                <a:cxn ang="0">
                  <a:pos x="1746" y="506"/>
                </a:cxn>
                <a:cxn ang="0">
                  <a:pos x="1596" y="611"/>
                </a:cxn>
                <a:cxn ang="0">
                  <a:pos x="1542" y="689"/>
                </a:cxn>
                <a:cxn ang="0">
                  <a:pos x="1500" y="632"/>
                </a:cxn>
                <a:cxn ang="0">
                  <a:pos x="1590" y="563"/>
                </a:cxn>
                <a:cxn ang="0">
                  <a:pos x="1704" y="476"/>
                </a:cxn>
                <a:cxn ang="0">
                  <a:pos x="1659" y="485"/>
                </a:cxn>
                <a:cxn ang="0">
                  <a:pos x="1596" y="524"/>
                </a:cxn>
                <a:cxn ang="0">
                  <a:pos x="1530" y="560"/>
                </a:cxn>
                <a:cxn ang="0">
                  <a:pos x="1470" y="623"/>
                </a:cxn>
                <a:cxn ang="0">
                  <a:pos x="1401" y="662"/>
                </a:cxn>
                <a:cxn ang="0">
                  <a:pos x="1362" y="665"/>
                </a:cxn>
                <a:cxn ang="0">
                  <a:pos x="1263" y="653"/>
                </a:cxn>
                <a:cxn ang="0">
                  <a:pos x="1194" y="668"/>
                </a:cxn>
                <a:cxn ang="0">
                  <a:pos x="879" y="788"/>
                </a:cxn>
                <a:cxn ang="0">
                  <a:pos x="492" y="917"/>
                </a:cxn>
                <a:cxn ang="0">
                  <a:pos x="657" y="851"/>
                </a:cxn>
                <a:cxn ang="0">
                  <a:pos x="1035" y="716"/>
                </a:cxn>
                <a:cxn ang="0">
                  <a:pos x="1062" y="689"/>
                </a:cxn>
                <a:cxn ang="0">
                  <a:pos x="714" y="806"/>
                </a:cxn>
                <a:cxn ang="0">
                  <a:pos x="288" y="905"/>
                </a:cxn>
                <a:cxn ang="0">
                  <a:pos x="207" y="902"/>
                </a:cxn>
                <a:cxn ang="0">
                  <a:pos x="84" y="929"/>
                </a:cxn>
                <a:cxn ang="0">
                  <a:pos x="135" y="902"/>
                </a:cxn>
              </a:cxnLst>
              <a:rect l="0" t="0" r="r" b="b"/>
              <a:pathLst>
                <a:path w="2495" h="1054">
                  <a:moveTo>
                    <a:pt x="135" y="902"/>
                  </a:moveTo>
                  <a:cubicBezTo>
                    <a:pt x="270" y="859"/>
                    <a:pt x="683" y="732"/>
                    <a:pt x="909" y="650"/>
                  </a:cubicBezTo>
                  <a:cubicBezTo>
                    <a:pt x="1135" y="568"/>
                    <a:pt x="1305" y="499"/>
                    <a:pt x="1491" y="410"/>
                  </a:cubicBezTo>
                  <a:cubicBezTo>
                    <a:pt x="1677" y="321"/>
                    <a:pt x="1911" y="179"/>
                    <a:pt x="2028" y="116"/>
                  </a:cubicBezTo>
                  <a:cubicBezTo>
                    <a:pt x="2145" y="53"/>
                    <a:pt x="2156" y="48"/>
                    <a:pt x="2193" y="32"/>
                  </a:cubicBezTo>
                  <a:cubicBezTo>
                    <a:pt x="2230" y="16"/>
                    <a:pt x="2238" y="22"/>
                    <a:pt x="2253" y="20"/>
                  </a:cubicBezTo>
                  <a:cubicBezTo>
                    <a:pt x="2268" y="18"/>
                    <a:pt x="2278" y="22"/>
                    <a:pt x="2286" y="20"/>
                  </a:cubicBezTo>
                  <a:cubicBezTo>
                    <a:pt x="2294" y="18"/>
                    <a:pt x="2296" y="10"/>
                    <a:pt x="2304" y="8"/>
                  </a:cubicBezTo>
                  <a:cubicBezTo>
                    <a:pt x="2312" y="6"/>
                    <a:pt x="2320" y="6"/>
                    <a:pt x="2334" y="8"/>
                  </a:cubicBezTo>
                  <a:cubicBezTo>
                    <a:pt x="2348" y="10"/>
                    <a:pt x="2372" y="21"/>
                    <a:pt x="2388" y="20"/>
                  </a:cubicBezTo>
                  <a:cubicBezTo>
                    <a:pt x="2404" y="19"/>
                    <a:pt x="2416" y="4"/>
                    <a:pt x="2433" y="2"/>
                  </a:cubicBezTo>
                  <a:cubicBezTo>
                    <a:pt x="2450" y="0"/>
                    <a:pt x="2485" y="4"/>
                    <a:pt x="2490" y="8"/>
                  </a:cubicBezTo>
                  <a:cubicBezTo>
                    <a:pt x="2495" y="12"/>
                    <a:pt x="2474" y="17"/>
                    <a:pt x="2463" y="26"/>
                  </a:cubicBezTo>
                  <a:cubicBezTo>
                    <a:pt x="2452" y="35"/>
                    <a:pt x="2437" y="47"/>
                    <a:pt x="2424" y="62"/>
                  </a:cubicBezTo>
                  <a:cubicBezTo>
                    <a:pt x="2411" y="77"/>
                    <a:pt x="2397" y="103"/>
                    <a:pt x="2385" y="119"/>
                  </a:cubicBezTo>
                  <a:cubicBezTo>
                    <a:pt x="2373" y="135"/>
                    <a:pt x="2358" y="149"/>
                    <a:pt x="2349" y="158"/>
                  </a:cubicBezTo>
                  <a:cubicBezTo>
                    <a:pt x="2340" y="167"/>
                    <a:pt x="2340" y="172"/>
                    <a:pt x="2331" y="176"/>
                  </a:cubicBezTo>
                  <a:cubicBezTo>
                    <a:pt x="2322" y="180"/>
                    <a:pt x="2303" y="174"/>
                    <a:pt x="2295" y="182"/>
                  </a:cubicBezTo>
                  <a:cubicBezTo>
                    <a:pt x="2287" y="190"/>
                    <a:pt x="2284" y="216"/>
                    <a:pt x="2280" y="227"/>
                  </a:cubicBezTo>
                  <a:cubicBezTo>
                    <a:pt x="2276" y="238"/>
                    <a:pt x="2268" y="245"/>
                    <a:pt x="2271" y="251"/>
                  </a:cubicBezTo>
                  <a:cubicBezTo>
                    <a:pt x="2274" y="257"/>
                    <a:pt x="2293" y="253"/>
                    <a:pt x="2298" y="266"/>
                  </a:cubicBezTo>
                  <a:cubicBezTo>
                    <a:pt x="2303" y="279"/>
                    <a:pt x="2309" y="319"/>
                    <a:pt x="2304" y="332"/>
                  </a:cubicBezTo>
                  <a:cubicBezTo>
                    <a:pt x="2299" y="345"/>
                    <a:pt x="2273" y="345"/>
                    <a:pt x="2265" y="344"/>
                  </a:cubicBezTo>
                  <a:cubicBezTo>
                    <a:pt x="2257" y="343"/>
                    <a:pt x="2258" y="326"/>
                    <a:pt x="2253" y="326"/>
                  </a:cubicBezTo>
                  <a:cubicBezTo>
                    <a:pt x="2248" y="326"/>
                    <a:pt x="2236" y="337"/>
                    <a:pt x="2232" y="347"/>
                  </a:cubicBezTo>
                  <a:cubicBezTo>
                    <a:pt x="2228" y="357"/>
                    <a:pt x="2228" y="376"/>
                    <a:pt x="2226" y="386"/>
                  </a:cubicBezTo>
                  <a:cubicBezTo>
                    <a:pt x="2224" y="396"/>
                    <a:pt x="2236" y="390"/>
                    <a:pt x="2220" y="407"/>
                  </a:cubicBezTo>
                  <a:cubicBezTo>
                    <a:pt x="2204" y="424"/>
                    <a:pt x="2157" y="463"/>
                    <a:pt x="2130" y="491"/>
                  </a:cubicBezTo>
                  <a:cubicBezTo>
                    <a:pt x="2103" y="519"/>
                    <a:pt x="2083" y="539"/>
                    <a:pt x="2058" y="575"/>
                  </a:cubicBezTo>
                  <a:cubicBezTo>
                    <a:pt x="2033" y="611"/>
                    <a:pt x="1998" y="679"/>
                    <a:pt x="1980" y="710"/>
                  </a:cubicBezTo>
                  <a:cubicBezTo>
                    <a:pt x="1962" y="741"/>
                    <a:pt x="1966" y="756"/>
                    <a:pt x="1950" y="764"/>
                  </a:cubicBezTo>
                  <a:cubicBezTo>
                    <a:pt x="1934" y="772"/>
                    <a:pt x="1906" y="756"/>
                    <a:pt x="1884" y="758"/>
                  </a:cubicBezTo>
                  <a:cubicBezTo>
                    <a:pt x="1862" y="760"/>
                    <a:pt x="1832" y="762"/>
                    <a:pt x="1815" y="776"/>
                  </a:cubicBezTo>
                  <a:cubicBezTo>
                    <a:pt x="1798" y="790"/>
                    <a:pt x="1800" y="826"/>
                    <a:pt x="1782" y="845"/>
                  </a:cubicBezTo>
                  <a:cubicBezTo>
                    <a:pt x="1764" y="864"/>
                    <a:pt x="1730" y="871"/>
                    <a:pt x="1704" y="890"/>
                  </a:cubicBezTo>
                  <a:cubicBezTo>
                    <a:pt x="1678" y="909"/>
                    <a:pt x="1657" y="942"/>
                    <a:pt x="1629" y="959"/>
                  </a:cubicBezTo>
                  <a:cubicBezTo>
                    <a:pt x="1601" y="976"/>
                    <a:pt x="1561" y="980"/>
                    <a:pt x="1533" y="995"/>
                  </a:cubicBezTo>
                  <a:cubicBezTo>
                    <a:pt x="1505" y="1010"/>
                    <a:pt x="1469" y="1050"/>
                    <a:pt x="1458" y="1052"/>
                  </a:cubicBezTo>
                  <a:cubicBezTo>
                    <a:pt x="1447" y="1054"/>
                    <a:pt x="1450" y="1027"/>
                    <a:pt x="1467" y="1007"/>
                  </a:cubicBezTo>
                  <a:cubicBezTo>
                    <a:pt x="1484" y="987"/>
                    <a:pt x="1533" y="955"/>
                    <a:pt x="1560" y="932"/>
                  </a:cubicBezTo>
                  <a:cubicBezTo>
                    <a:pt x="1587" y="909"/>
                    <a:pt x="1606" y="893"/>
                    <a:pt x="1629" y="866"/>
                  </a:cubicBezTo>
                  <a:cubicBezTo>
                    <a:pt x="1652" y="839"/>
                    <a:pt x="1687" y="796"/>
                    <a:pt x="1701" y="770"/>
                  </a:cubicBezTo>
                  <a:cubicBezTo>
                    <a:pt x="1715" y="744"/>
                    <a:pt x="1699" y="731"/>
                    <a:pt x="1713" y="710"/>
                  </a:cubicBezTo>
                  <a:cubicBezTo>
                    <a:pt x="1727" y="689"/>
                    <a:pt x="1759" y="671"/>
                    <a:pt x="1785" y="644"/>
                  </a:cubicBezTo>
                  <a:cubicBezTo>
                    <a:pt x="1811" y="617"/>
                    <a:pt x="1844" y="573"/>
                    <a:pt x="1869" y="545"/>
                  </a:cubicBezTo>
                  <a:cubicBezTo>
                    <a:pt x="1894" y="517"/>
                    <a:pt x="1918" y="500"/>
                    <a:pt x="1935" y="476"/>
                  </a:cubicBezTo>
                  <a:cubicBezTo>
                    <a:pt x="1952" y="452"/>
                    <a:pt x="1955" y="422"/>
                    <a:pt x="1971" y="401"/>
                  </a:cubicBezTo>
                  <a:cubicBezTo>
                    <a:pt x="1987" y="380"/>
                    <a:pt x="2019" y="364"/>
                    <a:pt x="2034" y="350"/>
                  </a:cubicBezTo>
                  <a:cubicBezTo>
                    <a:pt x="2049" y="336"/>
                    <a:pt x="2064" y="318"/>
                    <a:pt x="2061" y="314"/>
                  </a:cubicBezTo>
                  <a:cubicBezTo>
                    <a:pt x="2058" y="310"/>
                    <a:pt x="2031" y="314"/>
                    <a:pt x="2016" y="323"/>
                  </a:cubicBezTo>
                  <a:cubicBezTo>
                    <a:pt x="2001" y="332"/>
                    <a:pt x="1982" y="350"/>
                    <a:pt x="1971" y="368"/>
                  </a:cubicBezTo>
                  <a:cubicBezTo>
                    <a:pt x="1960" y="386"/>
                    <a:pt x="1960" y="412"/>
                    <a:pt x="1947" y="434"/>
                  </a:cubicBezTo>
                  <a:cubicBezTo>
                    <a:pt x="1934" y="456"/>
                    <a:pt x="1914" y="475"/>
                    <a:pt x="1893" y="500"/>
                  </a:cubicBezTo>
                  <a:cubicBezTo>
                    <a:pt x="1872" y="525"/>
                    <a:pt x="1841" y="565"/>
                    <a:pt x="1821" y="587"/>
                  </a:cubicBezTo>
                  <a:cubicBezTo>
                    <a:pt x="1801" y="609"/>
                    <a:pt x="1790" y="619"/>
                    <a:pt x="1770" y="632"/>
                  </a:cubicBezTo>
                  <a:cubicBezTo>
                    <a:pt x="1750" y="645"/>
                    <a:pt x="1727" y="647"/>
                    <a:pt x="1704" y="662"/>
                  </a:cubicBezTo>
                  <a:cubicBezTo>
                    <a:pt x="1681" y="677"/>
                    <a:pt x="1646" y="709"/>
                    <a:pt x="1632" y="725"/>
                  </a:cubicBezTo>
                  <a:cubicBezTo>
                    <a:pt x="1618" y="741"/>
                    <a:pt x="1627" y="754"/>
                    <a:pt x="1620" y="761"/>
                  </a:cubicBezTo>
                  <a:cubicBezTo>
                    <a:pt x="1613" y="768"/>
                    <a:pt x="1593" y="775"/>
                    <a:pt x="1587" y="770"/>
                  </a:cubicBezTo>
                  <a:cubicBezTo>
                    <a:pt x="1581" y="765"/>
                    <a:pt x="1566" y="749"/>
                    <a:pt x="1584" y="728"/>
                  </a:cubicBezTo>
                  <a:cubicBezTo>
                    <a:pt x="1602" y="707"/>
                    <a:pt x="1668" y="665"/>
                    <a:pt x="1692" y="641"/>
                  </a:cubicBezTo>
                  <a:cubicBezTo>
                    <a:pt x="1716" y="617"/>
                    <a:pt x="1714" y="599"/>
                    <a:pt x="1731" y="581"/>
                  </a:cubicBezTo>
                  <a:cubicBezTo>
                    <a:pt x="1748" y="563"/>
                    <a:pt x="1774" y="552"/>
                    <a:pt x="1794" y="533"/>
                  </a:cubicBezTo>
                  <a:cubicBezTo>
                    <a:pt x="1814" y="514"/>
                    <a:pt x="1837" y="482"/>
                    <a:pt x="1851" y="467"/>
                  </a:cubicBezTo>
                  <a:cubicBezTo>
                    <a:pt x="1865" y="452"/>
                    <a:pt x="1874" y="452"/>
                    <a:pt x="1878" y="443"/>
                  </a:cubicBezTo>
                  <a:cubicBezTo>
                    <a:pt x="1882" y="434"/>
                    <a:pt x="1882" y="413"/>
                    <a:pt x="1875" y="413"/>
                  </a:cubicBezTo>
                  <a:cubicBezTo>
                    <a:pt x="1868" y="413"/>
                    <a:pt x="1847" y="426"/>
                    <a:pt x="1833" y="443"/>
                  </a:cubicBezTo>
                  <a:cubicBezTo>
                    <a:pt x="1819" y="460"/>
                    <a:pt x="1804" y="495"/>
                    <a:pt x="1788" y="515"/>
                  </a:cubicBezTo>
                  <a:cubicBezTo>
                    <a:pt x="1772" y="535"/>
                    <a:pt x="1751" y="550"/>
                    <a:pt x="1734" y="566"/>
                  </a:cubicBezTo>
                  <a:cubicBezTo>
                    <a:pt x="1717" y="582"/>
                    <a:pt x="1704" y="595"/>
                    <a:pt x="1689" y="611"/>
                  </a:cubicBezTo>
                  <a:cubicBezTo>
                    <a:pt x="1674" y="627"/>
                    <a:pt x="1655" y="656"/>
                    <a:pt x="1641" y="665"/>
                  </a:cubicBezTo>
                  <a:cubicBezTo>
                    <a:pt x="1627" y="674"/>
                    <a:pt x="1609" y="674"/>
                    <a:pt x="1605" y="665"/>
                  </a:cubicBezTo>
                  <a:cubicBezTo>
                    <a:pt x="1601" y="656"/>
                    <a:pt x="1603" y="627"/>
                    <a:pt x="1617" y="608"/>
                  </a:cubicBezTo>
                  <a:cubicBezTo>
                    <a:pt x="1631" y="589"/>
                    <a:pt x="1672" y="560"/>
                    <a:pt x="1689" y="548"/>
                  </a:cubicBezTo>
                  <a:cubicBezTo>
                    <a:pt x="1706" y="536"/>
                    <a:pt x="1713" y="540"/>
                    <a:pt x="1722" y="533"/>
                  </a:cubicBezTo>
                  <a:cubicBezTo>
                    <a:pt x="1731" y="526"/>
                    <a:pt x="1752" y="507"/>
                    <a:pt x="1746" y="506"/>
                  </a:cubicBezTo>
                  <a:cubicBezTo>
                    <a:pt x="1740" y="505"/>
                    <a:pt x="1711" y="513"/>
                    <a:pt x="1686" y="530"/>
                  </a:cubicBezTo>
                  <a:cubicBezTo>
                    <a:pt x="1661" y="547"/>
                    <a:pt x="1617" y="587"/>
                    <a:pt x="1596" y="611"/>
                  </a:cubicBezTo>
                  <a:cubicBezTo>
                    <a:pt x="1575" y="635"/>
                    <a:pt x="1569" y="661"/>
                    <a:pt x="1560" y="674"/>
                  </a:cubicBezTo>
                  <a:cubicBezTo>
                    <a:pt x="1551" y="687"/>
                    <a:pt x="1549" y="694"/>
                    <a:pt x="1542" y="689"/>
                  </a:cubicBezTo>
                  <a:cubicBezTo>
                    <a:pt x="1535" y="684"/>
                    <a:pt x="1525" y="650"/>
                    <a:pt x="1518" y="641"/>
                  </a:cubicBezTo>
                  <a:cubicBezTo>
                    <a:pt x="1511" y="632"/>
                    <a:pt x="1496" y="639"/>
                    <a:pt x="1500" y="632"/>
                  </a:cubicBezTo>
                  <a:cubicBezTo>
                    <a:pt x="1504" y="625"/>
                    <a:pt x="1527" y="607"/>
                    <a:pt x="1542" y="596"/>
                  </a:cubicBezTo>
                  <a:cubicBezTo>
                    <a:pt x="1557" y="585"/>
                    <a:pt x="1571" y="574"/>
                    <a:pt x="1590" y="563"/>
                  </a:cubicBezTo>
                  <a:cubicBezTo>
                    <a:pt x="1609" y="552"/>
                    <a:pt x="1637" y="541"/>
                    <a:pt x="1656" y="527"/>
                  </a:cubicBezTo>
                  <a:cubicBezTo>
                    <a:pt x="1675" y="513"/>
                    <a:pt x="1692" y="489"/>
                    <a:pt x="1704" y="476"/>
                  </a:cubicBezTo>
                  <a:cubicBezTo>
                    <a:pt x="1716" y="463"/>
                    <a:pt x="1735" y="451"/>
                    <a:pt x="1728" y="452"/>
                  </a:cubicBezTo>
                  <a:cubicBezTo>
                    <a:pt x="1721" y="453"/>
                    <a:pt x="1673" y="473"/>
                    <a:pt x="1659" y="485"/>
                  </a:cubicBezTo>
                  <a:cubicBezTo>
                    <a:pt x="1645" y="497"/>
                    <a:pt x="1652" y="517"/>
                    <a:pt x="1641" y="524"/>
                  </a:cubicBezTo>
                  <a:cubicBezTo>
                    <a:pt x="1630" y="531"/>
                    <a:pt x="1608" y="518"/>
                    <a:pt x="1596" y="524"/>
                  </a:cubicBezTo>
                  <a:cubicBezTo>
                    <a:pt x="1584" y="530"/>
                    <a:pt x="1583" y="554"/>
                    <a:pt x="1572" y="560"/>
                  </a:cubicBezTo>
                  <a:cubicBezTo>
                    <a:pt x="1561" y="566"/>
                    <a:pt x="1541" y="553"/>
                    <a:pt x="1530" y="560"/>
                  </a:cubicBezTo>
                  <a:cubicBezTo>
                    <a:pt x="1519" y="567"/>
                    <a:pt x="1516" y="594"/>
                    <a:pt x="1506" y="605"/>
                  </a:cubicBezTo>
                  <a:cubicBezTo>
                    <a:pt x="1496" y="616"/>
                    <a:pt x="1481" y="611"/>
                    <a:pt x="1470" y="623"/>
                  </a:cubicBezTo>
                  <a:cubicBezTo>
                    <a:pt x="1459" y="635"/>
                    <a:pt x="1448" y="671"/>
                    <a:pt x="1437" y="677"/>
                  </a:cubicBezTo>
                  <a:cubicBezTo>
                    <a:pt x="1426" y="683"/>
                    <a:pt x="1406" y="671"/>
                    <a:pt x="1401" y="662"/>
                  </a:cubicBezTo>
                  <a:cubicBezTo>
                    <a:pt x="1396" y="653"/>
                    <a:pt x="1410" y="623"/>
                    <a:pt x="1404" y="623"/>
                  </a:cubicBezTo>
                  <a:cubicBezTo>
                    <a:pt x="1398" y="623"/>
                    <a:pt x="1384" y="656"/>
                    <a:pt x="1362" y="665"/>
                  </a:cubicBezTo>
                  <a:cubicBezTo>
                    <a:pt x="1340" y="674"/>
                    <a:pt x="1288" y="682"/>
                    <a:pt x="1272" y="680"/>
                  </a:cubicBezTo>
                  <a:cubicBezTo>
                    <a:pt x="1256" y="678"/>
                    <a:pt x="1268" y="660"/>
                    <a:pt x="1263" y="653"/>
                  </a:cubicBezTo>
                  <a:cubicBezTo>
                    <a:pt x="1258" y="646"/>
                    <a:pt x="1253" y="636"/>
                    <a:pt x="1242" y="638"/>
                  </a:cubicBezTo>
                  <a:cubicBezTo>
                    <a:pt x="1231" y="640"/>
                    <a:pt x="1224" y="654"/>
                    <a:pt x="1194" y="668"/>
                  </a:cubicBezTo>
                  <a:cubicBezTo>
                    <a:pt x="1164" y="682"/>
                    <a:pt x="1111" y="702"/>
                    <a:pt x="1059" y="722"/>
                  </a:cubicBezTo>
                  <a:cubicBezTo>
                    <a:pt x="1007" y="742"/>
                    <a:pt x="950" y="763"/>
                    <a:pt x="879" y="788"/>
                  </a:cubicBezTo>
                  <a:cubicBezTo>
                    <a:pt x="808" y="813"/>
                    <a:pt x="698" y="853"/>
                    <a:pt x="633" y="875"/>
                  </a:cubicBezTo>
                  <a:cubicBezTo>
                    <a:pt x="568" y="897"/>
                    <a:pt x="513" y="914"/>
                    <a:pt x="492" y="917"/>
                  </a:cubicBezTo>
                  <a:cubicBezTo>
                    <a:pt x="471" y="920"/>
                    <a:pt x="477" y="904"/>
                    <a:pt x="504" y="893"/>
                  </a:cubicBezTo>
                  <a:cubicBezTo>
                    <a:pt x="531" y="882"/>
                    <a:pt x="602" y="869"/>
                    <a:pt x="657" y="851"/>
                  </a:cubicBezTo>
                  <a:cubicBezTo>
                    <a:pt x="712" y="833"/>
                    <a:pt x="774" y="807"/>
                    <a:pt x="837" y="785"/>
                  </a:cubicBezTo>
                  <a:cubicBezTo>
                    <a:pt x="900" y="763"/>
                    <a:pt x="994" y="733"/>
                    <a:pt x="1035" y="716"/>
                  </a:cubicBezTo>
                  <a:cubicBezTo>
                    <a:pt x="1076" y="699"/>
                    <a:pt x="1079" y="690"/>
                    <a:pt x="1083" y="686"/>
                  </a:cubicBezTo>
                  <a:cubicBezTo>
                    <a:pt x="1087" y="682"/>
                    <a:pt x="1091" y="679"/>
                    <a:pt x="1062" y="689"/>
                  </a:cubicBezTo>
                  <a:cubicBezTo>
                    <a:pt x="1033" y="699"/>
                    <a:pt x="964" y="727"/>
                    <a:pt x="906" y="746"/>
                  </a:cubicBezTo>
                  <a:cubicBezTo>
                    <a:pt x="848" y="765"/>
                    <a:pt x="779" y="788"/>
                    <a:pt x="714" y="806"/>
                  </a:cubicBezTo>
                  <a:cubicBezTo>
                    <a:pt x="649" y="824"/>
                    <a:pt x="584" y="838"/>
                    <a:pt x="513" y="854"/>
                  </a:cubicBezTo>
                  <a:cubicBezTo>
                    <a:pt x="442" y="870"/>
                    <a:pt x="344" y="893"/>
                    <a:pt x="288" y="905"/>
                  </a:cubicBezTo>
                  <a:cubicBezTo>
                    <a:pt x="232" y="917"/>
                    <a:pt x="190" y="926"/>
                    <a:pt x="177" y="926"/>
                  </a:cubicBezTo>
                  <a:cubicBezTo>
                    <a:pt x="164" y="926"/>
                    <a:pt x="208" y="904"/>
                    <a:pt x="207" y="902"/>
                  </a:cubicBezTo>
                  <a:cubicBezTo>
                    <a:pt x="206" y="900"/>
                    <a:pt x="188" y="907"/>
                    <a:pt x="168" y="911"/>
                  </a:cubicBezTo>
                  <a:cubicBezTo>
                    <a:pt x="148" y="915"/>
                    <a:pt x="95" y="929"/>
                    <a:pt x="84" y="929"/>
                  </a:cubicBezTo>
                  <a:cubicBezTo>
                    <a:pt x="73" y="929"/>
                    <a:pt x="91" y="912"/>
                    <a:pt x="99" y="908"/>
                  </a:cubicBezTo>
                  <a:cubicBezTo>
                    <a:pt x="107" y="904"/>
                    <a:pt x="0" y="945"/>
                    <a:pt x="135" y="902"/>
                  </a:cubicBezTo>
                  <a:close/>
                </a:path>
              </a:pathLst>
            </a:custGeom>
            <a:gradFill rotWithShape="0">
              <a:gsLst>
                <a:gs pos="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ja-JP" altLang="en-US" sz="2800">
                <a:solidFill>
                  <a:srgbClr val="2E2E48"/>
                </a:solidFill>
              </a:endParaRPr>
            </a:p>
          </p:txBody>
        </p:sp>
        <p:sp>
          <p:nvSpPr>
            <p:cNvPr id="9" name="Freeform 7"/>
            <p:cNvSpPr>
              <a:spLocks/>
            </p:cNvSpPr>
            <p:nvPr userDrawn="1"/>
          </p:nvSpPr>
          <p:spPr bwMode="ltGray">
            <a:xfrm>
              <a:off x="2761" y="1582"/>
              <a:ext cx="1090" cy="944"/>
            </a:xfrm>
            <a:custGeom>
              <a:avLst/>
              <a:gdLst/>
              <a:ahLst/>
              <a:cxnLst>
                <a:cxn ang="0">
                  <a:pos x="262" y="29"/>
                </a:cxn>
                <a:cxn ang="0">
                  <a:pos x="310" y="5"/>
                </a:cxn>
                <a:cxn ang="0">
                  <a:pos x="415" y="80"/>
                </a:cxn>
                <a:cxn ang="0">
                  <a:pos x="415" y="164"/>
                </a:cxn>
                <a:cxn ang="0">
                  <a:pos x="439" y="239"/>
                </a:cxn>
                <a:cxn ang="0">
                  <a:pos x="532" y="266"/>
                </a:cxn>
                <a:cxn ang="0">
                  <a:pos x="544" y="338"/>
                </a:cxn>
                <a:cxn ang="0">
                  <a:pos x="646" y="431"/>
                </a:cxn>
                <a:cxn ang="0">
                  <a:pos x="982" y="641"/>
                </a:cxn>
                <a:cxn ang="0">
                  <a:pos x="1084" y="740"/>
                </a:cxn>
                <a:cxn ang="0">
                  <a:pos x="922" y="722"/>
                </a:cxn>
                <a:cxn ang="0">
                  <a:pos x="826" y="740"/>
                </a:cxn>
                <a:cxn ang="0">
                  <a:pos x="607" y="548"/>
                </a:cxn>
                <a:cxn ang="0">
                  <a:pos x="496" y="536"/>
                </a:cxn>
                <a:cxn ang="0">
                  <a:pos x="520" y="722"/>
                </a:cxn>
                <a:cxn ang="0">
                  <a:pos x="472" y="800"/>
                </a:cxn>
                <a:cxn ang="0">
                  <a:pos x="364" y="833"/>
                </a:cxn>
                <a:cxn ang="0">
                  <a:pos x="205" y="944"/>
                </a:cxn>
                <a:cxn ang="0">
                  <a:pos x="139" y="899"/>
                </a:cxn>
                <a:cxn ang="0">
                  <a:pos x="148" y="818"/>
                </a:cxn>
                <a:cxn ang="0">
                  <a:pos x="103" y="785"/>
                </a:cxn>
                <a:cxn ang="0">
                  <a:pos x="25" y="815"/>
                </a:cxn>
                <a:cxn ang="0">
                  <a:pos x="220" y="647"/>
                </a:cxn>
                <a:cxn ang="0">
                  <a:pos x="307" y="542"/>
                </a:cxn>
                <a:cxn ang="0">
                  <a:pos x="235" y="473"/>
                </a:cxn>
                <a:cxn ang="0">
                  <a:pos x="211" y="404"/>
                </a:cxn>
                <a:cxn ang="0">
                  <a:pos x="190" y="335"/>
                </a:cxn>
                <a:cxn ang="0">
                  <a:pos x="157" y="296"/>
                </a:cxn>
                <a:cxn ang="0">
                  <a:pos x="148" y="236"/>
                </a:cxn>
                <a:cxn ang="0">
                  <a:pos x="121" y="164"/>
                </a:cxn>
                <a:cxn ang="0">
                  <a:pos x="88" y="68"/>
                </a:cxn>
                <a:cxn ang="0">
                  <a:pos x="127" y="89"/>
                </a:cxn>
                <a:cxn ang="0">
                  <a:pos x="139" y="56"/>
                </a:cxn>
                <a:cxn ang="0">
                  <a:pos x="148" y="23"/>
                </a:cxn>
                <a:cxn ang="0">
                  <a:pos x="187" y="53"/>
                </a:cxn>
                <a:cxn ang="0">
                  <a:pos x="196" y="107"/>
                </a:cxn>
                <a:cxn ang="0">
                  <a:pos x="244" y="122"/>
                </a:cxn>
                <a:cxn ang="0">
                  <a:pos x="319" y="155"/>
                </a:cxn>
                <a:cxn ang="0">
                  <a:pos x="361" y="152"/>
                </a:cxn>
                <a:cxn ang="0">
                  <a:pos x="259" y="92"/>
                </a:cxn>
                <a:cxn ang="0">
                  <a:pos x="220" y="44"/>
                </a:cxn>
              </a:cxnLst>
              <a:rect l="0" t="0" r="r" b="b"/>
              <a:pathLst>
                <a:path w="1090" h="944">
                  <a:moveTo>
                    <a:pt x="220" y="44"/>
                  </a:moveTo>
                  <a:cubicBezTo>
                    <a:pt x="214" y="39"/>
                    <a:pt x="250" y="35"/>
                    <a:pt x="262" y="29"/>
                  </a:cubicBezTo>
                  <a:cubicBezTo>
                    <a:pt x="274" y="23"/>
                    <a:pt x="284" y="9"/>
                    <a:pt x="292" y="5"/>
                  </a:cubicBezTo>
                  <a:cubicBezTo>
                    <a:pt x="300" y="1"/>
                    <a:pt x="299" y="0"/>
                    <a:pt x="310" y="5"/>
                  </a:cubicBezTo>
                  <a:cubicBezTo>
                    <a:pt x="321" y="10"/>
                    <a:pt x="341" y="23"/>
                    <a:pt x="358" y="35"/>
                  </a:cubicBezTo>
                  <a:cubicBezTo>
                    <a:pt x="375" y="47"/>
                    <a:pt x="402" y="64"/>
                    <a:pt x="415" y="80"/>
                  </a:cubicBezTo>
                  <a:cubicBezTo>
                    <a:pt x="428" y="96"/>
                    <a:pt x="436" y="114"/>
                    <a:pt x="436" y="128"/>
                  </a:cubicBezTo>
                  <a:cubicBezTo>
                    <a:pt x="436" y="142"/>
                    <a:pt x="414" y="155"/>
                    <a:pt x="415" y="164"/>
                  </a:cubicBezTo>
                  <a:cubicBezTo>
                    <a:pt x="416" y="173"/>
                    <a:pt x="441" y="172"/>
                    <a:pt x="445" y="185"/>
                  </a:cubicBezTo>
                  <a:cubicBezTo>
                    <a:pt x="449" y="198"/>
                    <a:pt x="431" y="226"/>
                    <a:pt x="439" y="239"/>
                  </a:cubicBezTo>
                  <a:cubicBezTo>
                    <a:pt x="447" y="252"/>
                    <a:pt x="475" y="262"/>
                    <a:pt x="490" y="266"/>
                  </a:cubicBezTo>
                  <a:cubicBezTo>
                    <a:pt x="505" y="270"/>
                    <a:pt x="517" y="256"/>
                    <a:pt x="532" y="266"/>
                  </a:cubicBezTo>
                  <a:cubicBezTo>
                    <a:pt x="547" y="276"/>
                    <a:pt x="575" y="314"/>
                    <a:pt x="577" y="326"/>
                  </a:cubicBezTo>
                  <a:cubicBezTo>
                    <a:pt x="579" y="338"/>
                    <a:pt x="546" y="331"/>
                    <a:pt x="544" y="338"/>
                  </a:cubicBezTo>
                  <a:cubicBezTo>
                    <a:pt x="542" y="345"/>
                    <a:pt x="545" y="356"/>
                    <a:pt x="562" y="371"/>
                  </a:cubicBezTo>
                  <a:cubicBezTo>
                    <a:pt x="579" y="386"/>
                    <a:pt x="604" y="404"/>
                    <a:pt x="646" y="431"/>
                  </a:cubicBezTo>
                  <a:cubicBezTo>
                    <a:pt x="688" y="458"/>
                    <a:pt x="761" y="501"/>
                    <a:pt x="817" y="536"/>
                  </a:cubicBezTo>
                  <a:cubicBezTo>
                    <a:pt x="873" y="571"/>
                    <a:pt x="949" y="617"/>
                    <a:pt x="982" y="641"/>
                  </a:cubicBezTo>
                  <a:cubicBezTo>
                    <a:pt x="1015" y="665"/>
                    <a:pt x="995" y="664"/>
                    <a:pt x="1012" y="680"/>
                  </a:cubicBezTo>
                  <a:cubicBezTo>
                    <a:pt x="1029" y="696"/>
                    <a:pt x="1078" y="726"/>
                    <a:pt x="1084" y="740"/>
                  </a:cubicBezTo>
                  <a:cubicBezTo>
                    <a:pt x="1090" y="754"/>
                    <a:pt x="1078" y="767"/>
                    <a:pt x="1051" y="764"/>
                  </a:cubicBezTo>
                  <a:cubicBezTo>
                    <a:pt x="1024" y="761"/>
                    <a:pt x="950" y="724"/>
                    <a:pt x="922" y="722"/>
                  </a:cubicBezTo>
                  <a:cubicBezTo>
                    <a:pt x="894" y="720"/>
                    <a:pt x="896" y="746"/>
                    <a:pt x="880" y="749"/>
                  </a:cubicBezTo>
                  <a:cubicBezTo>
                    <a:pt x="864" y="752"/>
                    <a:pt x="858" y="758"/>
                    <a:pt x="826" y="740"/>
                  </a:cubicBezTo>
                  <a:cubicBezTo>
                    <a:pt x="794" y="722"/>
                    <a:pt x="725" y="673"/>
                    <a:pt x="688" y="641"/>
                  </a:cubicBezTo>
                  <a:cubicBezTo>
                    <a:pt x="651" y="609"/>
                    <a:pt x="630" y="570"/>
                    <a:pt x="607" y="548"/>
                  </a:cubicBezTo>
                  <a:cubicBezTo>
                    <a:pt x="584" y="526"/>
                    <a:pt x="565" y="508"/>
                    <a:pt x="547" y="506"/>
                  </a:cubicBezTo>
                  <a:cubicBezTo>
                    <a:pt x="529" y="504"/>
                    <a:pt x="510" y="515"/>
                    <a:pt x="496" y="536"/>
                  </a:cubicBezTo>
                  <a:cubicBezTo>
                    <a:pt x="482" y="557"/>
                    <a:pt x="459" y="601"/>
                    <a:pt x="463" y="632"/>
                  </a:cubicBezTo>
                  <a:cubicBezTo>
                    <a:pt x="467" y="663"/>
                    <a:pt x="514" y="695"/>
                    <a:pt x="520" y="722"/>
                  </a:cubicBezTo>
                  <a:cubicBezTo>
                    <a:pt x="526" y="749"/>
                    <a:pt x="510" y="784"/>
                    <a:pt x="502" y="797"/>
                  </a:cubicBezTo>
                  <a:cubicBezTo>
                    <a:pt x="494" y="810"/>
                    <a:pt x="480" y="802"/>
                    <a:pt x="472" y="800"/>
                  </a:cubicBezTo>
                  <a:cubicBezTo>
                    <a:pt x="464" y="798"/>
                    <a:pt x="469" y="780"/>
                    <a:pt x="451" y="785"/>
                  </a:cubicBezTo>
                  <a:cubicBezTo>
                    <a:pt x="433" y="790"/>
                    <a:pt x="393" y="814"/>
                    <a:pt x="364" y="833"/>
                  </a:cubicBezTo>
                  <a:cubicBezTo>
                    <a:pt x="335" y="852"/>
                    <a:pt x="303" y="881"/>
                    <a:pt x="277" y="899"/>
                  </a:cubicBezTo>
                  <a:cubicBezTo>
                    <a:pt x="251" y="917"/>
                    <a:pt x="222" y="944"/>
                    <a:pt x="205" y="944"/>
                  </a:cubicBezTo>
                  <a:cubicBezTo>
                    <a:pt x="188" y="944"/>
                    <a:pt x="183" y="906"/>
                    <a:pt x="172" y="899"/>
                  </a:cubicBezTo>
                  <a:cubicBezTo>
                    <a:pt x="161" y="892"/>
                    <a:pt x="150" y="901"/>
                    <a:pt x="139" y="899"/>
                  </a:cubicBezTo>
                  <a:cubicBezTo>
                    <a:pt x="128" y="897"/>
                    <a:pt x="102" y="897"/>
                    <a:pt x="103" y="884"/>
                  </a:cubicBezTo>
                  <a:cubicBezTo>
                    <a:pt x="104" y="871"/>
                    <a:pt x="133" y="839"/>
                    <a:pt x="148" y="818"/>
                  </a:cubicBezTo>
                  <a:cubicBezTo>
                    <a:pt x="163" y="797"/>
                    <a:pt x="203" y="760"/>
                    <a:pt x="196" y="755"/>
                  </a:cubicBezTo>
                  <a:cubicBezTo>
                    <a:pt x="189" y="750"/>
                    <a:pt x="133" y="768"/>
                    <a:pt x="103" y="785"/>
                  </a:cubicBezTo>
                  <a:cubicBezTo>
                    <a:pt x="73" y="802"/>
                    <a:pt x="26" y="852"/>
                    <a:pt x="13" y="857"/>
                  </a:cubicBezTo>
                  <a:cubicBezTo>
                    <a:pt x="0" y="862"/>
                    <a:pt x="5" y="836"/>
                    <a:pt x="25" y="815"/>
                  </a:cubicBezTo>
                  <a:cubicBezTo>
                    <a:pt x="45" y="794"/>
                    <a:pt x="97" y="756"/>
                    <a:pt x="130" y="728"/>
                  </a:cubicBezTo>
                  <a:cubicBezTo>
                    <a:pt x="163" y="700"/>
                    <a:pt x="199" y="671"/>
                    <a:pt x="220" y="647"/>
                  </a:cubicBezTo>
                  <a:cubicBezTo>
                    <a:pt x="241" y="623"/>
                    <a:pt x="245" y="602"/>
                    <a:pt x="259" y="584"/>
                  </a:cubicBezTo>
                  <a:cubicBezTo>
                    <a:pt x="273" y="566"/>
                    <a:pt x="301" y="556"/>
                    <a:pt x="307" y="542"/>
                  </a:cubicBezTo>
                  <a:cubicBezTo>
                    <a:pt x="313" y="528"/>
                    <a:pt x="310" y="511"/>
                    <a:pt x="298" y="500"/>
                  </a:cubicBezTo>
                  <a:cubicBezTo>
                    <a:pt x="286" y="489"/>
                    <a:pt x="240" y="485"/>
                    <a:pt x="235" y="473"/>
                  </a:cubicBezTo>
                  <a:cubicBezTo>
                    <a:pt x="230" y="461"/>
                    <a:pt x="272" y="436"/>
                    <a:pt x="268" y="425"/>
                  </a:cubicBezTo>
                  <a:cubicBezTo>
                    <a:pt x="264" y="414"/>
                    <a:pt x="218" y="414"/>
                    <a:pt x="211" y="404"/>
                  </a:cubicBezTo>
                  <a:cubicBezTo>
                    <a:pt x="204" y="394"/>
                    <a:pt x="229" y="376"/>
                    <a:pt x="226" y="365"/>
                  </a:cubicBezTo>
                  <a:cubicBezTo>
                    <a:pt x="223" y="354"/>
                    <a:pt x="196" y="343"/>
                    <a:pt x="190" y="335"/>
                  </a:cubicBezTo>
                  <a:cubicBezTo>
                    <a:pt x="184" y="327"/>
                    <a:pt x="192" y="320"/>
                    <a:pt x="187" y="314"/>
                  </a:cubicBezTo>
                  <a:cubicBezTo>
                    <a:pt x="182" y="308"/>
                    <a:pt x="167" y="304"/>
                    <a:pt x="157" y="296"/>
                  </a:cubicBezTo>
                  <a:cubicBezTo>
                    <a:pt x="147" y="288"/>
                    <a:pt x="129" y="276"/>
                    <a:pt x="127" y="266"/>
                  </a:cubicBezTo>
                  <a:cubicBezTo>
                    <a:pt x="125" y="256"/>
                    <a:pt x="144" y="246"/>
                    <a:pt x="148" y="236"/>
                  </a:cubicBezTo>
                  <a:cubicBezTo>
                    <a:pt x="152" y="226"/>
                    <a:pt x="155" y="218"/>
                    <a:pt x="151" y="206"/>
                  </a:cubicBezTo>
                  <a:cubicBezTo>
                    <a:pt x="147" y="194"/>
                    <a:pt x="134" y="178"/>
                    <a:pt x="121" y="164"/>
                  </a:cubicBezTo>
                  <a:cubicBezTo>
                    <a:pt x="108" y="150"/>
                    <a:pt x="78" y="141"/>
                    <a:pt x="73" y="125"/>
                  </a:cubicBezTo>
                  <a:cubicBezTo>
                    <a:pt x="68" y="109"/>
                    <a:pt x="78" y="68"/>
                    <a:pt x="88" y="68"/>
                  </a:cubicBezTo>
                  <a:cubicBezTo>
                    <a:pt x="98" y="68"/>
                    <a:pt x="130" y="125"/>
                    <a:pt x="136" y="128"/>
                  </a:cubicBezTo>
                  <a:cubicBezTo>
                    <a:pt x="142" y="131"/>
                    <a:pt x="132" y="100"/>
                    <a:pt x="127" y="89"/>
                  </a:cubicBezTo>
                  <a:cubicBezTo>
                    <a:pt x="122" y="78"/>
                    <a:pt x="101" y="67"/>
                    <a:pt x="103" y="62"/>
                  </a:cubicBezTo>
                  <a:cubicBezTo>
                    <a:pt x="105" y="57"/>
                    <a:pt x="135" y="61"/>
                    <a:pt x="139" y="56"/>
                  </a:cubicBezTo>
                  <a:cubicBezTo>
                    <a:pt x="143" y="51"/>
                    <a:pt x="126" y="37"/>
                    <a:pt x="127" y="32"/>
                  </a:cubicBezTo>
                  <a:cubicBezTo>
                    <a:pt x="128" y="27"/>
                    <a:pt x="142" y="20"/>
                    <a:pt x="148" y="23"/>
                  </a:cubicBezTo>
                  <a:cubicBezTo>
                    <a:pt x="154" y="26"/>
                    <a:pt x="157" y="45"/>
                    <a:pt x="163" y="50"/>
                  </a:cubicBezTo>
                  <a:cubicBezTo>
                    <a:pt x="169" y="55"/>
                    <a:pt x="186" y="42"/>
                    <a:pt x="187" y="53"/>
                  </a:cubicBezTo>
                  <a:cubicBezTo>
                    <a:pt x="188" y="64"/>
                    <a:pt x="171" y="110"/>
                    <a:pt x="172" y="119"/>
                  </a:cubicBezTo>
                  <a:cubicBezTo>
                    <a:pt x="173" y="128"/>
                    <a:pt x="190" y="112"/>
                    <a:pt x="196" y="107"/>
                  </a:cubicBezTo>
                  <a:cubicBezTo>
                    <a:pt x="202" y="102"/>
                    <a:pt x="203" y="86"/>
                    <a:pt x="211" y="89"/>
                  </a:cubicBezTo>
                  <a:cubicBezTo>
                    <a:pt x="219" y="92"/>
                    <a:pt x="237" y="112"/>
                    <a:pt x="244" y="122"/>
                  </a:cubicBezTo>
                  <a:cubicBezTo>
                    <a:pt x="251" y="132"/>
                    <a:pt x="244" y="144"/>
                    <a:pt x="256" y="149"/>
                  </a:cubicBezTo>
                  <a:cubicBezTo>
                    <a:pt x="268" y="154"/>
                    <a:pt x="307" y="148"/>
                    <a:pt x="319" y="155"/>
                  </a:cubicBezTo>
                  <a:cubicBezTo>
                    <a:pt x="331" y="162"/>
                    <a:pt x="318" y="192"/>
                    <a:pt x="325" y="191"/>
                  </a:cubicBezTo>
                  <a:cubicBezTo>
                    <a:pt x="332" y="190"/>
                    <a:pt x="362" y="160"/>
                    <a:pt x="361" y="152"/>
                  </a:cubicBezTo>
                  <a:cubicBezTo>
                    <a:pt x="360" y="144"/>
                    <a:pt x="336" y="153"/>
                    <a:pt x="319" y="143"/>
                  </a:cubicBezTo>
                  <a:cubicBezTo>
                    <a:pt x="302" y="133"/>
                    <a:pt x="262" y="105"/>
                    <a:pt x="259" y="92"/>
                  </a:cubicBezTo>
                  <a:cubicBezTo>
                    <a:pt x="256" y="79"/>
                    <a:pt x="304" y="69"/>
                    <a:pt x="298" y="62"/>
                  </a:cubicBezTo>
                  <a:cubicBezTo>
                    <a:pt x="292" y="55"/>
                    <a:pt x="226" y="49"/>
                    <a:pt x="220" y="44"/>
                  </a:cubicBezTo>
                  <a:close/>
                </a:path>
              </a:pathLst>
            </a:custGeom>
            <a:gradFill rotWithShape="0">
              <a:gsLst>
                <a:gs pos="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ja-JP" altLang="en-US" sz="2800">
                <a:solidFill>
                  <a:srgbClr val="2E2E48"/>
                </a:solidFill>
              </a:endParaRPr>
            </a:p>
          </p:txBody>
        </p:sp>
        <p:sp>
          <p:nvSpPr>
            <p:cNvPr id="10" name="Freeform 8"/>
            <p:cNvSpPr>
              <a:spLocks/>
            </p:cNvSpPr>
            <p:nvPr userDrawn="1"/>
          </p:nvSpPr>
          <p:spPr bwMode="ltGray">
            <a:xfrm>
              <a:off x="0" y="2659"/>
              <a:ext cx="5760" cy="1413"/>
            </a:xfrm>
            <a:custGeom>
              <a:avLst/>
              <a:gdLst/>
              <a:ahLst/>
              <a:cxnLst>
                <a:cxn ang="0">
                  <a:pos x="0" y="230"/>
                </a:cxn>
                <a:cxn ang="0">
                  <a:pos x="702" y="104"/>
                </a:cxn>
                <a:cxn ang="0">
                  <a:pos x="1144" y="0"/>
                </a:cxn>
                <a:cxn ang="0">
                  <a:pos x="1461" y="50"/>
                </a:cxn>
                <a:cxn ang="0">
                  <a:pos x="1720" y="75"/>
                </a:cxn>
                <a:cxn ang="0">
                  <a:pos x="2054" y="17"/>
                </a:cxn>
                <a:cxn ang="0">
                  <a:pos x="2296" y="84"/>
                </a:cxn>
                <a:cxn ang="0">
                  <a:pos x="3423" y="117"/>
                </a:cxn>
                <a:cxn ang="0">
                  <a:pos x="3823" y="25"/>
                </a:cxn>
                <a:cxn ang="0">
                  <a:pos x="3982" y="75"/>
                </a:cxn>
                <a:cxn ang="0">
                  <a:pos x="4082" y="117"/>
                </a:cxn>
                <a:cxn ang="0">
                  <a:pos x="4726" y="135"/>
                </a:cxn>
                <a:cxn ang="0">
                  <a:pos x="4979" y="112"/>
                </a:cxn>
                <a:cxn ang="0">
                  <a:pos x="5397" y="222"/>
                </a:cxn>
                <a:cxn ang="0">
                  <a:pos x="5760" y="206"/>
                </a:cxn>
                <a:cxn ang="0">
                  <a:pos x="5760" y="1224"/>
                </a:cxn>
                <a:cxn ang="0">
                  <a:pos x="0" y="1224"/>
                </a:cxn>
                <a:cxn ang="0">
                  <a:pos x="0" y="230"/>
                </a:cxn>
              </a:cxnLst>
              <a:rect l="0" t="0" r="r" b="b"/>
              <a:pathLst>
                <a:path w="5760" h="1224">
                  <a:moveTo>
                    <a:pt x="0" y="230"/>
                  </a:moveTo>
                  <a:lnTo>
                    <a:pt x="702" y="104"/>
                  </a:lnTo>
                  <a:lnTo>
                    <a:pt x="1144" y="0"/>
                  </a:lnTo>
                  <a:lnTo>
                    <a:pt x="1461" y="50"/>
                  </a:lnTo>
                  <a:lnTo>
                    <a:pt x="1720" y="75"/>
                  </a:lnTo>
                  <a:lnTo>
                    <a:pt x="2054" y="17"/>
                  </a:lnTo>
                  <a:cubicBezTo>
                    <a:pt x="2054" y="17"/>
                    <a:pt x="2068" y="67"/>
                    <a:pt x="2296" y="84"/>
                  </a:cubicBezTo>
                  <a:cubicBezTo>
                    <a:pt x="2579" y="384"/>
                    <a:pt x="3089" y="242"/>
                    <a:pt x="3423" y="117"/>
                  </a:cubicBezTo>
                  <a:cubicBezTo>
                    <a:pt x="3556" y="59"/>
                    <a:pt x="3656" y="33"/>
                    <a:pt x="3823" y="25"/>
                  </a:cubicBezTo>
                  <a:cubicBezTo>
                    <a:pt x="3917" y="13"/>
                    <a:pt x="3832" y="57"/>
                    <a:pt x="3982" y="75"/>
                  </a:cubicBezTo>
                  <a:cubicBezTo>
                    <a:pt x="4025" y="90"/>
                    <a:pt x="3958" y="107"/>
                    <a:pt x="4082" y="117"/>
                  </a:cubicBezTo>
                  <a:cubicBezTo>
                    <a:pt x="4206" y="127"/>
                    <a:pt x="4577" y="136"/>
                    <a:pt x="4726" y="135"/>
                  </a:cubicBezTo>
                  <a:lnTo>
                    <a:pt x="4979" y="112"/>
                  </a:lnTo>
                  <a:lnTo>
                    <a:pt x="5397" y="222"/>
                  </a:lnTo>
                  <a:lnTo>
                    <a:pt x="5760" y="206"/>
                  </a:lnTo>
                  <a:lnTo>
                    <a:pt x="5760" y="1224"/>
                  </a:lnTo>
                  <a:lnTo>
                    <a:pt x="0" y="1224"/>
                  </a:lnTo>
                  <a:lnTo>
                    <a:pt x="0" y="230"/>
                  </a:lnTo>
                  <a:close/>
                </a:path>
              </a:pathLst>
            </a:custGeom>
            <a:gradFill rotWithShape="0">
              <a:gsLst>
                <a:gs pos="0">
                  <a:schemeClr val="bg2">
                    <a:gamma/>
                    <a:shade val="69804"/>
                    <a:invGamma/>
                  </a:schemeClr>
                </a:gs>
                <a:gs pos="100000">
                  <a:schemeClr val="bg2"/>
                </a:gs>
              </a:gsLst>
              <a:lin ang="5400000" scaled="1"/>
            </a:gradFill>
            <a:ln w="9525"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ja-JP" altLang="en-US" sz="2800">
                <a:solidFill>
                  <a:srgbClr val="2E2E48"/>
                </a:solidFill>
              </a:endParaRPr>
            </a:p>
          </p:txBody>
        </p:sp>
        <p:sp>
          <p:nvSpPr>
            <p:cNvPr id="11" name="Freeform 9"/>
            <p:cNvSpPr>
              <a:spLocks/>
            </p:cNvSpPr>
            <p:nvPr userDrawn="1"/>
          </p:nvSpPr>
          <p:spPr bwMode="ltGray">
            <a:xfrm>
              <a:off x="0" y="3138"/>
              <a:ext cx="5760" cy="1186"/>
            </a:xfrm>
            <a:custGeom>
              <a:avLst/>
              <a:gdLst/>
              <a:ahLst/>
              <a:cxnLst>
                <a:cxn ang="0">
                  <a:pos x="0" y="1027"/>
                </a:cxn>
                <a:cxn ang="0">
                  <a:pos x="5760" y="1027"/>
                </a:cxn>
                <a:cxn ang="0">
                  <a:pos x="5760" y="409"/>
                </a:cxn>
                <a:cxn ang="0">
                  <a:pos x="4658" y="401"/>
                </a:cxn>
                <a:cxn ang="0">
                  <a:pos x="3948" y="309"/>
                </a:cxn>
                <a:cxn ang="0">
                  <a:pos x="2905" y="351"/>
                </a:cxn>
                <a:cxn ang="0">
                  <a:pos x="1419" y="175"/>
                </a:cxn>
                <a:cxn ang="0">
                  <a:pos x="659" y="84"/>
                </a:cxn>
                <a:cxn ang="0">
                  <a:pos x="0" y="0"/>
                </a:cxn>
                <a:cxn ang="0">
                  <a:pos x="0" y="1027"/>
                </a:cxn>
              </a:cxnLst>
              <a:rect l="0" t="0" r="r" b="b"/>
              <a:pathLst>
                <a:path w="5760" h="1027">
                  <a:moveTo>
                    <a:pt x="0" y="1027"/>
                  </a:moveTo>
                  <a:lnTo>
                    <a:pt x="5760" y="1027"/>
                  </a:lnTo>
                  <a:lnTo>
                    <a:pt x="5760" y="409"/>
                  </a:lnTo>
                  <a:cubicBezTo>
                    <a:pt x="5576" y="305"/>
                    <a:pt x="4960" y="418"/>
                    <a:pt x="4658" y="401"/>
                  </a:cubicBezTo>
                  <a:cubicBezTo>
                    <a:pt x="4356" y="384"/>
                    <a:pt x="4240" y="317"/>
                    <a:pt x="3948" y="309"/>
                  </a:cubicBezTo>
                  <a:cubicBezTo>
                    <a:pt x="3656" y="301"/>
                    <a:pt x="3326" y="373"/>
                    <a:pt x="2905" y="351"/>
                  </a:cubicBezTo>
                  <a:cubicBezTo>
                    <a:pt x="2404" y="342"/>
                    <a:pt x="1978" y="192"/>
                    <a:pt x="1419" y="175"/>
                  </a:cubicBezTo>
                  <a:cubicBezTo>
                    <a:pt x="1045" y="130"/>
                    <a:pt x="918" y="167"/>
                    <a:pt x="659" y="84"/>
                  </a:cubicBezTo>
                  <a:cubicBezTo>
                    <a:pt x="342" y="75"/>
                    <a:pt x="150" y="17"/>
                    <a:pt x="0" y="0"/>
                  </a:cubicBezTo>
                  <a:cubicBezTo>
                    <a:pt x="0" y="513"/>
                    <a:pt x="0" y="1027"/>
                    <a:pt x="0" y="1027"/>
                  </a:cubicBezTo>
                  <a:close/>
                </a:path>
              </a:pathLst>
            </a:custGeom>
            <a:gradFill rotWithShape="0">
              <a:gsLst>
                <a:gs pos="0">
                  <a:schemeClr val="bg2">
                    <a:gamma/>
                    <a:shade val="69804"/>
                    <a:invGamma/>
                  </a:schemeClr>
                </a:gs>
                <a:gs pos="100000">
                  <a:schemeClr val="bg2"/>
                </a:gs>
              </a:gsLst>
              <a:lin ang="5400000" scaled="1"/>
            </a:gradFill>
            <a:ln w="9525"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ja-JP" altLang="en-US" sz="2800">
                <a:solidFill>
                  <a:srgbClr val="2E2E48"/>
                </a:solidFill>
              </a:endParaRPr>
            </a:p>
          </p:txBody>
        </p:sp>
      </p:grpSp>
      <p:sp>
        <p:nvSpPr>
          <p:cNvPr id="69642" name="Rectangle 10"/>
          <p:cNvSpPr>
            <a:spLocks noGrp="1" noChangeArrowheads="1"/>
          </p:cNvSpPr>
          <p:nvPr>
            <p:ph type="ctrTitle"/>
          </p:nvPr>
        </p:nvSpPr>
        <p:spPr>
          <a:xfrm>
            <a:off x="673100" y="1236663"/>
            <a:ext cx="7772400" cy="1143000"/>
          </a:xfrm>
        </p:spPr>
        <p:txBody>
          <a:bodyPr/>
          <a:lstStyle>
            <a:lvl1pPr>
              <a:defRPr/>
            </a:lvl1pPr>
          </a:lstStyle>
          <a:p>
            <a:r>
              <a:rPr lang="ja-JP" altLang="en-US"/>
              <a:t>マスタ タイトルの書式設定</a:t>
            </a:r>
          </a:p>
        </p:txBody>
      </p:sp>
      <p:sp>
        <p:nvSpPr>
          <p:cNvPr id="69643" name="Rectangle 11"/>
          <p:cNvSpPr>
            <a:spLocks noGrp="1" noChangeArrowheads="1"/>
          </p:cNvSpPr>
          <p:nvPr>
            <p:ph type="subTitle" idx="1"/>
          </p:nvPr>
        </p:nvSpPr>
        <p:spPr>
          <a:xfrm>
            <a:off x="1681163" y="3403600"/>
            <a:ext cx="5781675" cy="2581275"/>
          </a:xfrm>
        </p:spPr>
        <p:txBody>
          <a:bodyPr anchor="ctr"/>
          <a:lstStyle>
            <a:lvl1pPr marL="0" indent="0" algn="ctr">
              <a:buFont typeface="Wingdings" pitchFamily="2" charset="2"/>
              <a:buNone/>
              <a:defRPr/>
            </a:lvl1pPr>
          </a:lstStyle>
          <a:p>
            <a:r>
              <a:rPr lang="ja-JP" altLang="en-US"/>
              <a:t>マスタ サブタイトルの書式設定</a:t>
            </a:r>
          </a:p>
        </p:txBody>
      </p:sp>
      <p:sp>
        <p:nvSpPr>
          <p:cNvPr id="12" name="Rectangle 12"/>
          <p:cNvSpPr>
            <a:spLocks noGrp="1" noChangeArrowheads="1"/>
          </p:cNvSpPr>
          <p:nvPr>
            <p:ph type="dt" sz="half" idx="10"/>
          </p:nvPr>
        </p:nvSpPr>
        <p:spPr/>
        <p:txBody>
          <a:bodyPr/>
          <a:lstStyle>
            <a:lvl1pPr>
              <a:defRPr/>
            </a:lvl1pPr>
          </a:lstStyle>
          <a:p>
            <a:pPr>
              <a:defRPr/>
            </a:pPr>
            <a:fld id="{CA409FEE-02F4-9F45-8AF2-9E307200A70A}" type="datetime1">
              <a:rPr lang="ja-JP" altLang="en-US" smtClean="0">
                <a:solidFill>
                  <a:srgbClr val="2E2E48"/>
                </a:solidFill>
              </a:rPr>
              <a:pPr>
                <a:defRPr/>
              </a:pPr>
              <a:t>16/03/28</a:t>
            </a:fld>
            <a:endParaRPr lang="en-US" altLang="ja-JP">
              <a:solidFill>
                <a:srgbClr val="2E2E48"/>
              </a:solidFill>
            </a:endParaRPr>
          </a:p>
        </p:txBody>
      </p:sp>
      <p:sp>
        <p:nvSpPr>
          <p:cNvPr id="13" name="Rectangle 13"/>
          <p:cNvSpPr>
            <a:spLocks noGrp="1" noChangeArrowheads="1"/>
          </p:cNvSpPr>
          <p:nvPr>
            <p:ph type="ftr" sz="quarter" idx="11"/>
          </p:nvPr>
        </p:nvSpPr>
        <p:spPr/>
        <p:txBody>
          <a:bodyPr/>
          <a:lstStyle>
            <a:lvl1pPr>
              <a:defRPr/>
            </a:lvl1pPr>
          </a:lstStyle>
          <a:p>
            <a:pPr>
              <a:defRPr/>
            </a:pPr>
            <a:endParaRPr lang="en-US" altLang="ja-JP">
              <a:solidFill>
                <a:srgbClr val="2E2E48"/>
              </a:solidFill>
            </a:endParaRPr>
          </a:p>
        </p:txBody>
      </p:sp>
      <p:sp>
        <p:nvSpPr>
          <p:cNvPr id="14" name="Rectangle 14"/>
          <p:cNvSpPr>
            <a:spLocks noGrp="1" noChangeArrowheads="1"/>
          </p:cNvSpPr>
          <p:nvPr>
            <p:ph type="sldNum" sz="quarter" idx="12"/>
          </p:nvPr>
        </p:nvSpPr>
        <p:spPr>
          <a:xfrm>
            <a:off x="6781800" y="6248400"/>
            <a:ext cx="1905000" cy="457200"/>
          </a:xfrm>
        </p:spPr>
        <p:txBody>
          <a:bodyPr/>
          <a:lstStyle>
            <a:lvl1pPr>
              <a:defRPr/>
            </a:lvl1pPr>
          </a:lstStyle>
          <a:p>
            <a:pPr>
              <a:defRPr/>
            </a:pPr>
            <a:fld id="{8968966B-8454-4DC7-A4E7-80083DA265D9}" type="slidenum">
              <a:rPr lang="ja-JP" altLang="en-US">
                <a:solidFill>
                  <a:srgbClr val="2E2E48"/>
                </a:solidFill>
              </a:rPr>
              <a:pPr>
                <a:defRPr/>
              </a:pPr>
              <a:t>‹#›</a:t>
            </a:fld>
            <a:endParaRPr lang="en-US" altLang="ja-JP">
              <a:solidFill>
                <a:srgbClr val="2E2E48"/>
              </a:solidFill>
            </a:endParaRPr>
          </a:p>
        </p:txBody>
      </p:sp>
    </p:spTree>
    <p:extLst>
      <p:ext uri="{BB962C8B-B14F-4D97-AF65-F5344CB8AC3E}">
        <p14:creationId xmlns:p14="http://schemas.microsoft.com/office/powerpoint/2010/main" val="325156206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12"/>
          <p:cNvSpPr>
            <a:spLocks noGrp="1" noChangeArrowheads="1"/>
          </p:cNvSpPr>
          <p:nvPr>
            <p:ph type="dt" sz="half" idx="10"/>
          </p:nvPr>
        </p:nvSpPr>
        <p:spPr>
          <a:ln/>
        </p:spPr>
        <p:txBody>
          <a:bodyPr/>
          <a:lstStyle>
            <a:lvl1pPr>
              <a:defRPr/>
            </a:lvl1pPr>
          </a:lstStyle>
          <a:p>
            <a:pPr>
              <a:defRPr/>
            </a:pPr>
            <a:fld id="{B13A92EF-7C3E-8640-A421-9D9481361A2A}" type="datetime1">
              <a:rPr lang="ja-JP" altLang="en-US" smtClean="0">
                <a:solidFill>
                  <a:srgbClr val="2E2E48"/>
                </a:solidFill>
              </a:rPr>
              <a:pPr>
                <a:defRPr/>
              </a:pPr>
              <a:t>16/03/28</a:t>
            </a:fld>
            <a:endParaRPr lang="en-US" altLang="ja-JP">
              <a:solidFill>
                <a:srgbClr val="2E2E48"/>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ltLang="ja-JP">
              <a:solidFill>
                <a:srgbClr val="2E2E48"/>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7F16FE18-6BB8-4A7E-819B-7E2E6DE09856}" type="slidenum">
              <a:rPr lang="ja-JP" altLang="en-US">
                <a:solidFill>
                  <a:srgbClr val="2E2E48"/>
                </a:solidFill>
              </a:rPr>
              <a:pPr>
                <a:defRPr/>
              </a:pPr>
              <a:t>‹#›</a:t>
            </a:fld>
            <a:endParaRPr lang="en-US" altLang="ja-JP">
              <a:solidFill>
                <a:srgbClr val="2E2E48"/>
              </a:solidFill>
            </a:endParaRPr>
          </a:p>
        </p:txBody>
      </p:sp>
    </p:spTree>
    <p:extLst>
      <p:ext uri="{BB962C8B-B14F-4D97-AF65-F5344CB8AC3E}">
        <p14:creationId xmlns:p14="http://schemas.microsoft.com/office/powerpoint/2010/main" val="61647299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12"/>
          <p:cNvSpPr>
            <a:spLocks noGrp="1" noChangeArrowheads="1"/>
          </p:cNvSpPr>
          <p:nvPr>
            <p:ph type="dt" sz="half" idx="10"/>
          </p:nvPr>
        </p:nvSpPr>
        <p:spPr>
          <a:ln/>
        </p:spPr>
        <p:txBody>
          <a:bodyPr/>
          <a:lstStyle>
            <a:lvl1pPr>
              <a:defRPr/>
            </a:lvl1pPr>
          </a:lstStyle>
          <a:p>
            <a:pPr>
              <a:defRPr/>
            </a:pPr>
            <a:fld id="{36C4D47D-C7EA-0749-AEF0-360D132A8F35}" type="datetime1">
              <a:rPr lang="ja-JP" altLang="en-US" smtClean="0">
                <a:solidFill>
                  <a:srgbClr val="2E2E48"/>
                </a:solidFill>
              </a:rPr>
              <a:pPr>
                <a:defRPr/>
              </a:pPr>
              <a:t>16/03/28</a:t>
            </a:fld>
            <a:endParaRPr lang="en-US" altLang="ja-JP">
              <a:solidFill>
                <a:srgbClr val="2E2E48"/>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ltLang="ja-JP">
              <a:solidFill>
                <a:srgbClr val="2E2E48"/>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34D645AE-2FAA-455A-B0C0-FAABA21D7863}" type="slidenum">
              <a:rPr lang="ja-JP" altLang="en-US">
                <a:solidFill>
                  <a:srgbClr val="2E2E48"/>
                </a:solidFill>
              </a:rPr>
              <a:pPr>
                <a:defRPr/>
              </a:pPr>
              <a:t>‹#›</a:t>
            </a:fld>
            <a:endParaRPr lang="en-US" altLang="ja-JP">
              <a:solidFill>
                <a:srgbClr val="2E2E48"/>
              </a:solidFill>
            </a:endParaRPr>
          </a:p>
        </p:txBody>
      </p:sp>
    </p:spTree>
    <p:extLst>
      <p:ext uri="{BB962C8B-B14F-4D97-AF65-F5344CB8AC3E}">
        <p14:creationId xmlns:p14="http://schemas.microsoft.com/office/powerpoint/2010/main" val="358524636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12"/>
          <p:cNvSpPr>
            <a:spLocks noGrp="1" noChangeArrowheads="1"/>
          </p:cNvSpPr>
          <p:nvPr>
            <p:ph type="dt" sz="half" idx="10"/>
          </p:nvPr>
        </p:nvSpPr>
        <p:spPr>
          <a:ln/>
        </p:spPr>
        <p:txBody>
          <a:bodyPr/>
          <a:lstStyle>
            <a:lvl1pPr>
              <a:defRPr/>
            </a:lvl1pPr>
          </a:lstStyle>
          <a:p>
            <a:pPr>
              <a:defRPr/>
            </a:pPr>
            <a:fld id="{E24B3DCF-3151-B84F-BB77-45DE8C1036A5}" type="datetime1">
              <a:rPr lang="ja-JP" altLang="en-US" smtClean="0">
                <a:solidFill>
                  <a:srgbClr val="2E2E48"/>
                </a:solidFill>
              </a:rPr>
              <a:pPr>
                <a:defRPr/>
              </a:pPr>
              <a:t>16/03/28</a:t>
            </a:fld>
            <a:endParaRPr lang="en-US" altLang="ja-JP">
              <a:solidFill>
                <a:srgbClr val="2E2E48"/>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ltLang="ja-JP">
              <a:solidFill>
                <a:srgbClr val="2E2E48"/>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B37B8A3B-1FB7-43C6-9CD5-7C2F6FC807E2}" type="slidenum">
              <a:rPr lang="ja-JP" altLang="en-US">
                <a:solidFill>
                  <a:srgbClr val="2E2E48"/>
                </a:solidFill>
              </a:rPr>
              <a:pPr>
                <a:defRPr/>
              </a:pPr>
              <a:t>‹#›</a:t>
            </a:fld>
            <a:endParaRPr lang="en-US" altLang="ja-JP">
              <a:solidFill>
                <a:srgbClr val="2E2E48"/>
              </a:solidFill>
            </a:endParaRPr>
          </a:p>
        </p:txBody>
      </p:sp>
    </p:spTree>
    <p:extLst>
      <p:ext uri="{BB962C8B-B14F-4D97-AF65-F5344CB8AC3E}">
        <p14:creationId xmlns:p14="http://schemas.microsoft.com/office/powerpoint/2010/main" val="5581647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12"/>
          <p:cNvSpPr>
            <a:spLocks noGrp="1" noChangeArrowheads="1"/>
          </p:cNvSpPr>
          <p:nvPr>
            <p:ph type="dt" sz="half" idx="10"/>
          </p:nvPr>
        </p:nvSpPr>
        <p:spPr>
          <a:ln/>
        </p:spPr>
        <p:txBody>
          <a:bodyPr/>
          <a:lstStyle>
            <a:lvl1pPr>
              <a:defRPr/>
            </a:lvl1pPr>
          </a:lstStyle>
          <a:p>
            <a:pPr>
              <a:defRPr/>
            </a:pPr>
            <a:fld id="{AF5D4CF6-4333-FD4D-AC67-37719C89F0DB}" type="datetime1">
              <a:rPr lang="ja-JP" altLang="en-US" smtClean="0">
                <a:solidFill>
                  <a:srgbClr val="2E2E48"/>
                </a:solidFill>
              </a:rPr>
              <a:pPr>
                <a:defRPr/>
              </a:pPr>
              <a:t>16/03/28</a:t>
            </a:fld>
            <a:endParaRPr lang="en-US" altLang="ja-JP">
              <a:solidFill>
                <a:srgbClr val="2E2E48"/>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ltLang="ja-JP">
              <a:solidFill>
                <a:srgbClr val="2E2E48"/>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A767C889-EE3D-4212-A461-84662F7F8B9F}" type="slidenum">
              <a:rPr lang="ja-JP" altLang="en-US">
                <a:solidFill>
                  <a:srgbClr val="2E2E48"/>
                </a:solidFill>
              </a:rPr>
              <a:pPr>
                <a:defRPr/>
              </a:pPr>
              <a:t>‹#›</a:t>
            </a:fld>
            <a:endParaRPr lang="en-US" altLang="ja-JP">
              <a:solidFill>
                <a:srgbClr val="2E2E48"/>
              </a:solidFill>
            </a:endParaRPr>
          </a:p>
        </p:txBody>
      </p:sp>
    </p:spTree>
    <p:extLst>
      <p:ext uri="{BB962C8B-B14F-4D97-AF65-F5344CB8AC3E}">
        <p14:creationId xmlns:p14="http://schemas.microsoft.com/office/powerpoint/2010/main" val="415084862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12"/>
          <p:cNvSpPr>
            <a:spLocks noGrp="1" noChangeArrowheads="1"/>
          </p:cNvSpPr>
          <p:nvPr>
            <p:ph type="dt" sz="half" idx="10"/>
          </p:nvPr>
        </p:nvSpPr>
        <p:spPr>
          <a:ln/>
        </p:spPr>
        <p:txBody>
          <a:bodyPr/>
          <a:lstStyle>
            <a:lvl1pPr>
              <a:defRPr/>
            </a:lvl1pPr>
          </a:lstStyle>
          <a:p>
            <a:pPr>
              <a:defRPr/>
            </a:pPr>
            <a:fld id="{F5B4BDC8-0FB2-5D44-8FE7-E3D08C57450E}" type="datetime1">
              <a:rPr lang="ja-JP" altLang="en-US" smtClean="0">
                <a:solidFill>
                  <a:srgbClr val="2E2E48"/>
                </a:solidFill>
              </a:rPr>
              <a:pPr>
                <a:defRPr/>
              </a:pPr>
              <a:t>16/03/28</a:t>
            </a:fld>
            <a:endParaRPr lang="en-US" altLang="ja-JP">
              <a:solidFill>
                <a:srgbClr val="2E2E48"/>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ltLang="ja-JP">
              <a:solidFill>
                <a:srgbClr val="2E2E48"/>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69088022-A5F9-43BC-A96C-572C9CB96043}" type="slidenum">
              <a:rPr lang="ja-JP" altLang="en-US">
                <a:solidFill>
                  <a:srgbClr val="2E2E48"/>
                </a:solidFill>
              </a:rPr>
              <a:pPr>
                <a:defRPr/>
              </a:pPr>
              <a:t>‹#›</a:t>
            </a:fld>
            <a:endParaRPr lang="en-US" altLang="ja-JP">
              <a:solidFill>
                <a:srgbClr val="2E2E48"/>
              </a:solidFill>
            </a:endParaRPr>
          </a:p>
        </p:txBody>
      </p:sp>
    </p:spTree>
    <p:extLst>
      <p:ext uri="{BB962C8B-B14F-4D97-AF65-F5344CB8AC3E}">
        <p14:creationId xmlns:p14="http://schemas.microsoft.com/office/powerpoint/2010/main" val="422855541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fld id="{C2279226-A033-8146-86C6-3D4E925634AE}" type="datetime1">
              <a:rPr lang="ja-JP" altLang="en-US" smtClean="0">
                <a:solidFill>
                  <a:srgbClr val="2E2E48"/>
                </a:solidFill>
              </a:rPr>
              <a:pPr>
                <a:defRPr/>
              </a:pPr>
              <a:t>16/03/28</a:t>
            </a:fld>
            <a:endParaRPr lang="en-US" altLang="ja-JP">
              <a:solidFill>
                <a:srgbClr val="2E2E48"/>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ltLang="ja-JP">
              <a:solidFill>
                <a:srgbClr val="2E2E48"/>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E707A30E-B05F-4C35-82FC-C97D1859A1D5}" type="slidenum">
              <a:rPr lang="ja-JP" altLang="en-US">
                <a:solidFill>
                  <a:srgbClr val="2E2E48"/>
                </a:solidFill>
              </a:rPr>
              <a:pPr>
                <a:defRPr/>
              </a:pPr>
              <a:t>‹#›</a:t>
            </a:fld>
            <a:endParaRPr lang="en-US" altLang="ja-JP">
              <a:solidFill>
                <a:srgbClr val="2E2E48"/>
              </a:solidFill>
            </a:endParaRPr>
          </a:p>
        </p:txBody>
      </p:sp>
    </p:spTree>
    <p:extLst>
      <p:ext uri="{BB962C8B-B14F-4D97-AF65-F5344CB8AC3E}">
        <p14:creationId xmlns:p14="http://schemas.microsoft.com/office/powerpoint/2010/main" val="122350778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12"/>
          <p:cNvSpPr>
            <a:spLocks noGrp="1" noChangeArrowheads="1"/>
          </p:cNvSpPr>
          <p:nvPr>
            <p:ph type="dt" sz="half" idx="10"/>
          </p:nvPr>
        </p:nvSpPr>
        <p:spPr>
          <a:ln/>
        </p:spPr>
        <p:txBody>
          <a:bodyPr/>
          <a:lstStyle>
            <a:lvl1pPr>
              <a:defRPr/>
            </a:lvl1pPr>
          </a:lstStyle>
          <a:p>
            <a:pPr>
              <a:defRPr/>
            </a:pPr>
            <a:fld id="{71CDA389-3B9A-1240-A2B0-5228CF70B9A8}" type="datetime1">
              <a:rPr lang="ja-JP" altLang="en-US" smtClean="0">
                <a:solidFill>
                  <a:srgbClr val="2E2E48"/>
                </a:solidFill>
              </a:rPr>
              <a:pPr>
                <a:defRPr/>
              </a:pPr>
              <a:t>16/03/28</a:t>
            </a:fld>
            <a:endParaRPr lang="en-US" altLang="ja-JP">
              <a:solidFill>
                <a:srgbClr val="2E2E48"/>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ltLang="ja-JP">
              <a:solidFill>
                <a:srgbClr val="2E2E48"/>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C402DF8-1412-4CD1-8946-33D5EEB12B73}" type="slidenum">
              <a:rPr lang="ja-JP" altLang="en-US">
                <a:solidFill>
                  <a:srgbClr val="2E2E48"/>
                </a:solidFill>
              </a:rPr>
              <a:pPr>
                <a:defRPr/>
              </a:pPr>
              <a:t>‹#›</a:t>
            </a:fld>
            <a:endParaRPr lang="en-US" altLang="ja-JP">
              <a:solidFill>
                <a:srgbClr val="2E2E48"/>
              </a:solidFill>
            </a:endParaRPr>
          </a:p>
        </p:txBody>
      </p:sp>
    </p:spTree>
    <p:extLst>
      <p:ext uri="{BB962C8B-B14F-4D97-AF65-F5344CB8AC3E}">
        <p14:creationId xmlns:p14="http://schemas.microsoft.com/office/powerpoint/2010/main" val="74151929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12"/>
          <p:cNvSpPr>
            <a:spLocks noGrp="1" noChangeArrowheads="1"/>
          </p:cNvSpPr>
          <p:nvPr>
            <p:ph type="dt" sz="half" idx="10"/>
          </p:nvPr>
        </p:nvSpPr>
        <p:spPr>
          <a:ln/>
        </p:spPr>
        <p:txBody>
          <a:bodyPr/>
          <a:lstStyle>
            <a:lvl1pPr>
              <a:defRPr/>
            </a:lvl1pPr>
          </a:lstStyle>
          <a:p>
            <a:pPr>
              <a:defRPr/>
            </a:pPr>
            <a:fld id="{08BC0797-2F89-2041-860E-324B7AFB587B}" type="datetime1">
              <a:rPr lang="ja-JP" altLang="en-US" smtClean="0">
                <a:solidFill>
                  <a:srgbClr val="2E2E48"/>
                </a:solidFill>
              </a:rPr>
              <a:pPr>
                <a:defRPr/>
              </a:pPr>
              <a:t>16/03/28</a:t>
            </a:fld>
            <a:endParaRPr lang="en-US" altLang="ja-JP">
              <a:solidFill>
                <a:srgbClr val="2E2E48"/>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ltLang="ja-JP">
              <a:solidFill>
                <a:srgbClr val="2E2E48"/>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25993C2-A273-448B-AEA3-3DAED88B34F0}" type="slidenum">
              <a:rPr lang="ja-JP" altLang="en-US">
                <a:solidFill>
                  <a:srgbClr val="2E2E48"/>
                </a:solidFill>
              </a:rPr>
              <a:pPr>
                <a:defRPr/>
              </a:pPr>
              <a:t>‹#›</a:t>
            </a:fld>
            <a:endParaRPr lang="en-US" altLang="ja-JP">
              <a:solidFill>
                <a:srgbClr val="2E2E48"/>
              </a:solidFill>
            </a:endParaRPr>
          </a:p>
        </p:txBody>
      </p:sp>
    </p:spTree>
    <p:extLst>
      <p:ext uri="{BB962C8B-B14F-4D97-AF65-F5344CB8AC3E}">
        <p14:creationId xmlns:p14="http://schemas.microsoft.com/office/powerpoint/2010/main" val="19312360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A548E964-E76F-40A1-952A-ED0F4633F85B}" type="datetime1">
              <a:rPr kumimoji="1" lang="ja-JP" altLang="en-US" smtClean="0"/>
              <a:t>16/03/28</a:t>
            </a:fld>
            <a:endParaRPr kumimoji="1" lang="ja-JP" altLang="en-US"/>
          </a:p>
        </p:txBody>
      </p:sp>
      <p:sp>
        <p:nvSpPr>
          <p:cNvPr id="4"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AC12621-DE6C-460E-B7DB-85B97E839AC0}" type="slidenum">
              <a:rPr kumimoji="1" lang="ja-JP" altLang="en-US" smtClean="0"/>
              <a:t>‹#›</a:t>
            </a:fld>
            <a:endParaRPr kumimoji="1" lang="ja-JP" altLang="en-US"/>
          </a:p>
        </p:txBody>
      </p:sp>
    </p:spTree>
    <p:extLst>
      <p:ext uri="{BB962C8B-B14F-4D97-AF65-F5344CB8AC3E}">
        <p14:creationId xmlns:p14="http://schemas.microsoft.com/office/powerpoint/2010/main" val="222143545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12"/>
          <p:cNvSpPr>
            <a:spLocks noGrp="1" noChangeArrowheads="1"/>
          </p:cNvSpPr>
          <p:nvPr>
            <p:ph type="dt" sz="half" idx="10"/>
          </p:nvPr>
        </p:nvSpPr>
        <p:spPr>
          <a:ln/>
        </p:spPr>
        <p:txBody>
          <a:bodyPr/>
          <a:lstStyle>
            <a:lvl1pPr>
              <a:defRPr/>
            </a:lvl1pPr>
          </a:lstStyle>
          <a:p>
            <a:pPr>
              <a:defRPr/>
            </a:pPr>
            <a:fld id="{DFA7A0D8-93E9-3C4F-AD76-02D6D2115774}" type="datetime1">
              <a:rPr lang="ja-JP" altLang="en-US" smtClean="0">
                <a:solidFill>
                  <a:srgbClr val="2E2E48"/>
                </a:solidFill>
              </a:rPr>
              <a:pPr>
                <a:defRPr/>
              </a:pPr>
              <a:t>16/03/28</a:t>
            </a:fld>
            <a:endParaRPr lang="en-US" altLang="ja-JP">
              <a:solidFill>
                <a:srgbClr val="2E2E48"/>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ltLang="ja-JP">
              <a:solidFill>
                <a:srgbClr val="2E2E48"/>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41C436FE-DB00-4FEC-8C87-579ECBF2BBE8}" type="slidenum">
              <a:rPr lang="ja-JP" altLang="en-US">
                <a:solidFill>
                  <a:srgbClr val="2E2E48"/>
                </a:solidFill>
              </a:rPr>
              <a:pPr>
                <a:defRPr/>
              </a:pPr>
              <a:t>‹#›</a:t>
            </a:fld>
            <a:endParaRPr lang="en-US" altLang="ja-JP">
              <a:solidFill>
                <a:srgbClr val="2E2E48"/>
              </a:solidFill>
            </a:endParaRPr>
          </a:p>
        </p:txBody>
      </p:sp>
    </p:spTree>
    <p:extLst>
      <p:ext uri="{BB962C8B-B14F-4D97-AF65-F5344CB8AC3E}">
        <p14:creationId xmlns:p14="http://schemas.microsoft.com/office/powerpoint/2010/main" val="224311166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9400"/>
            <a:ext cx="2057400" cy="58166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9400"/>
            <a:ext cx="6019800" cy="58166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12"/>
          <p:cNvSpPr>
            <a:spLocks noGrp="1" noChangeArrowheads="1"/>
          </p:cNvSpPr>
          <p:nvPr>
            <p:ph type="dt" sz="half" idx="10"/>
          </p:nvPr>
        </p:nvSpPr>
        <p:spPr>
          <a:ln/>
        </p:spPr>
        <p:txBody>
          <a:bodyPr/>
          <a:lstStyle>
            <a:lvl1pPr>
              <a:defRPr/>
            </a:lvl1pPr>
          </a:lstStyle>
          <a:p>
            <a:pPr>
              <a:defRPr/>
            </a:pPr>
            <a:fld id="{61870176-E4C5-874A-9537-51A99C8A5F79}" type="datetime1">
              <a:rPr lang="ja-JP" altLang="en-US" smtClean="0">
                <a:solidFill>
                  <a:srgbClr val="2E2E48"/>
                </a:solidFill>
              </a:rPr>
              <a:pPr>
                <a:defRPr/>
              </a:pPr>
              <a:t>16/03/28</a:t>
            </a:fld>
            <a:endParaRPr lang="en-US" altLang="ja-JP">
              <a:solidFill>
                <a:srgbClr val="2E2E48"/>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ltLang="ja-JP">
              <a:solidFill>
                <a:srgbClr val="2E2E48"/>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A2A30E78-58E8-4FA3-AFF9-EAFE4F067AE1}" type="slidenum">
              <a:rPr lang="ja-JP" altLang="en-US">
                <a:solidFill>
                  <a:srgbClr val="2E2E48"/>
                </a:solidFill>
              </a:rPr>
              <a:pPr>
                <a:defRPr/>
              </a:pPr>
              <a:t>‹#›</a:t>
            </a:fld>
            <a:endParaRPr lang="en-US" altLang="ja-JP">
              <a:solidFill>
                <a:srgbClr val="2E2E48"/>
              </a:solidFill>
            </a:endParaRPr>
          </a:p>
        </p:txBody>
      </p:sp>
    </p:spTree>
    <p:extLst>
      <p:ext uri="{BB962C8B-B14F-4D97-AF65-F5344CB8AC3E}">
        <p14:creationId xmlns:p14="http://schemas.microsoft.com/office/powerpoint/2010/main" val="198899882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9400"/>
            <a:ext cx="82296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457200" y="1600200"/>
            <a:ext cx="4038600" cy="4495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495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12"/>
          <p:cNvSpPr>
            <a:spLocks noGrp="1" noChangeArrowheads="1"/>
          </p:cNvSpPr>
          <p:nvPr>
            <p:ph type="dt" sz="half" idx="10"/>
          </p:nvPr>
        </p:nvSpPr>
        <p:spPr>
          <a:ln/>
        </p:spPr>
        <p:txBody>
          <a:bodyPr/>
          <a:lstStyle>
            <a:lvl1pPr>
              <a:defRPr/>
            </a:lvl1pPr>
          </a:lstStyle>
          <a:p>
            <a:pPr>
              <a:defRPr/>
            </a:pPr>
            <a:fld id="{F8205788-3118-744C-906E-7B3B2EB1095C}" type="datetime1">
              <a:rPr lang="ja-JP" altLang="en-US" smtClean="0">
                <a:solidFill>
                  <a:srgbClr val="2E2E48"/>
                </a:solidFill>
              </a:rPr>
              <a:pPr>
                <a:defRPr/>
              </a:pPr>
              <a:t>16/03/28</a:t>
            </a:fld>
            <a:endParaRPr lang="en-US" altLang="ja-JP">
              <a:solidFill>
                <a:srgbClr val="2E2E48"/>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ltLang="ja-JP">
              <a:solidFill>
                <a:srgbClr val="2E2E48"/>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C0E166D3-FD7F-454D-98EA-B2A66A76850B}" type="slidenum">
              <a:rPr lang="ja-JP" altLang="en-US">
                <a:solidFill>
                  <a:srgbClr val="2E2E48"/>
                </a:solidFill>
              </a:rPr>
              <a:pPr>
                <a:defRPr/>
              </a:pPr>
              <a:t>‹#›</a:t>
            </a:fld>
            <a:endParaRPr lang="en-US" altLang="ja-JP">
              <a:solidFill>
                <a:srgbClr val="2E2E48"/>
              </a:solidFill>
            </a:endParaRPr>
          </a:p>
        </p:txBody>
      </p:sp>
    </p:spTree>
    <p:extLst>
      <p:ext uri="{BB962C8B-B14F-4D97-AF65-F5344CB8AC3E}">
        <p14:creationId xmlns:p14="http://schemas.microsoft.com/office/powerpoint/2010/main" val="299283230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9400"/>
            <a:ext cx="8229600" cy="58166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12"/>
          <p:cNvSpPr>
            <a:spLocks noGrp="1" noChangeArrowheads="1"/>
          </p:cNvSpPr>
          <p:nvPr>
            <p:ph type="dt" sz="half" idx="10"/>
          </p:nvPr>
        </p:nvSpPr>
        <p:spPr>
          <a:ln/>
        </p:spPr>
        <p:txBody>
          <a:bodyPr/>
          <a:lstStyle>
            <a:lvl1pPr>
              <a:defRPr/>
            </a:lvl1pPr>
          </a:lstStyle>
          <a:p>
            <a:pPr>
              <a:defRPr/>
            </a:pPr>
            <a:fld id="{DAAA4C7C-7A62-4E44-9219-5649D8F8224A}" type="datetime1">
              <a:rPr lang="ja-JP" altLang="en-US" smtClean="0">
                <a:solidFill>
                  <a:srgbClr val="2E2E48"/>
                </a:solidFill>
              </a:rPr>
              <a:pPr>
                <a:defRPr/>
              </a:pPr>
              <a:t>16/03/28</a:t>
            </a:fld>
            <a:endParaRPr lang="en-US" altLang="ja-JP">
              <a:solidFill>
                <a:srgbClr val="2E2E48"/>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ltLang="ja-JP">
              <a:solidFill>
                <a:srgbClr val="2E2E48"/>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C4F05F3B-CD86-4A01-8A06-F0FBEFA2D58D}" type="slidenum">
              <a:rPr lang="ja-JP" altLang="en-US">
                <a:solidFill>
                  <a:srgbClr val="2E2E48"/>
                </a:solidFill>
              </a:rPr>
              <a:pPr>
                <a:defRPr/>
              </a:pPr>
              <a:t>‹#›</a:t>
            </a:fld>
            <a:endParaRPr lang="en-US" altLang="ja-JP">
              <a:solidFill>
                <a:srgbClr val="2E2E48"/>
              </a:solidFill>
            </a:endParaRPr>
          </a:p>
        </p:txBody>
      </p:sp>
    </p:spTree>
    <p:extLst>
      <p:ext uri="{BB962C8B-B14F-4D97-AF65-F5344CB8AC3E}">
        <p14:creationId xmlns:p14="http://schemas.microsoft.com/office/powerpoint/2010/main" val="340336305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9400"/>
            <a:ext cx="82296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457200" y="1600200"/>
            <a:ext cx="4038600" cy="2171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600200"/>
            <a:ext cx="4038600" cy="2171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57200" y="3924300"/>
            <a:ext cx="4038600" cy="2171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コンテンツ プレースホルダ 5"/>
          <p:cNvSpPr>
            <a:spLocks noGrp="1"/>
          </p:cNvSpPr>
          <p:nvPr>
            <p:ph sz="quarter" idx="4"/>
          </p:nvPr>
        </p:nvSpPr>
        <p:spPr>
          <a:xfrm>
            <a:off x="4648200" y="3924300"/>
            <a:ext cx="4038600" cy="2171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12"/>
          <p:cNvSpPr>
            <a:spLocks noGrp="1" noChangeArrowheads="1"/>
          </p:cNvSpPr>
          <p:nvPr>
            <p:ph type="dt" sz="half" idx="10"/>
          </p:nvPr>
        </p:nvSpPr>
        <p:spPr>
          <a:ln/>
        </p:spPr>
        <p:txBody>
          <a:bodyPr/>
          <a:lstStyle>
            <a:lvl1pPr>
              <a:defRPr/>
            </a:lvl1pPr>
          </a:lstStyle>
          <a:p>
            <a:pPr>
              <a:defRPr/>
            </a:pPr>
            <a:fld id="{73E8B677-A67B-684C-B532-6E1ECDF5EE04}" type="datetime1">
              <a:rPr lang="ja-JP" altLang="en-US" smtClean="0">
                <a:solidFill>
                  <a:srgbClr val="2E2E48"/>
                </a:solidFill>
              </a:rPr>
              <a:pPr>
                <a:defRPr/>
              </a:pPr>
              <a:t>16/03/28</a:t>
            </a:fld>
            <a:endParaRPr lang="en-US" altLang="ja-JP">
              <a:solidFill>
                <a:srgbClr val="2E2E48"/>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ltLang="ja-JP">
              <a:solidFill>
                <a:srgbClr val="2E2E48"/>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05269EF3-E8C1-4DFE-A129-1DFA95126F41}" type="slidenum">
              <a:rPr lang="ja-JP" altLang="en-US">
                <a:solidFill>
                  <a:srgbClr val="2E2E48"/>
                </a:solidFill>
              </a:rPr>
              <a:pPr>
                <a:defRPr/>
              </a:pPr>
              <a:t>‹#›</a:t>
            </a:fld>
            <a:endParaRPr lang="en-US" altLang="ja-JP">
              <a:solidFill>
                <a:srgbClr val="2E2E48"/>
              </a:solidFill>
            </a:endParaRPr>
          </a:p>
        </p:txBody>
      </p:sp>
    </p:spTree>
    <p:extLst>
      <p:ext uri="{BB962C8B-B14F-4D97-AF65-F5344CB8AC3E}">
        <p14:creationId xmlns:p14="http://schemas.microsoft.com/office/powerpoint/2010/main" val="277538473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9400"/>
            <a:ext cx="8229600" cy="1143000"/>
          </a:xfrm>
        </p:spPr>
        <p:txBody>
          <a:bodyPr/>
          <a:lstStyle/>
          <a:p>
            <a:r>
              <a:rPr lang="ja-JP" altLang="en-US" smtClean="0"/>
              <a:t>マスタ タイトルの書式設定</a:t>
            </a:r>
            <a:endParaRPr lang="ja-JP" altLang="en-US"/>
          </a:p>
        </p:txBody>
      </p:sp>
      <p:sp>
        <p:nvSpPr>
          <p:cNvPr id="3" name="表プレースホルダ 2"/>
          <p:cNvSpPr>
            <a:spLocks noGrp="1"/>
          </p:cNvSpPr>
          <p:nvPr>
            <p:ph type="tbl" idx="1"/>
          </p:nvPr>
        </p:nvSpPr>
        <p:spPr>
          <a:xfrm>
            <a:off x="457200" y="1600200"/>
            <a:ext cx="8229600" cy="4495800"/>
          </a:xfrm>
        </p:spPr>
        <p:txBody>
          <a:bodyPr/>
          <a:lstStyle/>
          <a:p>
            <a:pPr lvl="0"/>
            <a:endParaRPr lang="ja-JP" altLang="en-US" noProof="0" smtClean="0"/>
          </a:p>
        </p:txBody>
      </p:sp>
      <p:sp>
        <p:nvSpPr>
          <p:cNvPr id="4" name="Rectangle 12"/>
          <p:cNvSpPr>
            <a:spLocks noGrp="1" noChangeArrowheads="1"/>
          </p:cNvSpPr>
          <p:nvPr>
            <p:ph type="dt" sz="half" idx="10"/>
          </p:nvPr>
        </p:nvSpPr>
        <p:spPr>
          <a:ln/>
        </p:spPr>
        <p:txBody>
          <a:bodyPr/>
          <a:lstStyle>
            <a:lvl1pPr>
              <a:defRPr/>
            </a:lvl1pPr>
          </a:lstStyle>
          <a:p>
            <a:fld id="{4830C293-734A-3A4F-B9D0-CA15594AA520}" type="datetime1">
              <a:rPr lang="ja-JP" altLang="en-US" smtClean="0">
                <a:solidFill>
                  <a:srgbClr val="2E2E48"/>
                </a:solidFill>
              </a:rPr>
              <a:pPr/>
              <a:t>16/03/28</a:t>
            </a:fld>
            <a:endParaRPr lang="en-US" altLang="ja-JP">
              <a:solidFill>
                <a:srgbClr val="2E2E48"/>
              </a:solidFill>
            </a:endParaRPr>
          </a:p>
        </p:txBody>
      </p:sp>
      <p:sp>
        <p:nvSpPr>
          <p:cNvPr id="5" name="Rectangle 13"/>
          <p:cNvSpPr>
            <a:spLocks noGrp="1" noChangeArrowheads="1"/>
          </p:cNvSpPr>
          <p:nvPr>
            <p:ph type="ftr" sz="quarter" idx="11"/>
          </p:nvPr>
        </p:nvSpPr>
        <p:spPr>
          <a:ln/>
        </p:spPr>
        <p:txBody>
          <a:bodyPr/>
          <a:lstStyle>
            <a:lvl1pPr>
              <a:defRPr/>
            </a:lvl1pPr>
          </a:lstStyle>
          <a:p>
            <a:endParaRPr lang="en-US" altLang="ja-JP">
              <a:solidFill>
                <a:srgbClr val="2E2E48"/>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A664E924-C558-447E-BF48-F1714BBB4213}" type="slidenum">
              <a:rPr lang="en-US" altLang="ja-JP">
                <a:solidFill>
                  <a:srgbClr val="2E2E48"/>
                </a:solidFill>
              </a:rPr>
              <a:pPr>
                <a:defRPr/>
              </a:pPr>
              <a:t>‹#›</a:t>
            </a:fld>
            <a:endParaRPr lang="en-US" altLang="ja-JP">
              <a:solidFill>
                <a:srgbClr val="2E2E48"/>
              </a:solidFill>
            </a:endParaRPr>
          </a:p>
        </p:txBody>
      </p:sp>
    </p:spTree>
    <p:extLst>
      <p:ext uri="{BB962C8B-B14F-4D97-AF65-F5344CB8AC3E}">
        <p14:creationId xmlns:p14="http://schemas.microsoft.com/office/powerpoint/2010/main" val="384569016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AndTwoObj">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13"/>
            <a:ext cx="8229600" cy="1139825"/>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3938588"/>
            <a:ext cx="4038600" cy="21875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日付プレースホルダ 5"/>
          <p:cNvSpPr>
            <a:spLocks noGrp="1"/>
          </p:cNvSpPr>
          <p:nvPr>
            <p:ph type="dt" sz="half" idx="10"/>
          </p:nvPr>
        </p:nvSpPr>
        <p:spPr>
          <a:xfrm>
            <a:off x="457200" y="6245225"/>
            <a:ext cx="2133600" cy="476250"/>
          </a:xfrm>
        </p:spPr>
        <p:txBody>
          <a:bodyPr/>
          <a:lstStyle>
            <a:lvl1pPr>
              <a:defRPr/>
            </a:lvl1pPr>
          </a:lstStyle>
          <a:p>
            <a:pPr>
              <a:defRPr/>
            </a:pPr>
            <a:fld id="{7B5D6D97-F252-404D-B930-560978290924}" type="datetime1">
              <a:rPr lang="ja-JP" altLang="en-US" smtClean="0">
                <a:solidFill>
                  <a:srgbClr val="2E2E48"/>
                </a:solidFill>
              </a:rPr>
              <a:pPr>
                <a:defRPr/>
              </a:pPr>
              <a:t>16/03/28</a:t>
            </a:fld>
            <a:endParaRPr lang="en-US" altLang="ja-JP">
              <a:solidFill>
                <a:srgbClr val="2E2E48"/>
              </a:solidFill>
            </a:endParaRPr>
          </a:p>
        </p:txBody>
      </p:sp>
      <p:sp>
        <p:nvSpPr>
          <p:cNvPr id="7" name="フッター プレースホルダ 6"/>
          <p:cNvSpPr>
            <a:spLocks noGrp="1"/>
          </p:cNvSpPr>
          <p:nvPr>
            <p:ph type="ftr" sz="quarter" idx="11"/>
          </p:nvPr>
        </p:nvSpPr>
        <p:spPr>
          <a:xfrm>
            <a:off x="3124200" y="6245225"/>
            <a:ext cx="2895600" cy="476250"/>
          </a:xfrm>
        </p:spPr>
        <p:txBody>
          <a:bodyPr/>
          <a:lstStyle>
            <a:lvl1pPr>
              <a:defRPr/>
            </a:lvl1pPr>
          </a:lstStyle>
          <a:p>
            <a:pPr>
              <a:defRPr/>
            </a:pPr>
            <a:endParaRPr lang="en-US" altLang="ja-JP">
              <a:solidFill>
                <a:srgbClr val="2E2E48"/>
              </a:solidFill>
            </a:endParaRPr>
          </a:p>
        </p:txBody>
      </p:sp>
      <p:sp>
        <p:nvSpPr>
          <p:cNvPr id="8" name="スライド番号プレースホルダ 7"/>
          <p:cNvSpPr>
            <a:spLocks noGrp="1"/>
          </p:cNvSpPr>
          <p:nvPr>
            <p:ph type="sldNum" sz="quarter" idx="12"/>
          </p:nvPr>
        </p:nvSpPr>
        <p:spPr>
          <a:xfrm>
            <a:off x="6553200" y="6245225"/>
            <a:ext cx="2133600" cy="476250"/>
          </a:xfrm>
        </p:spPr>
        <p:txBody>
          <a:bodyPr/>
          <a:lstStyle>
            <a:lvl1pPr>
              <a:defRPr/>
            </a:lvl1pPr>
          </a:lstStyle>
          <a:p>
            <a:pPr>
              <a:defRPr/>
            </a:pPr>
            <a:fld id="{7DFEDFC9-6559-4404-885D-AC7CB573BC4F}" type="slidenum">
              <a:rPr lang="en-US" altLang="ja-JP">
                <a:solidFill>
                  <a:srgbClr val="2E2E48"/>
                </a:solidFill>
              </a:rPr>
              <a:pPr>
                <a:defRPr/>
              </a:pPr>
              <a:t>‹#›</a:t>
            </a:fld>
            <a:endParaRPr lang="en-US" altLang="ja-JP">
              <a:solidFill>
                <a:srgbClr val="2E2E48"/>
              </a:solidFill>
            </a:endParaRPr>
          </a:p>
        </p:txBody>
      </p:sp>
    </p:spTree>
    <p:extLst>
      <p:ext uri="{BB962C8B-B14F-4D97-AF65-F5344CB8AC3E}">
        <p14:creationId xmlns:p14="http://schemas.microsoft.com/office/powerpoint/2010/main" val="193987821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28DE01E0-4844-4F9E-9FAE-2E655E41443F}" type="datetime1">
              <a:rPr lang="ja-JP" altLang="en-US" smtClean="0">
                <a:solidFill>
                  <a:prstClr val="black">
                    <a:tint val="75000"/>
                  </a:prstClr>
                </a:solidFill>
              </a:rPr>
              <a:pPr/>
              <a:t>16/03/28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CBABD55E-897D-46D0-96EF-3243A7B5D5A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61117730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EFC4BBE1-12D4-49AD-A5B4-7B8BC0779993}" type="datetime1">
              <a:rPr lang="ja-JP" altLang="en-US" smtClean="0">
                <a:solidFill>
                  <a:prstClr val="black">
                    <a:tint val="75000"/>
                  </a:prstClr>
                </a:solidFill>
              </a:rPr>
              <a:pPr/>
              <a:t>16/03/28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CBABD55E-897D-46D0-96EF-3243A7B5D5A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93102583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AC569730-E9C4-4FA7-BF6C-2A69F22717E9}" type="datetime1">
              <a:rPr lang="ja-JP" altLang="en-US" smtClean="0">
                <a:solidFill>
                  <a:prstClr val="black">
                    <a:tint val="75000"/>
                  </a:prstClr>
                </a:solidFill>
              </a:rPr>
              <a:pPr/>
              <a:t>16/03/28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CBABD55E-897D-46D0-96EF-3243A7B5D5A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2338805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つの画像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smtClean="0"/>
              <a:t>図を追加</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smtClean="0"/>
              <a:t>図を追加</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smtClean="0"/>
              <a:t>図を追加</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AE7E0267-2039-48C0-BFED-87A65CFF84A0}" type="datetime1">
              <a:rPr kumimoji="1" lang="ja-JP" altLang="en-US" smtClean="0"/>
              <a:t>16/03/28</a:t>
            </a:fld>
            <a:endParaRPr kumimoji="1" lang="ja-JP" altLang="en-US"/>
          </a:p>
        </p:txBody>
      </p:sp>
      <p:sp>
        <p:nvSpPr>
          <p:cNvPr id="4"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AC12621-DE6C-460E-B7DB-85B97E839AC0}" type="slidenum">
              <a:rPr kumimoji="1" lang="ja-JP" altLang="en-US" smtClean="0"/>
              <a:t>‹#›</a:t>
            </a:fld>
            <a:endParaRPr kumimoji="1" lang="ja-JP" altLang="en-US"/>
          </a:p>
        </p:txBody>
      </p:sp>
    </p:spTree>
    <p:extLst>
      <p:ext uri="{BB962C8B-B14F-4D97-AF65-F5344CB8AC3E}">
        <p14:creationId xmlns:p14="http://schemas.microsoft.com/office/powerpoint/2010/main" val="226062187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3D9FE28F-CBDD-4602-8CDB-9F0632674FEB}" type="datetime1">
              <a:rPr lang="ja-JP" altLang="en-US" smtClean="0">
                <a:solidFill>
                  <a:prstClr val="black">
                    <a:tint val="75000"/>
                  </a:prstClr>
                </a:solidFill>
              </a:rPr>
              <a:pPr/>
              <a:t>16/03/28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CBABD55E-897D-46D0-96EF-3243A7B5D5A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86415533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71E43200-4339-4722-B480-CCBBF9566E7C}" type="datetime1">
              <a:rPr lang="ja-JP" altLang="en-US" smtClean="0">
                <a:solidFill>
                  <a:prstClr val="black">
                    <a:tint val="75000"/>
                  </a:prstClr>
                </a:solidFill>
              </a:rPr>
              <a:pPr/>
              <a:t>16/03/28</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CBABD55E-897D-46D0-96EF-3243A7B5D5A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69796231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C3A6ACA0-8A58-4B26-AAC9-9525DB0C040B}" type="datetime1">
              <a:rPr lang="ja-JP" altLang="en-US" smtClean="0">
                <a:solidFill>
                  <a:prstClr val="black">
                    <a:tint val="75000"/>
                  </a:prstClr>
                </a:solidFill>
              </a:rPr>
              <a:pPr/>
              <a:t>16/03/28</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CBABD55E-897D-46D0-96EF-3243A7B5D5A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8072430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8F234C83-AEB6-405D-BC45-D427FAAC75B6}" type="datetime1">
              <a:rPr lang="ja-JP" altLang="en-US" smtClean="0">
                <a:solidFill>
                  <a:prstClr val="black">
                    <a:tint val="75000"/>
                  </a:prstClr>
                </a:solidFill>
              </a:rPr>
              <a:pPr/>
              <a:t>16/03/28</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CBABD55E-897D-46D0-96EF-3243A7B5D5A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02775083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00BE2993-3A5C-4DA7-BE8C-C206EA38C402}" type="datetime1">
              <a:rPr lang="ja-JP" altLang="en-US" smtClean="0">
                <a:solidFill>
                  <a:prstClr val="black">
                    <a:tint val="75000"/>
                  </a:prstClr>
                </a:solidFill>
              </a:rPr>
              <a:pPr/>
              <a:t>16/03/28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CBABD55E-897D-46D0-96EF-3243A7B5D5A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16294753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DE9BF754-65DF-4655-AD69-CA75C99F1197}" type="datetime1">
              <a:rPr lang="ja-JP" altLang="en-US" smtClean="0">
                <a:solidFill>
                  <a:prstClr val="black">
                    <a:tint val="75000"/>
                  </a:prstClr>
                </a:solidFill>
              </a:rPr>
              <a:pPr/>
              <a:t>16/03/28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CBABD55E-897D-46D0-96EF-3243A7B5D5A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30668145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4BC78323-6FCE-48FC-9976-6F97EFADAF63}" type="datetime1">
              <a:rPr lang="ja-JP" altLang="en-US" smtClean="0">
                <a:solidFill>
                  <a:prstClr val="black">
                    <a:tint val="75000"/>
                  </a:prstClr>
                </a:solidFill>
              </a:rPr>
              <a:pPr/>
              <a:t>16/03/28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CBABD55E-897D-46D0-96EF-3243A7B5D5A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79881233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7ADF42CC-2CF8-4ACD-8B69-38546FFCFBF5}" type="datetime1">
              <a:rPr lang="ja-JP" altLang="en-US" smtClean="0">
                <a:solidFill>
                  <a:prstClr val="black">
                    <a:tint val="75000"/>
                  </a:prstClr>
                </a:solidFill>
              </a:rPr>
              <a:pPr/>
              <a:t>16/03/28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CBABD55E-897D-46D0-96EF-3243A7B5D5A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02262318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5E81F74-7BA1-4351-BA9D-C1B24248B6A8}"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90093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93BA615-0001-46A4-A121-E237A523CBEF}"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40314310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nchor="t" anchorCtr="0"/>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EFCE10AF-5FD5-4174-AD89-B9F4BEB7D3C5}" type="datetime1">
              <a:rPr kumimoji="1" lang="ja-JP" altLang="en-US" smtClean="0"/>
              <a:t>16/03/28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AC12621-DE6C-460E-B7DB-85B97E839AC0}" type="slidenum">
              <a:rPr kumimoji="1" lang="ja-JP" altLang="en-US" smtClean="0"/>
              <a:t>‹#›</a:t>
            </a:fld>
            <a:endParaRPr kumimoji="1" lang="ja-JP" altLang="en-US"/>
          </a:p>
        </p:txBody>
      </p:sp>
    </p:spTree>
    <p:extLst>
      <p:ext uri="{BB962C8B-B14F-4D97-AF65-F5344CB8AC3E}">
        <p14:creationId xmlns:p14="http://schemas.microsoft.com/office/powerpoint/2010/main" val="388926703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849BAF-7369-4FD6-AFF5-9030BAA6FD63}"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83168274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DF9CE7B-0D9E-4103-BF7B-473131EAA48D}"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47875380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17400684-57CC-47CD-877E-64187F005F19}"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42726891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AFBE92DB-70F2-4128-AE55-DC488BD49CC4}"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93069172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99F4970-362D-41E7-8910-2CD70465401C}"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64309116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7DFD258-23A2-4D0D-8B4E-367D7ADB69A4}"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21358073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C18C902-8EA5-48A8-B123-BF2A7940C179}"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413646794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2284F9E-B21E-4880-8ECF-54B9D89432D6}"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88963136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13D9267-A179-4E36-BE80-B899AB252508}"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52693881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xAndTwoObj" preserve="1">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457200" y="1600200"/>
            <a:ext cx="4038600"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3938588"/>
            <a:ext cx="4038600" cy="21875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EF2744D2-D98A-4498-B836-04937925C5A5}"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9520456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CF093ED0-65D9-48FA-8517-83F85D836FA9}" type="datetime1">
              <a:rPr kumimoji="1" lang="ja-JP" altLang="en-US" smtClean="0"/>
              <a:t>16/03/28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AC12621-DE6C-460E-B7DB-85B97E839AC0}" type="slidenum">
              <a:rPr kumimoji="1" lang="ja-JP" altLang="en-US" smtClean="0"/>
              <a:t>‹#›</a:t>
            </a:fld>
            <a:endParaRPr kumimoji="1" lang="ja-JP" altLang="en-US"/>
          </a:p>
        </p:txBody>
      </p:sp>
    </p:spTree>
    <p:extLst>
      <p:ext uri="{BB962C8B-B14F-4D97-AF65-F5344CB8AC3E}">
        <p14:creationId xmlns:p14="http://schemas.microsoft.com/office/powerpoint/2010/main" val="284185678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457200" y="1600200"/>
            <a:ext cx="4038600"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3FAB620-F810-4775-8394-4091C46904AC}"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46837774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8"/>
            <a:ext cx="8229600" cy="58515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FA3C358-A80A-4AF9-8BB4-719D4CA0B31D}"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52789166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64350"/>
            <a:chOff x="0" y="0"/>
            <a:chExt cx="5760" cy="4324"/>
          </a:xfrm>
        </p:grpSpPr>
        <p:sp>
          <p:nvSpPr>
            <p:cNvPr id="5" name="Rectangle 3"/>
            <p:cNvSpPr>
              <a:spLocks noChangeArrowheads="1"/>
            </p:cNvSpPr>
            <p:nvPr userDrawn="1"/>
          </p:nvSpPr>
          <p:spPr bwMode="white">
            <a:xfrm>
              <a:off x="0" y="331"/>
              <a:ext cx="5760" cy="3326"/>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fontAlgn="base">
                <a:spcBef>
                  <a:spcPct val="0"/>
                </a:spcBef>
                <a:spcAft>
                  <a:spcPct val="0"/>
                </a:spcAft>
                <a:defRPr/>
              </a:pPr>
              <a:endParaRPr lang="ja-JP" altLang="en-US" sz="2800">
                <a:solidFill>
                  <a:srgbClr val="2E2E48"/>
                </a:solidFill>
              </a:endParaRPr>
            </a:p>
          </p:txBody>
        </p:sp>
        <p:sp>
          <p:nvSpPr>
            <p:cNvPr id="6" name="Rectangle 4"/>
            <p:cNvSpPr>
              <a:spLocks noChangeArrowheads="1"/>
            </p:cNvSpPr>
            <p:nvPr userDrawn="1"/>
          </p:nvSpPr>
          <p:spPr bwMode="white">
            <a:xfrm>
              <a:off x="0" y="0"/>
              <a:ext cx="5760" cy="351"/>
            </a:xfrm>
            <a:prstGeom prst="rect">
              <a:avLst/>
            </a:prstGeom>
            <a:gradFill rotWithShape="0">
              <a:gsLst>
                <a:gs pos="0">
                  <a:schemeClr val="hlink"/>
                </a:gs>
                <a:gs pos="100000">
                  <a:schemeClr val="bg1"/>
                </a:gs>
              </a:gsLst>
              <a:lin ang="5400000" scaled="1"/>
            </a:gradFill>
            <a:ln w="9525">
              <a:noFill/>
              <a:miter lim="800000"/>
              <a:headEnd/>
              <a:tailEnd/>
            </a:ln>
            <a:effectLst/>
          </p:spPr>
          <p:txBody>
            <a:bodyPr wrap="none" anchor="ctr"/>
            <a:lstStyle/>
            <a:p>
              <a:pPr fontAlgn="base">
                <a:spcBef>
                  <a:spcPct val="0"/>
                </a:spcBef>
                <a:spcAft>
                  <a:spcPct val="0"/>
                </a:spcAft>
                <a:defRPr/>
              </a:pPr>
              <a:endParaRPr lang="ja-JP" altLang="en-US" sz="2800">
                <a:solidFill>
                  <a:srgbClr val="2E2E48"/>
                </a:solidFill>
              </a:endParaRPr>
            </a:p>
          </p:txBody>
        </p:sp>
        <p:sp>
          <p:nvSpPr>
            <p:cNvPr id="7" name="Freeform 5"/>
            <p:cNvSpPr>
              <a:spLocks/>
            </p:cNvSpPr>
            <p:nvPr userDrawn="1"/>
          </p:nvSpPr>
          <p:spPr bwMode="ltGray">
            <a:xfrm>
              <a:off x="0" y="1596"/>
              <a:ext cx="5760" cy="1651"/>
            </a:xfrm>
            <a:custGeom>
              <a:avLst/>
              <a:gdLst/>
              <a:ahLst/>
              <a:cxnLst>
                <a:cxn ang="0">
                  <a:pos x="0" y="960"/>
                </a:cxn>
                <a:cxn ang="0">
                  <a:pos x="773" y="852"/>
                </a:cxn>
                <a:cxn ang="0">
                  <a:pos x="1536" y="594"/>
                </a:cxn>
                <a:cxn ang="0">
                  <a:pos x="2438" y="156"/>
                </a:cxn>
                <a:cxn ang="0">
                  <a:pos x="2678" y="24"/>
                </a:cxn>
                <a:cxn ang="0">
                  <a:pos x="2816" y="30"/>
                </a:cxn>
                <a:cxn ang="0">
                  <a:pos x="2876" y="0"/>
                </a:cxn>
                <a:cxn ang="0">
                  <a:pos x="3032" y="30"/>
                </a:cxn>
                <a:cxn ang="0">
                  <a:pos x="3086" y="12"/>
                </a:cxn>
                <a:cxn ang="0">
                  <a:pos x="3183" y="42"/>
                </a:cxn>
                <a:cxn ang="0">
                  <a:pos x="3333" y="120"/>
                </a:cxn>
                <a:cxn ang="0">
                  <a:pos x="3483" y="234"/>
                </a:cxn>
                <a:cxn ang="0">
                  <a:pos x="3741" y="396"/>
                </a:cxn>
                <a:cxn ang="0">
                  <a:pos x="4156" y="636"/>
                </a:cxn>
                <a:cxn ang="0">
                  <a:pos x="4510" y="768"/>
                </a:cxn>
                <a:cxn ang="0">
                  <a:pos x="4913" y="906"/>
                </a:cxn>
                <a:cxn ang="0">
                  <a:pos x="5304" y="1074"/>
                </a:cxn>
                <a:cxn ang="0">
                  <a:pos x="5760" y="1150"/>
                </a:cxn>
                <a:cxn ang="0">
                  <a:pos x="5760" y="1651"/>
                </a:cxn>
                <a:cxn ang="0">
                  <a:pos x="0" y="1651"/>
                </a:cxn>
                <a:cxn ang="0">
                  <a:pos x="0" y="960"/>
                </a:cxn>
              </a:cxnLst>
              <a:rect l="0" t="0" r="r" b="b"/>
              <a:pathLst>
                <a:path w="5760" h="1651">
                  <a:moveTo>
                    <a:pt x="0" y="960"/>
                  </a:moveTo>
                  <a:cubicBezTo>
                    <a:pt x="237" y="952"/>
                    <a:pt x="517" y="913"/>
                    <a:pt x="773" y="852"/>
                  </a:cubicBezTo>
                  <a:cubicBezTo>
                    <a:pt x="1029" y="791"/>
                    <a:pt x="1259" y="710"/>
                    <a:pt x="1536" y="594"/>
                  </a:cubicBezTo>
                  <a:cubicBezTo>
                    <a:pt x="1814" y="478"/>
                    <a:pt x="2247" y="251"/>
                    <a:pt x="2438" y="156"/>
                  </a:cubicBezTo>
                  <a:cubicBezTo>
                    <a:pt x="2628" y="61"/>
                    <a:pt x="2615" y="45"/>
                    <a:pt x="2678" y="24"/>
                  </a:cubicBezTo>
                  <a:cubicBezTo>
                    <a:pt x="2741" y="3"/>
                    <a:pt x="2783" y="34"/>
                    <a:pt x="2816" y="30"/>
                  </a:cubicBezTo>
                  <a:cubicBezTo>
                    <a:pt x="2849" y="26"/>
                    <a:pt x="2840" y="0"/>
                    <a:pt x="2876" y="0"/>
                  </a:cubicBezTo>
                  <a:cubicBezTo>
                    <a:pt x="2912" y="0"/>
                    <a:pt x="2997" y="28"/>
                    <a:pt x="3032" y="30"/>
                  </a:cubicBezTo>
                  <a:cubicBezTo>
                    <a:pt x="3067" y="32"/>
                    <a:pt x="3061" y="10"/>
                    <a:pt x="3086" y="12"/>
                  </a:cubicBezTo>
                  <a:cubicBezTo>
                    <a:pt x="3112" y="14"/>
                    <a:pt x="3142" y="24"/>
                    <a:pt x="3183" y="42"/>
                  </a:cubicBezTo>
                  <a:cubicBezTo>
                    <a:pt x="3224" y="60"/>
                    <a:pt x="3283" y="88"/>
                    <a:pt x="3333" y="120"/>
                  </a:cubicBezTo>
                  <a:cubicBezTo>
                    <a:pt x="3383" y="152"/>
                    <a:pt x="3415" y="188"/>
                    <a:pt x="3483" y="234"/>
                  </a:cubicBezTo>
                  <a:cubicBezTo>
                    <a:pt x="3551" y="280"/>
                    <a:pt x="3629" y="329"/>
                    <a:pt x="3741" y="396"/>
                  </a:cubicBezTo>
                  <a:cubicBezTo>
                    <a:pt x="3854" y="463"/>
                    <a:pt x="4028" y="574"/>
                    <a:pt x="4156" y="636"/>
                  </a:cubicBezTo>
                  <a:cubicBezTo>
                    <a:pt x="4284" y="698"/>
                    <a:pt x="4384" y="723"/>
                    <a:pt x="4510" y="768"/>
                  </a:cubicBezTo>
                  <a:cubicBezTo>
                    <a:pt x="4637" y="813"/>
                    <a:pt x="4781" y="855"/>
                    <a:pt x="4913" y="906"/>
                  </a:cubicBezTo>
                  <a:cubicBezTo>
                    <a:pt x="5045" y="957"/>
                    <a:pt x="5163" y="1033"/>
                    <a:pt x="5304" y="1074"/>
                  </a:cubicBezTo>
                  <a:cubicBezTo>
                    <a:pt x="5445" y="1115"/>
                    <a:pt x="5543" y="1125"/>
                    <a:pt x="5760" y="1150"/>
                  </a:cubicBezTo>
                  <a:cubicBezTo>
                    <a:pt x="5760" y="1400"/>
                    <a:pt x="5760" y="1651"/>
                    <a:pt x="5760" y="1651"/>
                  </a:cubicBezTo>
                  <a:lnTo>
                    <a:pt x="0" y="1651"/>
                  </a:lnTo>
                  <a:lnTo>
                    <a:pt x="0" y="960"/>
                  </a:lnTo>
                  <a:close/>
                </a:path>
              </a:pathLst>
            </a:custGeom>
            <a:gradFill rotWithShape="0">
              <a:gsLst>
                <a:gs pos="0">
                  <a:schemeClr val="bg2"/>
                </a:gs>
                <a:gs pos="100000">
                  <a:schemeClr val="bg2">
                    <a:gamma/>
                    <a:shade val="66667"/>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ja-JP" altLang="en-US" sz="2800">
                <a:solidFill>
                  <a:srgbClr val="2E2E48"/>
                </a:solidFill>
              </a:endParaRPr>
            </a:p>
          </p:txBody>
        </p:sp>
        <p:sp>
          <p:nvSpPr>
            <p:cNvPr id="8" name="Freeform 6"/>
            <p:cNvSpPr>
              <a:spLocks/>
            </p:cNvSpPr>
            <p:nvPr userDrawn="1"/>
          </p:nvSpPr>
          <p:spPr bwMode="ltGray">
            <a:xfrm>
              <a:off x="380" y="1597"/>
              <a:ext cx="2495" cy="1054"/>
            </a:xfrm>
            <a:custGeom>
              <a:avLst/>
              <a:gdLst/>
              <a:ahLst/>
              <a:cxnLst>
                <a:cxn ang="0">
                  <a:pos x="909" y="650"/>
                </a:cxn>
                <a:cxn ang="0">
                  <a:pos x="2028" y="116"/>
                </a:cxn>
                <a:cxn ang="0">
                  <a:pos x="2253" y="20"/>
                </a:cxn>
                <a:cxn ang="0">
                  <a:pos x="2304" y="8"/>
                </a:cxn>
                <a:cxn ang="0">
                  <a:pos x="2388" y="20"/>
                </a:cxn>
                <a:cxn ang="0">
                  <a:pos x="2490" y="8"/>
                </a:cxn>
                <a:cxn ang="0">
                  <a:pos x="2424" y="62"/>
                </a:cxn>
                <a:cxn ang="0">
                  <a:pos x="2349" y="158"/>
                </a:cxn>
                <a:cxn ang="0">
                  <a:pos x="2295" y="182"/>
                </a:cxn>
                <a:cxn ang="0">
                  <a:pos x="2271" y="251"/>
                </a:cxn>
                <a:cxn ang="0">
                  <a:pos x="2304" y="332"/>
                </a:cxn>
                <a:cxn ang="0">
                  <a:pos x="2253" y="326"/>
                </a:cxn>
                <a:cxn ang="0">
                  <a:pos x="2226" y="386"/>
                </a:cxn>
                <a:cxn ang="0">
                  <a:pos x="2130" y="491"/>
                </a:cxn>
                <a:cxn ang="0">
                  <a:pos x="1980" y="710"/>
                </a:cxn>
                <a:cxn ang="0">
                  <a:pos x="1884" y="758"/>
                </a:cxn>
                <a:cxn ang="0">
                  <a:pos x="1782" y="845"/>
                </a:cxn>
                <a:cxn ang="0">
                  <a:pos x="1629" y="959"/>
                </a:cxn>
                <a:cxn ang="0">
                  <a:pos x="1458" y="1052"/>
                </a:cxn>
                <a:cxn ang="0">
                  <a:pos x="1560" y="932"/>
                </a:cxn>
                <a:cxn ang="0">
                  <a:pos x="1701" y="770"/>
                </a:cxn>
                <a:cxn ang="0">
                  <a:pos x="1785" y="644"/>
                </a:cxn>
                <a:cxn ang="0">
                  <a:pos x="1935" y="476"/>
                </a:cxn>
                <a:cxn ang="0">
                  <a:pos x="2034" y="350"/>
                </a:cxn>
                <a:cxn ang="0">
                  <a:pos x="2016" y="323"/>
                </a:cxn>
                <a:cxn ang="0">
                  <a:pos x="1947" y="434"/>
                </a:cxn>
                <a:cxn ang="0">
                  <a:pos x="1821" y="587"/>
                </a:cxn>
                <a:cxn ang="0">
                  <a:pos x="1704" y="662"/>
                </a:cxn>
                <a:cxn ang="0">
                  <a:pos x="1620" y="761"/>
                </a:cxn>
                <a:cxn ang="0">
                  <a:pos x="1584" y="728"/>
                </a:cxn>
                <a:cxn ang="0">
                  <a:pos x="1731" y="581"/>
                </a:cxn>
                <a:cxn ang="0">
                  <a:pos x="1851" y="467"/>
                </a:cxn>
                <a:cxn ang="0">
                  <a:pos x="1875" y="413"/>
                </a:cxn>
                <a:cxn ang="0">
                  <a:pos x="1788" y="515"/>
                </a:cxn>
                <a:cxn ang="0">
                  <a:pos x="1689" y="611"/>
                </a:cxn>
                <a:cxn ang="0">
                  <a:pos x="1605" y="665"/>
                </a:cxn>
                <a:cxn ang="0">
                  <a:pos x="1689" y="548"/>
                </a:cxn>
                <a:cxn ang="0">
                  <a:pos x="1746" y="506"/>
                </a:cxn>
                <a:cxn ang="0">
                  <a:pos x="1596" y="611"/>
                </a:cxn>
                <a:cxn ang="0">
                  <a:pos x="1542" y="689"/>
                </a:cxn>
                <a:cxn ang="0">
                  <a:pos x="1500" y="632"/>
                </a:cxn>
                <a:cxn ang="0">
                  <a:pos x="1590" y="563"/>
                </a:cxn>
                <a:cxn ang="0">
                  <a:pos x="1704" y="476"/>
                </a:cxn>
                <a:cxn ang="0">
                  <a:pos x="1659" y="485"/>
                </a:cxn>
                <a:cxn ang="0">
                  <a:pos x="1596" y="524"/>
                </a:cxn>
                <a:cxn ang="0">
                  <a:pos x="1530" y="560"/>
                </a:cxn>
                <a:cxn ang="0">
                  <a:pos x="1470" y="623"/>
                </a:cxn>
                <a:cxn ang="0">
                  <a:pos x="1401" y="662"/>
                </a:cxn>
                <a:cxn ang="0">
                  <a:pos x="1362" y="665"/>
                </a:cxn>
                <a:cxn ang="0">
                  <a:pos x="1263" y="653"/>
                </a:cxn>
                <a:cxn ang="0">
                  <a:pos x="1194" y="668"/>
                </a:cxn>
                <a:cxn ang="0">
                  <a:pos x="879" y="788"/>
                </a:cxn>
                <a:cxn ang="0">
                  <a:pos x="492" y="917"/>
                </a:cxn>
                <a:cxn ang="0">
                  <a:pos x="657" y="851"/>
                </a:cxn>
                <a:cxn ang="0">
                  <a:pos x="1035" y="716"/>
                </a:cxn>
                <a:cxn ang="0">
                  <a:pos x="1062" y="689"/>
                </a:cxn>
                <a:cxn ang="0">
                  <a:pos x="714" y="806"/>
                </a:cxn>
                <a:cxn ang="0">
                  <a:pos x="288" y="905"/>
                </a:cxn>
                <a:cxn ang="0">
                  <a:pos x="207" y="902"/>
                </a:cxn>
                <a:cxn ang="0">
                  <a:pos x="84" y="929"/>
                </a:cxn>
                <a:cxn ang="0">
                  <a:pos x="135" y="902"/>
                </a:cxn>
              </a:cxnLst>
              <a:rect l="0" t="0" r="r" b="b"/>
              <a:pathLst>
                <a:path w="2495" h="1054">
                  <a:moveTo>
                    <a:pt x="135" y="902"/>
                  </a:moveTo>
                  <a:cubicBezTo>
                    <a:pt x="270" y="859"/>
                    <a:pt x="683" y="732"/>
                    <a:pt x="909" y="650"/>
                  </a:cubicBezTo>
                  <a:cubicBezTo>
                    <a:pt x="1135" y="568"/>
                    <a:pt x="1305" y="499"/>
                    <a:pt x="1491" y="410"/>
                  </a:cubicBezTo>
                  <a:cubicBezTo>
                    <a:pt x="1677" y="321"/>
                    <a:pt x="1911" y="179"/>
                    <a:pt x="2028" y="116"/>
                  </a:cubicBezTo>
                  <a:cubicBezTo>
                    <a:pt x="2145" y="53"/>
                    <a:pt x="2156" y="48"/>
                    <a:pt x="2193" y="32"/>
                  </a:cubicBezTo>
                  <a:cubicBezTo>
                    <a:pt x="2230" y="16"/>
                    <a:pt x="2238" y="22"/>
                    <a:pt x="2253" y="20"/>
                  </a:cubicBezTo>
                  <a:cubicBezTo>
                    <a:pt x="2268" y="18"/>
                    <a:pt x="2278" y="22"/>
                    <a:pt x="2286" y="20"/>
                  </a:cubicBezTo>
                  <a:cubicBezTo>
                    <a:pt x="2294" y="18"/>
                    <a:pt x="2296" y="10"/>
                    <a:pt x="2304" y="8"/>
                  </a:cubicBezTo>
                  <a:cubicBezTo>
                    <a:pt x="2312" y="6"/>
                    <a:pt x="2320" y="6"/>
                    <a:pt x="2334" y="8"/>
                  </a:cubicBezTo>
                  <a:cubicBezTo>
                    <a:pt x="2348" y="10"/>
                    <a:pt x="2372" y="21"/>
                    <a:pt x="2388" y="20"/>
                  </a:cubicBezTo>
                  <a:cubicBezTo>
                    <a:pt x="2404" y="19"/>
                    <a:pt x="2416" y="4"/>
                    <a:pt x="2433" y="2"/>
                  </a:cubicBezTo>
                  <a:cubicBezTo>
                    <a:pt x="2450" y="0"/>
                    <a:pt x="2485" y="4"/>
                    <a:pt x="2490" y="8"/>
                  </a:cubicBezTo>
                  <a:cubicBezTo>
                    <a:pt x="2495" y="12"/>
                    <a:pt x="2474" y="17"/>
                    <a:pt x="2463" y="26"/>
                  </a:cubicBezTo>
                  <a:cubicBezTo>
                    <a:pt x="2452" y="35"/>
                    <a:pt x="2437" y="47"/>
                    <a:pt x="2424" y="62"/>
                  </a:cubicBezTo>
                  <a:cubicBezTo>
                    <a:pt x="2411" y="77"/>
                    <a:pt x="2397" y="103"/>
                    <a:pt x="2385" y="119"/>
                  </a:cubicBezTo>
                  <a:cubicBezTo>
                    <a:pt x="2373" y="135"/>
                    <a:pt x="2358" y="149"/>
                    <a:pt x="2349" y="158"/>
                  </a:cubicBezTo>
                  <a:cubicBezTo>
                    <a:pt x="2340" y="167"/>
                    <a:pt x="2340" y="172"/>
                    <a:pt x="2331" y="176"/>
                  </a:cubicBezTo>
                  <a:cubicBezTo>
                    <a:pt x="2322" y="180"/>
                    <a:pt x="2303" y="174"/>
                    <a:pt x="2295" y="182"/>
                  </a:cubicBezTo>
                  <a:cubicBezTo>
                    <a:pt x="2287" y="190"/>
                    <a:pt x="2284" y="216"/>
                    <a:pt x="2280" y="227"/>
                  </a:cubicBezTo>
                  <a:cubicBezTo>
                    <a:pt x="2276" y="238"/>
                    <a:pt x="2268" y="245"/>
                    <a:pt x="2271" y="251"/>
                  </a:cubicBezTo>
                  <a:cubicBezTo>
                    <a:pt x="2274" y="257"/>
                    <a:pt x="2293" y="253"/>
                    <a:pt x="2298" y="266"/>
                  </a:cubicBezTo>
                  <a:cubicBezTo>
                    <a:pt x="2303" y="279"/>
                    <a:pt x="2309" y="319"/>
                    <a:pt x="2304" y="332"/>
                  </a:cubicBezTo>
                  <a:cubicBezTo>
                    <a:pt x="2299" y="345"/>
                    <a:pt x="2273" y="345"/>
                    <a:pt x="2265" y="344"/>
                  </a:cubicBezTo>
                  <a:cubicBezTo>
                    <a:pt x="2257" y="343"/>
                    <a:pt x="2258" y="326"/>
                    <a:pt x="2253" y="326"/>
                  </a:cubicBezTo>
                  <a:cubicBezTo>
                    <a:pt x="2248" y="326"/>
                    <a:pt x="2236" y="337"/>
                    <a:pt x="2232" y="347"/>
                  </a:cubicBezTo>
                  <a:cubicBezTo>
                    <a:pt x="2228" y="357"/>
                    <a:pt x="2228" y="376"/>
                    <a:pt x="2226" y="386"/>
                  </a:cubicBezTo>
                  <a:cubicBezTo>
                    <a:pt x="2224" y="396"/>
                    <a:pt x="2236" y="390"/>
                    <a:pt x="2220" y="407"/>
                  </a:cubicBezTo>
                  <a:cubicBezTo>
                    <a:pt x="2204" y="424"/>
                    <a:pt x="2157" y="463"/>
                    <a:pt x="2130" y="491"/>
                  </a:cubicBezTo>
                  <a:cubicBezTo>
                    <a:pt x="2103" y="519"/>
                    <a:pt x="2083" y="539"/>
                    <a:pt x="2058" y="575"/>
                  </a:cubicBezTo>
                  <a:cubicBezTo>
                    <a:pt x="2033" y="611"/>
                    <a:pt x="1998" y="679"/>
                    <a:pt x="1980" y="710"/>
                  </a:cubicBezTo>
                  <a:cubicBezTo>
                    <a:pt x="1962" y="741"/>
                    <a:pt x="1966" y="756"/>
                    <a:pt x="1950" y="764"/>
                  </a:cubicBezTo>
                  <a:cubicBezTo>
                    <a:pt x="1934" y="772"/>
                    <a:pt x="1906" y="756"/>
                    <a:pt x="1884" y="758"/>
                  </a:cubicBezTo>
                  <a:cubicBezTo>
                    <a:pt x="1862" y="760"/>
                    <a:pt x="1832" y="762"/>
                    <a:pt x="1815" y="776"/>
                  </a:cubicBezTo>
                  <a:cubicBezTo>
                    <a:pt x="1798" y="790"/>
                    <a:pt x="1800" y="826"/>
                    <a:pt x="1782" y="845"/>
                  </a:cubicBezTo>
                  <a:cubicBezTo>
                    <a:pt x="1764" y="864"/>
                    <a:pt x="1730" y="871"/>
                    <a:pt x="1704" y="890"/>
                  </a:cubicBezTo>
                  <a:cubicBezTo>
                    <a:pt x="1678" y="909"/>
                    <a:pt x="1657" y="942"/>
                    <a:pt x="1629" y="959"/>
                  </a:cubicBezTo>
                  <a:cubicBezTo>
                    <a:pt x="1601" y="976"/>
                    <a:pt x="1561" y="980"/>
                    <a:pt x="1533" y="995"/>
                  </a:cubicBezTo>
                  <a:cubicBezTo>
                    <a:pt x="1505" y="1010"/>
                    <a:pt x="1469" y="1050"/>
                    <a:pt x="1458" y="1052"/>
                  </a:cubicBezTo>
                  <a:cubicBezTo>
                    <a:pt x="1447" y="1054"/>
                    <a:pt x="1450" y="1027"/>
                    <a:pt x="1467" y="1007"/>
                  </a:cubicBezTo>
                  <a:cubicBezTo>
                    <a:pt x="1484" y="987"/>
                    <a:pt x="1533" y="955"/>
                    <a:pt x="1560" y="932"/>
                  </a:cubicBezTo>
                  <a:cubicBezTo>
                    <a:pt x="1587" y="909"/>
                    <a:pt x="1606" y="893"/>
                    <a:pt x="1629" y="866"/>
                  </a:cubicBezTo>
                  <a:cubicBezTo>
                    <a:pt x="1652" y="839"/>
                    <a:pt x="1687" y="796"/>
                    <a:pt x="1701" y="770"/>
                  </a:cubicBezTo>
                  <a:cubicBezTo>
                    <a:pt x="1715" y="744"/>
                    <a:pt x="1699" y="731"/>
                    <a:pt x="1713" y="710"/>
                  </a:cubicBezTo>
                  <a:cubicBezTo>
                    <a:pt x="1727" y="689"/>
                    <a:pt x="1759" y="671"/>
                    <a:pt x="1785" y="644"/>
                  </a:cubicBezTo>
                  <a:cubicBezTo>
                    <a:pt x="1811" y="617"/>
                    <a:pt x="1844" y="573"/>
                    <a:pt x="1869" y="545"/>
                  </a:cubicBezTo>
                  <a:cubicBezTo>
                    <a:pt x="1894" y="517"/>
                    <a:pt x="1918" y="500"/>
                    <a:pt x="1935" y="476"/>
                  </a:cubicBezTo>
                  <a:cubicBezTo>
                    <a:pt x="1952" y="452"/>
                    <a:pt x="1955" y="422"/>
                    <a:pt x="1971" y="401"/>
                  </a:cubicBezTo>
                  <a:cubicBezTo>
                    <a:pt x="1987" y="380"/>
                    <a:pt x="2019" y="364"/>
                    <a:pt x="2034" y="350"/>
                  </a:cubicBezTo>
                  <a:cubicBezTo>
                    <a:pt x="2049" y="336"/>
                    <a:pt x="2064" y="318"/>
                    <a:pt x="2061" y="314"/>
                  </a:cubicBezTo>
                  <a:cubicBezTo>
                    <a:pt x="2058" y="310"/>
                    <a:pt x="2031" y="314"/>
                    <a:pt x="2016" y="323"/>
                  </a:cubicBezTo>
                  <a:cubicBezTo>
                    <a:pt x="2001" y="332"/>
                    <a:pt x="1982" y="350"/>
                    <a:pt x="1971" y="368"/>
                  </a:cubicBezTo>
                  <a:cubicBezTo>
                    <a:pt x="1960" y="386"/>
                    <a:pt x="1960" y="412"/>
                    <a:pt x="1947" y="434"/>
                  </a:cubicBezTo>
                  <a:cubicBezTo>
                    <a:pt x="1934" y="456"/>
                    <a:pt x="1914" y="475"/>
                    <a:pt x="1893" y="500"/>
                  </a:cubicBezTo>
                  <a:cubicBezTo>
                    <a:pt x="1872" y="525"/>
                    <a:pt x="1841" y="565"/>
                    <a:pt x="1821" y="587"/>
                  </a:cubicBezTo>
                  <a:cubicBezTo>
                    <a:pt x="1801" y="609"/>
                    <a:pt x="1790" y="619"/>
                    <a:pt x="1770" y="632"/>
                  </a:cubicBezTo>
                  <a:cubicBezTo>
                    <a:pt x="1750" y="645"/>
                    <a:pt x="1727" y="647"/>
                    <a:pt x="1704" y="662"/>
                  </a:cubicBezTo>
                  <a:cubicBezTo>
                    <a:pt x="1681" y="677"/>
                    <a:pt x="1646" y="709"/>
                    <a:pt x="1632" y="725"/>
                  </a:cubicBezTo>
                  <a:cubicBezTo>
                    <a:pt x="1618" y="741"/>
                    <a:pt x="1627" y="754"/>
                    <a:pt x="1620" y="761"/>
                  </a:cubicBezTo>
                  <a:cubicBezTo>
                    <a:pt x="1613" y="768"/>
                    <a:pt x="1593" y="775"/>
                    <a:pt x="1587" y="770"/>
                  </a:cubicBezTo>
                  <a:cubicBezTo>
                    <a:pt x="1581" y="765"/>
                    <a:pt x="1566" y="749"/>
                    <a:pt x="1584" y="728"/>
                  </a:cubicBezTo>
                  <a:cubicBezTo>
                    <a:pt x="1602" y="707"/>
                    <a:pt x="1668" y="665"/>
                    <a:pt x="1692" y="641"/>
                  </a:cubicBezTo>
                  <a:cubicBezTo>
                    <a:pt x="1716" y="617"/>
                    <a:pt x="1714" y="599"/>
                    <a:pt x="1731" y="581"/>
                  </a:cubicBezTo>
                  <a:cubicBezTo>
                    <a:pt x="1748" y="563"/>
                    <a:pt x="1774" y="552"/>
                    <a:pt x="1794" y="533"/>
                  </a:cubicBezTo>
                  <a:cubicBezTo>
                    <a:pt x="1814" y="514"/>
                    <a:pt x="1837" y="482"/>
                    <a:pt x="1851" y="467"/>
                  </a:cubicBezTo>
                  <a:cubicBezTo>
                    <a:pt x="1865" y="452"/>
                    <a:pt x="1874" y="452"/>
                    <a:pt x="1878" y="443"/>
                  </a:cubicBezTo>
                  <a:cubicBezTo>
                    <a:pt x="1882" y="434"/>
                    <a:pt x="1882" y="413"/>
                    <a:pt x="1875" y="413"/>
                  </a:cubicBezTo>
                  <a:cubicBezTo>
                    <a:pt x="1868" y="413"/>
                    <a:pt x="1847" y="426"/>
                    <a:pt x="1833" y="443"/>
                  </a:cubicBezTo>
                  <a:cubicBezTo>
                    <a:pt x="1819" y="460"/>
                    <a:pt x="1804" y="495"/>
                    <a:pt x="1788" y="515"/>
                  </a:cubicBezTo>
                  <a:cubicBezTo>
                    <a:pt x="1772" y="535"/>
                    <a:pt x="1751" y="550"/>
                    <a:pt x="1734" y="566"/>
                  </a:cubicBezTo>
                  <a:cubicBezTo>
                    <a:pt x="1717" y="582"/>
                    <a:pt x="1704" y="595"/>
                    <a:pt x="1689" y="611"/>
                  </a:cubicBezTo>
                  <a:cubicBezTo>
                    <a:pt x="1674" y="627"/>
                    <a:pt x="1655" y="656"/>
                    <a:pt x="1641" y="665"/>
                  </a:cubicBezTo>
                  <a:cubicBezTo>
                    <a:pt x="1627" y="674"/>
                    <a:pt x="1609" y="674"/>
                    <a:pt x="1605" y="665"/>
                  </a:cubicBezTo>
                  <a:cubicBezTo>
                    <a:pt x="1601" y="656"/>
                    <a:pt x="1603" y="627"/>
                    <a:pt x="1617" y="608"/>
                  </a:cubicBezTo>
                  <a:cubicBezTo>
                    <a:pt x="1631" y="589"/>
                    <a:pt x="1672" y="560"/>
                    <a:pt x="1689" y="548"/>
                  </a:cubicBezTo>
                  <a:cubicBezTo>
                    <a:pt x="1706" y="536"/>
                    <a:pt x="1713" y="540"/>
                    <a:pt x="1722" y="533"/>
                  </a:cubicBezTo>
                  <a:cubicBezTo>
                    <a:pt x="1731" y="526"/>
                    <a:pt x="1752" y="507"/>
                    <a:pt x="1746" y="506"/>
                  </a:cubicBezTo>
                  <a:cubicBezTo>
                    <a:pt x="1740" y="505"/>
                    <a:pt x="1711" y="513"/>
                    <a:pt x="1686" y="530"/>
                  </a:cubicBezTo>
                  <a:cubicBezTo>
                    <a:pt x="1661" y="547"/>
                    <a:pt x="1617" y="587"/>
                    <a:pt x="1596" y="611"/>
                  </a:cubicBezTo>
                  <a:cubicBezTo>
                    <a:pt x="1575" y="635"/>
                    <a:pt x="1569" y="661"/>
                    <a:pt x="1560" y="674"/>
                  </a:cubicBezTo>
                  <a:cubicBezTo>
                    <a:pt x="1551" y="687"/>
                    <a:pt x="1549" y="694"/>
                    <a:pt x="1542" y="689"/>
                  </a:cubicBezTo>
                  <a:cubicBezTo>
                    <a:pt x="1535" y="684"/>
                    <a:pt x="1525" y="650"/>
                    <a:pt x="1518" y="641"/>
                  </a:cubicBezTo>
                  <a:cubicBezTo>
                    <a:pt x="1511" y="632"/>
                    <a:pt x="1496" y="639"/>
                    <a:pt x="1500" y="632"/>
                  </a:cubicBezTo>
                  <a:cubicBezTo>
                    <a:pt x="1504" y="625"/>
                    <a:pt x="1527" y="607"/>
                    <a:pt x="1542" y="596"/>
                  </a:cubicBezTo>
                  <a:cubicBezTo>
                    <a:pt x="1557" y="585"/>
                    <a:pt x="1571" y="574"/>
                    <a:pt x="1590" y="563"/>
                  </a:cubicBezTo>
                  <a:cubicBezTo>
                    <a:pt x="1609" y="552"/>
                    <a:pt x="1637" y="541"/>
                    <a:pt x="1656" y="527"/>
                  </a:cubicBezTo>
                  <a:cubicBezTo>
                    <a:pt x="1675" y="513"/>
                    <a:pt x="1692" y="489"/>
                    <a:pt x="1704" y="476"/>
                  </a:cubicBezTo>
                  <a:cubicBezTo>
                    <a:pt x="1716" y="463"/>
                    <a:pt x="1735" y="451"/>
                    <a:pt x="1728" y="452"/>
                  </a:cubicBezTo>
                  <a:cubicBezTo>
                    <a:pt x="1721" y="453"/>
                    <a:pt x="1673" y="473"/>
                    <a:pt x="1659" y="485"/>
                  </a:cubicBezTo>
                  <a:cubicBezTo>
                    <a:pt x="1645" y="497"/>
                    <a:pt x="1652" y="517"/>
                    <a:pt x="1641" y="524"/>
                  </a:cubicBezTo>
                  <a:cubicBezTo>
                    <a:pt x="1630" y="531"/>
                    <a:pt x="1608" y="518"/>
                    <a:pt x="1596" y="524"/>
                  </a:cubicBezTo>
                  <a:cubicBezTo>
                    <a:pt x="1584" y="530"/>
                    <a:pt x="1583" y="554"/>
                    <a:pt x="1572" y="560"/>
                  </a:cubicBezTo>
                  <a:cubicBezTo>
                    <a:pt x="1561" y="566"/>
                    <a:pt x="1541" y="553"/>
                    <a:pt x="1530" y="560"/>
                  </a:cubicBezTo>
                  <a:cubicBezTo>
                    <a:pt x="1519" y="567"/>
                    <a:pt x="1516" y="594"/>
                    <a:pt x="1506" y="605"/>
                  </a:cubicBezTo>
                  <a:cubicBezTo>
                    <a:pt x="1496" y="616"/>
                    <a:pt x="1481" y="611"/>
                    <a:pt x="1470" y="623"/>
                  </a:cubicBezTo>
                  <a:cubicBezTo>
                    <a:pt x="1459" y="635"/>
                    <a:pt x="1448" y="671"/>
                    <a:pt x="1437" y="677"/>
                  </a:cubicBezTo>
                  <a:cubicBezTo>
                    <a:pt x="1426" y="683"/>
                    <a:pt x="1406" y="671"/>
                    <a:pt x="1401" y="662"/>
                  </a:cubicBezTo>
                  <a:cubicBezTo>
                    <a:pt x="1396" y="653"/>
                    <a:pt x="1410" y="623"/>
                    <a:pt x="1404" y="623"/>
                  </a:cubicBezTo>
                  <a:cubicBezTo>
                    <a:pt x="1398" y="623"/>
                    <a:pt x="1384" y="656"/>
                    <a:pt x="1362" y="665"/>
                  </a:cubicBezTo>
                  <a:cubicBezTo>
                    <a:pt x="1340" y="674"/>
                    <a:pt x="1288" y="682"/>
                    <a:pt x="1272" y="680"/>
                  </a:cubicBezTo>
                  <a:cubicBezTo>
                    <a:pt x="1256" y="678"/>
                    <a:pt x="1268" y="660"/>
                    <a:pt x="1263" y="653"/>
                  </a:cubicBezTo>
                  <a:cubicBezTo>
                    <a:pt x="1258" y="646"/>
                    <a:pt x="1253" y="636"/>
                    <a:pt x="1242" y="638"/>
                  </a:cubicBezTo>
                  <a:cubicBezTo>
                    <a:pt x="1231" y="640"/>
                    <a:pt x="1224" y="654"/>
                    <a:pt x="1194" y="668"/>
                  </a:cubicBezTo>
                  <a:cubicBezTo>
                    <a:pt x="1164" y="682"/>
                    <a:pt x="1111" y="702"/>
                    <a:pt x="1059" y="722"/>
                  </a:cubicBezTo>
                  <a:cubicBezTo>
                    <a:pt x="1007" y="742"/>
                    <a:pt x="950" y="763"/>
                    <a:pt x="879" y="788"/>
                  </a:cubicBezTo>
                  <a:cubicBezTo>
                    <a:pt x="808" y="813"/>
                    <a:pt x="698" y="853"/>
                    <a:pt x="633" y="875"/>
                  </a:cubicBezTo>
                  <a:cubicBezTo>
                    <a:pt x="568" y="897"/>
                    <a:pt x="513" y="914"/>
                    <a:pt x="492" y="917"/>
                  </a:cubicBezTo>
                  <a:cubicBezTo>
                    <a:pt x="471" y="920"/>
                    <a:pt x="477" y="904"/>
                    <a:pt x="504" y="893"/>
                  </a:cubicBezTo>
                  <a:cubicBezTo>
                    <a:pt x="531" y="882"/>
                    <a:pt x="602" y="869"/>
                    <a:pt x="657" y="851"/>
                  </a:cubicBezTo>
                  <a:cubicBezTo>
                    <a:pt x="712" y="833"/>
                    <a:pt x="774" y="807"/>
                    <a:pt x="837" y="785"/>
                  </a:cubicBezTo>
                  <a:cubicBezTo>
                    <a:pt x="900" y="763"/>
                    <a:pt x="994" y="733"/>
                    <a:pt x="1035" y="716"/>
                  </a:cubicBezTo>
                  <a:cubicBezTo>
                    <a:pt x="1076" y="699"/>
                    <a:pt x="1079" y="690"/>
                    <a:pt x="1083" y="686"/>
                  </a:cubicBezTo>
                  <a:cubicBezTo>
                    <a:pt x="1087" y="682"/>
                    <a:pt x="1091" y="679"/>
                    <a:pt x="1062" y="689"/>
                  </a:cubicBezTo>
                  <a:cubicBezTo>
                    <a:pt x="1033" y="699"/>
                    <a:pt x="964" y="727"/>
                    <a:pt x="906" y="746"/>
                  </a:cubicBezTo>
                  <a:cubicBezTo>
                    <a:pt x="848" y="765"/>
                    <a:pt x="779" y="788"/>
                    <a:pt x="714" y="806"/>
                  </a:cubicBezTo>
                  <a:cubicBezTo>
                    <a:pt x="649" y="824"/>
                    <a:pt x="584" y="838"/>
                    <a:pt x="513" y="854"/>
                  </a:cubicBezTo>
                  <a:cubicBezTo>
                    <a:pt x="442" y="870"/>
                    <a:pt x="344" y="893"/>
                    <a:pt x="288" y="905"/>
                  </a:cubicBezTo>
                  <a:cubicBezTo>
                    <a:pt x="232" y="917"/>
                    <a:pt x="190" y="926"/>
                    <a:pt x="177" y="926"/>
                  </a:cubicBezTo>
                  <a:cubicBezTo>
                    <a:pt x="164" y="926"/>
                    <a:pt x="208" y="904"/>
                    <a:pt x="207" y="902"/>
                  </a:cubicBezTo>
                  <a:cubicBezTo>
                    <a:pt x="206" y="900"/>
                    <a:pt x="188" y="907"/>
                    <a:pt x="168" y="911"/>
                  </a:cubicBezTo>
                  <a:cubicBezTo>
                    <a:pt x="148" y="915"/>
                    <a:pt x="95" y="929"/>
                    <a:pt x="84" y="929"/>
                  </a:cubicBezTo>
                  <a:cubicBezTo>
                    <a:pt x="73" y="929"/>
                    <a:pt x="91" y="912"/>
                    <a:pt x="99" y="908"/>
                  </a:cubicBezTo>
                  <a:cubicBezTo>
                    <a:pt x="107" y="904"/>
                    <a:pt x="0" y="945"/>
                    <a:pt x="135" y="902"/>
                  </a:cubicBezTo>
                  <a:close/>
                </a:path>
              </a:pathLst>
            </a:custGeom>
            <a:gradFill rotWithShape="0">
              <a:gsLst>
                <a:gs pos="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ja-JP" altLang="en-US" sz="2800">
                <a:solidFill>
                  <a:srgbClr val="2E2E48"/>
                </a:solidFill>
              </a:endParaRPr>
            </a:p>
          </p:txBody>
        </p:sp>
        <p:sp>
          <p:nvSpPr>
            <p:cNvPr id="9" name="Freeform 7"/>
            <p:cNvSpPr>
              <a:spLocks/>
            </p:cNvSpPr>
            <p:nvPr userDrawn="1"/>
          </p:nvSpPr>
          <p:spPr bwMode="ltGray">
            <a:xfrm>
              <a:off x="2761" y="1582"/>
              <a:ext cx="1090" cy="944"/>
            </a:xfrm>
            <a:custGeom>
              <a:avLst/>
              <a:gdLst/>
              <a:ahLst/>
              <a:cxnLst>
                <a:cxn ang="0">
                  <a:pos x="262" y="29"/>
                </a:cxn>
                <a:cxn ang="0">
                  <a:pos x="310" y="5"/>
                </a:cxn>
                <a:cxn ang="0">
                  <a:pos x="415" y="80"/>
                </a:cxn>
                <a:cxn ang="0">
                  <a:pos x="415" y="164"/>
                </a:cxn>
                <a:cxn ang="0">
                  <a:pos x="439" y="239"/>
                </a:cxn>
                <a:cxn ang="0">
                  <a:pos x="532" y="266"/>
                </a:cxn>
                <a:cxn ang="0">
                  <a:pos x="544" y="338"/>
                </a:cxn>
                <a:cxn ang="0">
                  <a:pos x="646" y="431"/>
                </a:cxn>
                <a:cxn ang="0">
                  <a:pos x="982" y="641"/>
                </a:cxn>
                <a:cxn ang="0">
                  <a:pos x="1084" y="740"/>
                </a:cxn>
                <a:cxn ang="0">
                  <a:pos x="922" y="722"/>
                </a:cxn>
                <a:cxn ang="0">
                  <a:pos x="826" y="740"/>
                </a:cxn>
                <a:cxn ang="0">
                  <a:pos x="607" y="548"/>
                </a:cxn>
                <a:cxn ang="0">
                  <a:pos x="496" y="536"/>
                </a:cxn>
                <a:cxn ang="0">
                  <a:pos x="520" y="722"/>
                </a:cxn>
                <a:cxn ang="0">
                  <a:pos x="472" y="800"/>
                </a:cxn>
                <a:cxn ang="0">
                  <a:pos x="364" y="833"/>
                </a:cxn>
                <a:cxn ang="0">
                  <a:pos x="205" y="944"/>
                </a:cxn>
                <a:cxn ang="0">
                  <a:pos x="139" y="899"/>
                </a:cxn>
                <a:cxn ang="0">
                  <a:pos x="148" y="818"/>
                </a:cxn>
                <a:cxn ang="0">
                  <a:pos x="103" y="785"/>
                </a:cxn>
                <a:cxn ang="0">
                  <a:pos x="25" y="815"/>
                </a:cxn>
                <a:cxn ang="0">
                  <a:pos x="220" y="647"/>
                </a:cxn>
                <a:cxn ang="0">
                  <a:pos x="307" y="542"/>
                </a:cxn>
                <a:cxn ang="0">
                  <a:pos x="235" y="473"/>
                </a:cxn>
                <a:cxn ang="0">
                  <a:pos x="211" y="404"/>
                </a:cxn>
                <a:cxn ang="0">
                  <a:pos x="190" y="335"/>
                </a:cxn>
                <a:cxn ang="0">
                  <a:pos x="157" y="296"/>
                </a:cxn>
                <a:cxn ang="0">
                  <a:pos x="148" y="236"/>
                </a:cxn>
                <a:cxn ang="0">
                  <a:pos x="121" y="164"/>
                </a:cxn>
                <a:cxn ang="0">
                  <a:pos x="88" y="68"/>
                </a:cxn>
                <a:cxn ang="0">
                  <a:pos x="127" y="89"/>
                </a:cxn>
                <a:cxn ang="0">
                  <a:pos x="139" y="56"/>
                </a:cxn>
                <a:cxn ang="0">
                  <a:pos x="148" y="23"/>
                </a:cxn>
                <a:cxn ang="0">
                  <a:pos x="187" y="53"/>
                </a:cxn>
                <a:cxn ang="0">
                  <a:pos x="196" y="107"/>
                </a:cxn>
                <a:cxn ang="0">
                  <a:pos x="244" y="122"/>
                </a:cxn>
                <a:cxn ang="0">
                  <a:pos x="319" y="155"/>
                </a:cxn>
                <a:cxn ang="0">
                  <a:pos x="361" y="152"/>
                </a:cxn>
                <a:cxn ang="0">
                  <a:pos x="259" y="92"/>
                </a:cxn>
                <a:cxn ang="0">
                  <a:pos x="220" y="44"/>
                </a:cxn>
              </a:cxnLst>
              <a:rect l="0" t="0" r="r" b="b"/>
              <a:pathLst>
                <a:path w="1090" h="944">
                  <a:moveTo>
                    <a:pt x="220" y="44"/>
                  </a:moveTo>
                  <a:cubicBezTo>
                    <a:pt x="214" y="39"/>
                    <a:pt x="250" y="35"/>
                    <a:pt x="262" y="29"/>
                  </a:cubicBezTo>
                  <a:cubicBezTo>
                    <a:pt x="274" y="23"/>
                    <a:pt x="284" y="9"/>
                    <a:pt x="292" y="5"/>
                  </a:cubicBezTo>
                  <a:cubicBezTo>
                    <a:pt x="300" y="1"/>
                    <a:pt x="299" y="0"/>
                    <a:pt x="310" y="5"/>
                  </a:cubicBezTo>
                  <a:cubicBezTo>
                    <a:pt x="321" y="10"/>
                    <a:pt x="341" y="23"/>
                    <a:pt x="358" y="35"/>
                  </a:cubicBezTo>
                  <a:cubicBezTo>
                    <a:pt x="375" y="47"/>
                    <a:pt x="402" y="64"/>
                    <a:pt x="415" y="80"/>
                  </a:cubicBezTo>
                  <a:cubicBezTo>
                    <a:pt x="428" y="96"/>
                    <a:pt x="436" y="114"/>
                    <a:pt x="436" y="128"/>
                  </a:cubicBezTo>
                  <a:cubicBezTo>
                    <a:pt x="436" y="142"/>
                    <a:pt x="414" y="155"/>
                    <a:pt x="415" y="164"/>
                  </a:cubicBezTo>
                  <a:cubicBezTo>
                    <a:pt x="416" y="173"/>
                    <a:pt x="441" y="172"/>
                    <a:pt x="445" y="185"/>
                  </a:cubicBezTo>
                  <a:cubicBezTo>
                    <a:pt x="449" y="198"/>
                    <a:pt x="431" y="226"/>
                    <a:pt x="439" y="239"/>
                  </a:cubicBezTo>
                  <a:cubicBezTo>
                    <a:pt x="447" y="252"/>
                    <a:pt x="475" y="262"/>
                    <a:pt x="490" y="266"/>
                  </a:cubicBezTo>
                  <a:cubicBezTo>
                    <a:pt x="505" y="270"/>
                    <a:pt x="517" y="256"/>
                    <a:pt x="532" y="266"/>
                  </a:cubicBezTo>
                  <a:cubicBezTo>
                    <a:pt x="547" y="276"/>
                    <a:pt x="575" y="314"/>
                    <a:pt x="577" y="326"/>
                  </a:cubicBezTo>
                  <a:cubicBezTo>
                    <a:pt x="579" y="338"/>
                    <a:pt x="546" y="331"/>
                    <a:pt x="544" y="338"/>
                  </a:cubicBezTo>
                  <a:cubicBezTo>
                    <a:pt x="542" y="345"/>
                    <a:pt x="545" y="356"/>
                    <a:pt x="562" y="371"/>
                  </a:cubicBezTo>
                  <a:cubicBezTo>
                    <a:pt x="579" y="386"/>
                    <a:pt x="604" y="404"/>
                    <a:pt x="646" y="431"/>
                  </a:cubicBezTo>
                  <a:cubicBezTo>
                    <a:pt x="688" y="458"/>
                    <a:pt x="761" y="501"/>
                    <a:pt x="817" y="536"/>
                  </a:cubicBezTo>
                  <a:cubicBezTo>
                    <a:pt x="873" y="571"/>
                    <a:pt x="949" y="617"/>
                    <a:pt x="982" y="641"/>
                  </a:cubicBezTo>
                  <a:cubicBezTo>
                    <a:pt x="1015" y="665"/>
                    <a:pt x="995" y="664"/>
                    <a:pt x="1012" y="680"/>
                  </a:cubicBezTo>
                  <a:cubicBezTo>
                    <a:pt x="1029" y="696"/>
                    <a:pt x="1078" y="726"/>
                    <a:pt x="1084" y="740"/>
                  </a:cubicBezTo>
                  <a:cubicBezTo>
                    <a:pt x="1090" y="754"/>
                    <a:pt x="1078" y="767"/>
                    <a:pt x="1051" y="764"/>
                  </a:cubicBezTo>
                  <a:cubicBezTo>
                    <a:pt x="1024" y="761"/>
                    <a:pt x="950" y="724"/>
                    <a:pt x="922" y="722"/>
                  </a:cubicBezTo>
                  <a:cubicBezTo>
                    <a:pt x="894" y="720"/>
                    <a:pt x="896" y="746"/>
                    <a:pt x="880" y="749"/>
                  </a:cubicBezTo>
                  <a:cubicBezTo>
                    <a:pt x="864" y="752"/>
                    <a:pt x="858" y="758"/>
                    <a:pt x="826" y="740"/>
                  </a:cubicBezTo>
                  <a:cubicBezTo>
                    <a:pt x="794" y="722"/>
                    <a:pt x="725" y="673"/>
                    <a:pt x="688" y="641"/>
                  </a:cubicBezTo>
                  <a:cubicBezTo>
                    <a:pt x="651" y="609"/>
                    <a:pt x="630" y="570"/>
                    <a:pt x="607" y="548"/>
                  </a:cubicBezTo>
                  <a:cubicBezTo>
                    <a:pt x="584" y="526"/>
                    <a:pt x="565" y="508"/>
                    <a:pt x="547" y="506"/>
                  </a:cubicBezTo>
                  <a:cubicBezTo>
                    <a:pt x="529" y="504"/>
                    <a:pt x="510" y="515"/>
                    <a:pt x="496" y="536"/>
                  </a:cubicBezTo>
                  <a:cubicBezTo>
                    <a:pt x="482" y="557"/>
                    <a:pt x="459" y="601"/>
                    <a:pt x="463" y="632"/>
                  </a:cubicBezTo>
                  <a:cubicBezTo>
                    <a:pt x="467" y="663"/>
                    <a:pt x="514" y="695"/>
                    <a:pt x="520" y="722"/>
                  </a:cubicBezTo>
                  <a:cubicBezTo>
                    <a:pt x="526" y="749"/>
                    <a:pt x="510" y="784"/>
                    <a:pt x="502" y="797"/>
                  </a:cubicBezTo>
                  <a:cubicBezTo>
                    <a:pt x="494" y="810"/>
                    <a:pt x="480" y="802"/>
                    <a:pt x="472" y="800"/>
                  </a:cubicBezTo>
                  <a:cubicBezTo>
                    <a:pt x="464" y="798"/>
                    <a:pt x="469" y="780"/>
                    <a:pt x="451" y="785"/>
                  </a:cubicBezTo>
                  <a:cubicBezTo>
                    <a:pt x="433" y="790"/>
                    <a:pt x="393" y="814"/>
                    <a:pt x="364" y="833"/>
                  </a:cubicBezTo>
                  <a:cubicBezTo>
                    <a:pt x="335" y="852"/>
                    <a:pt x="303" y="881"/>
                    <a:pt x="277" y="899"/>
                  </a:cubicBezTo>
                  <a:cubicBezTo>
                    <a:pt x="251" y="917"/>
                    <a:pt x="222" y="944"/>
                    <a:pt x="205" y="944"/>
                  </a:cubicBezTo>
                  <a:cubicBezTo>
                    <a:pt x="188" y="944"/>
                    <a:pt x="183" y="906"/>
                    <a:pt x="172" y="899"/>
                  </a:cubicBezTo>
                  <a:cubicBezTo>
                    <a:pt x="161" y="892"/>
                    <a:pt x="150" y="901"/>
                    <a:pt x="139" y="899"/>
                  </a:cubicBezTo>
                  <a:cubicBezTo>
                    <a:pt x="128" y="897"/>
                    <a:pt x="102" y="897"/>
                    <a:pt x="103" y="884"/>
                  </a:cubicBezTo>
                  <a:cubicBezTo>
                    <a:pt x="104" y="871"/>
                    <a:pt x="133" y="839"/>
                    <a:pt x="148" y="818"/>
                  </a:cubicBezTo>
                  <a:cubicBezTo>
                    <a:pt x="163" y="797"/>
                    <a:pt x="203" y="760"/>
                    <a:pt x="196" y="755"/>
                  </a:cubicBezTo>
                  <a:cubicBezTo>
                    <a:pt x="189" y="750"/>
                    <a:pt x="133" y="768"/>
                    <a:pt x="103" y="785"/>
                  </a:cubicBezTo>
                  <a:cubicBezTo>
                    <a:pt x="73" y="802"/>
                    <a:pt x="26" y="852"/>
                    <a:pt x="13" y="857"/>
                  </a:cubicBezTo>
                  <a:cubicBezTo>
                    <a:pt x="0" y="862"/>
                    <a:pt x="5" y="836"/>
                    <a:pt x="25" y="815"/>
                  </a:cubicBezTo>
                  <a:cubicBezTo>
                    <a:pt x="45" y="794"/>
                    <a:pt x="97" y="756"/>
                    <a:pt x="130" y="728"/>
                  </a:cubicBezTo>
                  <a:cubicBezTo>
                    <a:pt x="163" y="700"/>
                    <a:pt x="199" y="671"/>
                    <a:pt x="220" y="647"/>
                  </a:cubicBezTo>
                  <a:cubicBezTo>
                    <a:pt x="241" y="623"/>
                    <a:pt x="245" y="602"/>
                    <a:pt x="259" y="584"/>
                  </a:cubicBezTo>
                  <a:cubicBezTo>
                    <a:pt x="273" y="566"/>
                    <a:pt x="301" y="556"/>
                    <a:pt x="307" y="542"/>
                  </a:cubicBezTo>
                  <a:cubicBezTo>
                    <a:pt x="313" y="528"/>
                    <a:pt x="310" y="511"/>
                    <a:pt x="298" y="500"/>
                  </a:cubicBezTo>
                  <a:cubicBezTo>
                    <a:pt x="286" y="489"/>
                    <a:pt x="240" y="485"/>
                    <a:pt x="235" y="473"/>
                  </a:cubicBezTo>
                  <a:cubicBezTo>
                    <a:pt x="230" y="461"/>
                    <a:pt x="272" y="436"/>
                    <a:pt x="268" y="425"/>
                  </a:cubicBezTo>
                  <a:cubicBezTo>
                    <a:pt x="264" y="414"/>
                    <a:pt x="218" y="414"/>
                    <a:pt x="211" y="404"/>
                  </a:cubicBezTo>
                  <a:cubicBezTo>
                    <a:pt x="204" y="394"/>
                    <a:pt x="229" y="376"/>
                    <a:pt x="226" y="365"/>
                  </a:cubicBezTo>
                  <a:cubicBezTo>
                    <a:pt x="223" y="354"/>
                    <a:pt x="196" y="343"/>
                    <a:pt x="190" y="335"/>
                  </a:cubicBezTo>
                  <a:cubicBezTo>
                    <a:pt x="184" y="327"/>
                    <a:pt x="192" y="320"/>
                    <a:pt x="187" y="314"/>
                  </a:cubicBezTo>
                  <a:cubicBezTo>
                    <a:pt x="182" y="308"/>
                    <a:pt x="167" y="304"/>
                    <a:pt x="157" y="296"/>
                  </a:cubicBezTo>
                  <a:cubicBezTo>
                    <a:pt x="147" y="288"/>
                    <a:pt x="129" y="276"/>
                    <a:pt x="127" y="266"/>
                  </a:cubicBezTo>
                  <a:cubicBezTo>
                    <a:pt x="125" y="256"/>
                    <a:pt x="144" y="246"/>
                    <a:pt x="148" y="236"/>
                  </a:cubicBezTo>
                  <a:cubicBezTo>
                    <a:pt x="152" y="226"/>
                    <a:pt x="155" y="218"/>
                    <a:pt x="151" y="206"/>
                  </a:cubicBezTo>
                  <a:cubicBezTo>
                    <a:pt x="147" y="194"/>
                    <a:pt x="134" y="178"/>
                    <a:pt x="121" y="164"/>
                  </a:cubicBezTo>
                  <a:cubicBezTo>
                    <a:pt x="108" y="150"/>
                    <a:pt x="78" y="141"/>
                    <a:pt x="73" y="125"/>
                  </a:cubicBezTo>
                  <a:cubicBezTo>
                    <a:pt x="68" y="109"/>
                    <a:pt x="78" y="68"/>
                    <a:pt x="88" y="68"/>
                  </a:cubicBezTo>
                  <a:cubicBezTo>
                    <a:pt x="98" y="68"/>
                    <a:pt x="130" y="125"/>
                    <a:pt x="136" y="128"/>
                  </a:cubicBezTo>
                  <a:cubicBezTo>
                    <a:pt x="142" y="131"/>
                    <a:pt x="132" y="100"/>
                    <a:pt x="127" y="89"/>
                  </a:cubicBezTo>
                  <a:cubicBezTo>
                    <a:pt x="122" y="78"/>
                    <a:pt x="101" y="67"/>
                    <a:pt x="103" y="62"/>
                  </a:cubicBezTo>
                  <a:cubicBezTo>
                    <a:pt x="105" y="57"/>
                    <a:pt x="135" y="61"/>
                    <a:pt x="139" y="56"/>
                  </a:cubicBezTo>
                  <a:cubicBezTo>
                    <a:pt x="143" y="51"/>
                    <a:pt x="126" y="37"/>
                    <a:pt x="127" y="32"/>
                  </a:cubicBezTo>
                  <a:cubicBezTo>
                    <a:pt x="128" y="27"/>
                    <a:pt x="142" y="20"/>
                    <a:pt x="148" y="23"/>
                  </a:cubicBezTo>
                  <a:cubicBezTo>
                    <a:pt x="154" y="26"/>
                    <a:pt x="157" y="45"/>
                    <a:pt x="163" y="50"/>
                  </a:cubicBezTo>
                  <a:cubicBezTo>
                    <a:pt x="169" y="55"/>
                    <a:pt x="186" y="42"/>
                    <a:pt x="187" y="53"/>
                  </a:cubicBezTo>
                  <a:cubicBezTo>
                    <a:pt x="188" y="64"/>
                    <a:pt x="171" y="110"/>
                    <a:pt x="172" y="119"/>
                  </a:cubicBezTo>
                  <a:cubicBezTo>
                    <a:pt x="173" y="128"/>
                    <a:pt x="190" y="112"/>
                    <a:pt x="196" y="107"/>
                  </a:cubicBezTo>
                  <a:cubicBezTo>
                    <a:pt x="202" y="102"/>
                    <a:pt x="203" y="86"/>
                    <a:pt x="211" y="89"/>
                  </a:cubicBezTo>
                  <a:cubicBezTo>
                    <a:pt x="219" y="92"/>
                    <a:pt x="237" y="112"/>
                    <a:pt x="244" y="122"/>
                  </a:cubicBezTo>
                  <a:cubicBezTo>
                    <a:pt x="251" y="132"/>
                    <a:pt x="244" y="144"/>
                    <a:pt x="256" y="149"/>
                  </a:cubicBezTo>
                  <a:cubicBezTo>
                    <a:pt x="268" y="154"/>
                    <a:pt x="307" y="148"/>
                    <a:pt x="319" y="155"/>
                  </a:cubicBezTo>
                  <a:cubicBezTo>
                    <a:pt x="331" y="162"/>
                    <a:pt x="318" y="192"/>
                    <a:pt x="325" y="191"/>
                  </a:cubicBezTo>
                  <a:cubicBezTo>
                    <a:pt x="332" y="190"/>
                    <a:pt x="362" y="160"/>
                    <a:pt x="361" y="152"/>
                  </a:cubicBezTo>
                  <a:cubicBezTo>
                    <a:pt x="360" y="144"/>
                    <a:pt x="336" y="153"/>
                    <a:pt x="319" y="143"/>
                  </a:cubicBezTo>
                  <a:cubicBezTo>
                    <a:pt x="302" y="133"/>
                    <a:pt x="262" y="105"/>
                    <a:pt x="259" y="92"/>
                  </a:cubicBezTo>
                  <a:cubicBezTo>
                    <a:pt x="256" y="79"/>
                    <a:pt x="304" y="69"/>
                    <a:pt x="298" y="62"/>
                  </a:cubicBezTo>
                  <a:cubicBezTo>
                    <a:pt x="292" y="55"/>
                    <a:pt x="226" y="49"/>
                    <a:pt x="220" y="44"/>
                  </a:cubicBezTo>
                  <a:close/>
                </a:path>
              </a:pathLst>
            </a:custGeom>
            <a:gradFill rotWithShape="0">
              <a:gsLst>
                <a:gs pos="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ja-JP" altLang="en-US" sz="2800">
                <a:solidFill>
                  <a:srgbClr val="2E2E48"/>
                </a:solidFill>
              </a:endParaRPr>
            </a:p>
          </p:txBody>
        </p:sp>
        <p:sp>
          <p:nvSpPr>
            <p:cNvPr id="10" name="Freeform 8"/>
            <p:cNvSpPr>
              <a:spLocks/>
            </p:cNvSpPr>
            <p:nvPr userDrawn="1"/>
          </p:nvSpPr>
          <p:spPr bwMode="ltGray">
            <a:xfrm>
              <a:off x="0" y="2659"/>
              <a:ext cx="5760" cy="1413"/>
            </a:xfrm>
            <a:custGeom>
              <a:avLst/>
              <a:gdLst/>
              <a:ahLst/>
              <a:cxnLst>
                <a:cxn ang="0">
                  <a:pos x="0" y="230"/>
                </a:cxn>
                <a:cxn ang="0">
                  <a:pos x="702" y="104"/>
                </a:cxn>
                <a:cxn ang="0">
                  <a:pos x="1144" y="0"/>
                </a:cxn>
                <a:cxn ang="0">
                  <a:pos x="1461" y="50"/>
                </a:cxn>
                <a:cxn ang="0">
                  <a:pos x="1720" y="75"/>
                </a:cxn>
                <a:cxn ang="0">
                  <a:pos x="2054" y="17"/>
                </a:cxn>
                <a:cxn ang="0">
                  <a:pos x="2296" y="84"/>
                </a:cxn>
                <a:cxn ang="0">
                  <a:pos x="3423" y="117"/>
                </a:cxn>
                <a:cxn ang="0">
                  <a:pos x="3823" y="25"/>
                </a:cxn>
                <a:cxn ang="0">
                  <a:pos x="3982" y="75"/>
                </a:cxn>
                <a:cxn ang="0">
                  <a:pos x="4082" y="117"/>
                </a:cxn>
                <a:cxn ang="0">
                  <a:pos x="4726" y="135"/>
                </a:cxn>
                <a:cxn ang="0">
                  <a:pos x="4979" y="112"/>
                </a:cxn>
                <a:cxn ang="0">
                  <a:pos x="5397" y="222"/>
                </a:cxn>
                <a:cxn ang="0">
                  <a:pos x="5760" y="206"/>
                </a:cxn>
                <a:cxn ang="0">
                  <a:pos x="5760" y="1224"/>
                </a:cxn>
                <a:cxn ang="0">
                  <a:pos x="0" y="1224"/>
                </a:cxn>
                <a:cxn ang="0">
                  <a:pos x="0" y="230"/>
                </a:cxn>
              </a:cxnLst>
              <a:rect l="0" t="0" r="r" b="b"/>
              <a:pathLst>
                <a:path w="5760" h="1224">
                  <a:moveTo>
                    <a:pt x="0" y="230"/>
                  </a:moveTo>
                  <a:lnTo>
                    <a:pt x="702" y="104"/>
                  </a:lnTo>
                  <a:lnTo>
                    <a:pt x="1144" y="0"/>
                  </a:lnTo>
                  <a:lnTo>
                    <a:pt x="1461" y="50"/>
                  </a:lnTo>
                  <a:lnTo>
                    <a:pt x="1720" y="75"/>
                  </a:lnTo>
                  <a:lnTo>
                    <a:pt x="2054" y="17"/>
                  </a:lnTo>
                  <a:cubicBezTo>
                    <a:pt x="2054" y="17"/>
                    <a:pt x="2068" y="67"/>
                    <a:pt x="2296" y="84"/>
                  </a:cubicBezTo>
                  <a:cubicBezTo>
                    <a:pt x="2579" y="384"/>
                    <a:pt x="3089" y="242"/>
                    <a:pt x="3423" y="117"/>
                  </a:cubicBezTo>
                  <a:cubicBezTo>
                    <a:pt x="3556" y="59"/>
                    <a:pt x="3656" y="33"/>
                    <a:pt x="3823" y="25"/>
                  </a:cubicBezTo>
                  <a:cubicBezTo>
                    <a:pt x="3917" y="13"/>
                    <a:pt x="3832" y="57"/>
                    <a:pt x="3982" y="75"/>
                  </a:cubicBezTo>
                  <a:cubicBezTo>
                    <a:pt x="4025" y="90"/>
                    <a:pt x="3958" y="107"/>
                    <a:pt x="4082" y="117"/>
                  </a:cubicBezTo>
                  <a:cubicBezTo>
                    <a:pt x="4206" y="127"/>
                    <a:pt x="4577" y="136"/>
                    <a:pt x="4726" y="135"/>
                  </a:cubicBezTo>
                  <a:lnTo>
                    <a:pt x="4979" y="112"/>
                  </a:lnTo>
                  <a:lnTo>
                    <a:pt x="5397" y="222"/>
                  </a:lnTo>
                  <a:lnTo>
                    <a:pt x="5760" y="206"/>
                  </a:lnTo>
                  <a:lnTo>
                    <a:pt x="5760" y="1224"/>
                  </a:lnTo>
                  <a:lnTo>
                    <a:pt x="0" y="1224"/>
                  </a:lnTo>
                  <a:lnTo>
                    <a:pt x="0" y="230"/>
                  </a:lnTo>
                  <a:close/>
                </a:path>
              </a:pathLst>
            </a:custGeom>
            <a:gradFill rotWithShape="0">
              <a:gsLst>
                <a:gs pos="0">
                  <a:schemeClr val="bg2">
                    <a:gamma/>
                    <a:shade val="69804"/>
                    <a:invGamma/>
                  </a:schemeClr>
                </a:gs>
                <a:gs pos="100000">
                  <a:schemeClr val="bg2"/>
                </a:gs>
              </a:gsLst>
              <a:lin ang="5400000" scaled="1"/>
            </a:gradFill>
            <a:ln w="9525"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ja-JP" altLang="en-US" sz="2800">
                <a:solidFill>
                  <a:srgbClr val="2E2E48"/>
                </a:solidFill>
              </a:endParaRPr>
            </a:p>
          </p:txBody>
        </p:sp>
        <p:sp>
          <p:nvSpPr>
            <p:cNvPr id="11" name="Freeform 9"/>
            <p:cNvSpPr>
              <a:spLocks/>
            </p:cNvSpPr>
            <p:nvPr userDrawn="1"/>
          </p:nvSpPr>
          <p:spPr bwMode="ltGray">
            <a:xfrm>
              <a:off x="0" y="3138"/>
              <a:ext cx="5760" cy="1186"/>
            </a:xfrm>
            <a:custGeom>
              <a:avLst/>
              <a:gdLst/>
              <a:ahLst/>
              <a:cxnLst>
                <a:cxn ang="0">
                  <a:pos x="0" y="1027"/>
                </a:cxn>
                <a:cxn ang="0">
                  <a:pos x="5760" y="1027"/>
                </a:cxn>
                <a:cxn ang="0">
                  <a:pos x="5760" y="409"/>
                </a:cxn>
                <a:cxn ang="0">
                  <a:pos x="4658" y="401"/>
                </a:cxn>
                <a:cxn ang="0">
                  <a:pos x="3948" y="309"/>
                </a:cxn>
                <a:cxn ang="0">
                  <a:pos x="2905" y="351"/>
                </a:cxn>
                <a:cxn ang="0">
                  <a:pos x="1419" y="175"/>
                </a:cxn>
                <a:cxn ang="0">
                  <a:pos x="659" y="84"/>
                </a:cxn>
                <a:cxn ang="0">
                  <a:pos x="0" y="0"/>
                </a:cxn>
                <a:cxn ang="0">
                  <a:pos x="0" y="1027"/>
                </a:cxn>
              </a:cxnLst>
              <a:rect l="0" t="0" r="r" b="b"/>
              <a:pathLst>
                <a:path w="5760" h="1027">
                  <a:moveTo>
                    <a:pt x="0" y="1027"/>
                  </a:moveTo>
                  <a:lnTo>
                    <a:pt x="5760" y="1027"/>
                  </a:lnTo>
                  <a:lnTo>
                    <a:pt x="5760" y="409"/>
                  </a:lnTo>
                  <a:cubicBezTo>
                    <a:pt x="5576" y="305"/>
                    <a:pt x="4960" y="418"/>
                    <a:pt x="4658" y="401"/>
                  </a:cubicBezTo>
                  <a:cubicBezTo>
                    <a:pt x="4356" y="384"/>
                    <a:pt x="4240" y="317"/>
                    <a:pt x="3948" y="309"/>
                  </a:cubicBezTo>
                  <a:cubicBezTo>
                    <a:pt x="3656" y="301"/>
                    <a:pt x="3326" y="373"/>
                    <a:pt x="2905" y="351"/>
                  </a:cubicBezTo>
                  <a:cubicBezTo>
                    <a:pt x="2404" y="342"/>
                    <a:pt x="1978" y="192"/>
                    <a:pt x="1419" y="175"/>
                  </a:cubicBezTo>
                  <a:cubicBezTo>
                    <a:pt x="1045" y="130"/>
                    <a:pt x="918" y="167"/>
                    <a:pt x="659" y="84"/>
                  </a:cubicBezTo>
                  <a:cubicBezTo>
                    <a:pt x="342" y="75"/>
                    <a:pt x="150" y="17"/>
                    <a:pt x="0" y="0"/>
                  </a:cubicBezTo>
                  <a:cubicBezTo>
                    <a:pt x="0" y="513"/>
                    <a:pt x="0" y="1027"/>
                    <a:pt x="0" y="1027"/>
                  </a:cubicBezTo>
                  <a:close/>
                </a:path>
              </a:pathLst>
            </a:custGeom>
            <a:gradFill rotWithShape="0">
              <a:gsLst>
                <a:gs pos="0">
                  <a:schemeClr val="bg2">
                    <a:gamma/>
                    <a:shade val="69804"/>
                    <a:invGamma/>
                  </a:schemeClr>
                </a:gs>
                <a:gs pos="100000">
                  <a:schemeClr val="bg2"/>
                </a:gs>
              </a:gsLst>
              <a:lin ang="5400000" scaled="1"/>
            </a:gradFill>
            <a:ln w="9525"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ja-JP" altLang="en-US" sz="2800">
                <a:solidFill>
                  <a:srgbClr val="2E2E48"/>
                </a:solidFill>
              </a:endParaRPr>
            </a:p>
          </p:txBody>
        </p:sp>
      </p:grpSp>
      <p:sp>
        <p:nvSpPr>
          <p:cNvPr id="69642" name="Rectangle 10"/>
          <p:cNvSpPr>
            <a:spLocks noGrp="1" noChangeArrowheads="1"/>
          </p:cNvSpPr>
          <p:nvPr>
            <p:ph type="ctrTitle"/>
          </p:nvPr>
        </p:nvSpPr>
        <p:spPr>
          <a:xfrm>
            <a:off x="673100" y="1236663"/>
            <a:ext cx="7772400" cy="1143000"/>
          </a:xfrm>
        </p:spPr>
        <p:txBody>
          <a:bodyPr/>
          <a:lstStyle>
            <a:lvl1pPr>
              <a:defRPr/>
            </a:lvl1pPr>
          </a:lstStyle>
          <a:p>
            <a:r>
              <a:rPr lang="ja-JP" altLang="en-US"/>
              <a:t>マスタ タイトルの書式設定</a:t>
            </a:r>
          </a:p>
        </p:txBody>
      </p:sp>
      <p:sp>
        <p:nvSpPr>
          <p:cNvPr id="69643" name="Rectangle 11"/>
          <p:cNvSpPr>
            <a:spLocks noGrp="1" noChangeArrowheads="1"/>
          </p:cNvSpPr>
          <p:nvPr>
            <p:ph type="subTitle" idx="1"/>
          </p:nvPr>
        </p:nvSpPr>
        <p:spPr>
          <a:xfrm>
            <a:off x="1681163" y="3403600"/>
            <a:ext cx="5781675" cy="2581275"/>
          </a:xfrm>
        </p:spPr>
        <p:txBody>
          <a:bodyPr anchor="ctr"/>
          <a:lstStyle>
            <a:lvl1pPr marL="0" indent="0" algn="ctr">
              <a:buFont typeface="Wingdings" pitchFamily="2" charset="2"/>
              <a:buNone/>
              <a:defRPr/>
            </a:lvl1pPr>
          </a:lstStyle>
          <a:p>
            <a:r>
              <a:rPr lang="ja-JP" altLang="en-US"/>
              <a:t>マスタ サブタイトルの書式設定</a:t>
            </a:r>
          </a:p>
        </p:txBody>
      </p:sp>
      <p:sp>
        <p:nvSpPr>
          <p:cNvPr id="12" name="Rectangle 12"/>
          <p:cNvSpPr>
            <a:spLocks noGrp="1" noChangeArrowheads="1"/>
          </p:cNvSpPr>
          <p:nvPr>
            <p:ph type="dt" sz="half" idx="10"/>
          </p:nvPr>
        </p:nvSpPr>
        <p:spPr/>
        <p:txBody>
          <a:bodyPr/>
          <a:lstStyle>
            <a:lvl1pPr>
              <a:defRPr/>
            </a:lvl1pPr>
          </a:lstStyle>
          <a:p>
            <a:pPr>
              <a:defRPr/>
            </a:pPr>
            <a:endParaRPr lang="en-US" altLang="ja-JP">
              <a:solidFill>
                <a:srgbClr val="2E2E48"/>
              </a:solidFill>
            </a:endParaRPr>
          </a:p>
        </p:txBody>
      </p:sp>
      <p:sp>
        <p:nvSpPr>
          <p:cNvPr id="13" name="Rectangle 13"/>
          <p:cNvSpPr>
            <a:spLocks noGrp="1" noChangeArrowheads="1"/>
          </p:cNvSpPr>
          <p:nvPr>
            <p:ph type="ftr" sz="quarter" idx="11"/>
          </p:nvPr>
        </p:nvSpPr>
        <p:spPr/>
        <p:txBody>
          <a:bodyPr/>
          <a:lstStyle>
            <a:lvl1pPr>
              <a:defRPr/>
            </a:lvl1pPr>
          </a:lstStyle>
          <a:p>
            <a:pPr>
              <a:defRPr/>
            </a:pPr>
            <a:endParaRPr lang="en-US" altLang="ja-JP">
              <a:solidFill>
                <a:srgbClr val="2E2E48"/>
              </a:solidFill>
            </a:endParaRPr>
          </a:p>
        </p:txBody>
      </p:sp>
      <p:sp>
        <p:nvSpPr>
          <p:cNvPr id="14" name="Rectangle 14"/>
          <p:cNvSpPr>
            <a:spLocks noGrp="1" noChangeArrowheads="1"/>
          </p:cNvSpPr>
          <p:nvPr>
            <p:ph type="sldNum" sz="quarter" idx="12"/>
          </p:nvPr>
        </p:nvSpPr>
        <p:spPr>
          <a:xfrm>
            <a:off x="6781800" y="6248400"/>
            <a:ext cx="1905000" cy="457200"/>
          </a:xfrm>
        </p:spPr>
        <p:txBody>
          <a:bodyPr/>
          <a:lstStyle>
            <a:lvl1pPr>
              <a:defRPr/>
            </a:lvl1pPr>
          </a:lstStyle>
          <a:p>
            <a:pPr>
              <a:defRPr/>
            </a:pPr>
            <a:fld id="{32810D1C-B709-47C4-BF77-B6D84A51718E}" type="slidenum">
              <a:rPr lang="ja-JP" altLang="en-US">
                <a:solidFill>
                  <a:srgbClr val="2E2E48"/>
                </a:solidFill>
              </a:rPr>
              <a:pPr>
                <a:defRPr/>
              </a:pPr>
              <a:t>‹#›</a:t>
            </a:fld>
            <a:endParaRPr lang="en-US" altLang="ja-JP">
              <a:solidFill>
                <a:srgbClr val="2E2E48"/>
              </a:solidFill>
            </a:endParaRPr>
          </a:p>
        </p:txBody>
      </p:sp>
    </p:spTree>
    <p:extLst>
      <p:ext uri="{BB962C8B-B14F-4D97-AF65-F5344CB8AC3E}">
        <p14:creationId xmlns:p14="http://schemas.microsoft.com/office/powerpoint/2010/main" val="374196400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ltLang="ja-JP">
              <a:solidFill>
                <a:srgbClr val="2E2E48"/>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ltLang="ja-JP">
              <a:solidFill>
                <a:srgbClr val="2E2E48"/>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0C164AF2-BCEA-47D9-98A3-07CD50EBEE9A}" type="slidenum">
              <a:rPr lang="ja-JP" altLang="en-US">
                <a:solidFill>
                  <a:srgbClr val="2E2E48"/>
                </a:solidFill>
              </a:rPr>
              <a:pPr>
                <a:defRPr/>
              </a:pPr>
              <a:t>‹#›</a:t>
            </a:fld>
            <a:endParaRPr lang="en-US" altLang="ja-JP">
              <a:solidFill>
                <a:srgbClr val="2E2E48"/>
              </a:solidFill>
            </a:endParaRPr>
          </a:p>
        </p:txBody>
      </p:sp>
    </p:spTree>
    <p:extLst>
      <p:ext uri="{BB962C8B-B14F-4D97-AF65-F5344CB8AC3E}">
        <p14:creationId xmlns:p14="http://schemas.microsoft.com/office/powerpoint/2010/main" val="290271053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ltLang="ja-JP">
              <a:solidFill>
                <a:srgbClr val="2E2E48"/>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ltLang="ja-JP">
              <a:solidFill>
                <a:srgbClr val="2E2E48"/>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AC9D4F34-C339-4E3A-95EE-F51BDC58132D}" type="slidenum">
              <a:rPr lang="ja-JP" altLang="en-US">
                <a:solidFill>
                  <a:srgbClr val="2E2E48"/>
                </a:solidFill>
              </a:rPr>
              <a:pPr>
                <a:defRPr/>
              </a:pPr>
              <a:t>‹#›</a:t>
            </a:fld>
            <a:endParaRPr lang="en-US" altLang="ja-JP">
              <a:solidFill>
                <a:srgbClr val="2E2E48"/>
              </a:solidFill>
            </a:endParaRPr>
          </a:p>
        </p:txBody>
      </p:sp>
    </p:spTree>
    <p:extLst>
      <p:ext uri="{BB962C8B-B14F-4D97-AF65-F5344CB8AC3E}">
        <p14:creationId xmlns:p14="http://schemas.microsoft.com/office/powerpoint/2010/main" val="358363932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12"/>
          <p:cNvSpPr>
            <a:spLocks noGrp="1" noChangeArrowheads="1"/>
          </p:cNvSpPr>
          <p:nvPr>
            <p:ph type="dt" sz="half" idx="10"/>
          </p:nvPr>
        </p:nvSpPr>
        <p:spPr>
          <a:ln/>
        </p:spPr>
        <p:txBody>
          <a:bodyPr/>
          <a:lstStyle>
            <a:lvl1pPr>
              <a:defRPr/>
            </a:lvl1pPr>
          </a:lstStyle>
          <a:p>
            <a:pPr>
              <a:defRPr/>
            </a:pPr>
            <a:endParaRPr lang="en-US" altLang="ja-JP">
              <a:solidFill>
                <a:srgbClr val="2E2E48"/>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ltLang="ja-JP">
              <a:solidFill>
                <a:srgbClr val="2E2E48"/>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D7CC0664-E385-427A-8647-E6C7555CD02F}" type="slidenum">
              <a:rPr lang="ja-JP" altLang="en-US">
                <a:solidFill>
                  <a:srgbClr val="2E2E48"/>
                </a:solidFill>
              </a:rPr>
              <a:pPr>
                <a:defRPr/>
              </a:pPr>
              <a:t>‹#›</a:t>
            </a:fld>
            <a:endParaRPr lang="en-US" altLang="ja-JP">
              <a:solidFill>
                <a:srgbClr val="2E2E48"/>
              </a:solidFill>
            </a:endParaRPr>
          </a:p>
        </p:txBody>
      </p:sp>
    </p:spTree>
    <p:extLst>
      <p:ext uri="{BB962C8B-B14F-4D97-AF65-F5344CB8AC3E}">
        <p14:creationId xmlns:p14="http://schemas.microsoft.com/office/powerpoint/2010/main" val="305144411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12"/>
          <p:cNvSpPr>
            <a:spLocks noGrp="1" noChangeArrowheads="1"/>
          </p:cNvSpPr>
          <p:nvPr>
            <p:ph type="dt" sz="half" idx="10"/>
          </p:nvPr>
        </p:nvSpPr>
        <p:spPr>
          <a:ln/>
        </p:spPr>
        <p:txBody>
          <a:bodyPr/>
          <a:lstStyle>
            <a:lvl1pPr>
              <a:defRPr/>
            </a:lvl1pPr>
          </a:lstStyle>
          <a:p>
            <a:pPr>
              <a:defRPr/>
            </a:pPr>
            <a:endParaRPr lang="en-US" altLang="ja-JP">
              <a:solidFill>
                <a:srgbClr val="2E2E48"/>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ltLang="ja-JP">
              <a:solidFill>
                <a:srgbClr val="2E2E48"/>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57081017-6C3D-4D16-897B-2FA5639A8BAD}" type="slidenum">
              <a:rPr lang="ja-JP" altLang="en-US">
                <a:solidFill>
                  <a:srgbClr val="2E2E48"/>
                </a:solidFill>
              </a:rPr>
              <a:pPr>
                <a:defRPr/>
              </a:pPr>
              <a:t>‹#›</a:t>
            </a:fld>
            <a:endParaRPr lang="en-US" altLang="ja-JP">
              <a:solidFill>
                <a:srgbClr val="2E2E48"/>
              </a:solidFill>
            </a:endParaRPr>
          </a:p>
        </p:txBody>
      </p:sp>
    </p:spTree>
    <p:extLst>
      <p:ext uri="{BB962C8B-B14F-4D97-AF65-F5344CB8AC3E}">
        <p14:creationId xmlns:p14="http://schemas.microsoft.com/office/powerpoint/2010/main" val="111237797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12"/>
          <p:cNvSpPr>
            <a:spLocks noGrp="1" noChangeArrowheads="1"/>
          </p:cNvSpPr>
          <p:nvPr>
            <p:ph type="dt" sz="half" idx="10"/>
          </p:nvPr>
        </p:nvSpPr>
        <p:spPr>
          <a:ln/>
        </p:spPr>
        <p:txBody>
          <a:bodyPr/>
          <a:lstStyle>
            <a:lvl1pPr>
              <a:defRPr/>
            </a:lvl1pPr>
          </a:lstStyle>
          <a:p>
            <a:pPr>
              <a:defRPr/>
            </a:pPr>
            <a:endParaRPr lang="en-US" altLang="ja-JP">
              <a:solidFill>
                <a:srgbClr val="2E2E48"/>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ltLang="ja-JP">
              <a:solidFill>
                <a:srgbClr val="2E2E48"/>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54D13DF9-AC6A-4DD1-8FC8-E7EA6B86DF81}" type="slidenum">
              <a:rPr lang="ja-JP" altLang="en-US">
                <a:solidFill>
                  <a:srgbClr val="2E2E48"/>
                </a:solidFill>
              </a:rPr>
              <a:pPr>
                <a:defRPr/>
              </a:pPr>
              <a:t>‹#›</a:t>
            </a:fld>
            <a:endParaRPr lang="en-US" altLang="ja-JP">
              <a:solidFill>
                <a:srgbClr val="2E2E48"/>
              </a:solidFill>
            </a:endParaRPr>
          </a:p>
        </p:txBody>
      </p:sp>
    </p:spTree>
    <p:extLst>
      <p:ext uri="{BB962C8B-B14F-4D97-AF65-F5344CB8AC3E}">
        <p14:creationId xmlns:p14="http://schemas.microsoft.com/office/powerpoint/2010/main" val="320161635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ltLang="ja-JP">
              <a:solidFill>
                <a:srgbClr val="2E2E48"/>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ltLang="ja-JP">
              <a:solidFill>
                <a:srgbClr val="2E2E48"/>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417B34AC-56E8-4BFB-B7A3-EC138CC6C8BD}" type="slidenum">
              <a:rPr lang="ja-JP" altLang="en-US">
                <a:solidFill>
                  <a:srgbClr val="2E2E48"/>
                </a:solidFill>
              </a:rPr>
              <a:pPr>
                <a:defRPr/>
              </a:pPr>
              <a:t>‹#›</a:t>
            </a:fld>
            <a:endParaRPr lang="en-US" altLang="ja-JP">
              <a:solidFill>
                <a:srgbClr val="2E2E48"/>
              </a:solidFill>
            </a:endParaRPr>
          </a:p>
        </p:txBody>
      </p:sp>
    </p:spTree>
    <p:extLst>
      <p:ext uri="{BB962C8B-B14F-4D97-AF65-F5344CB8AC3E}">
        <p14:creationId xmlns:p14="http://schemas.microsoft.com/office/powerpoint/2010/main" val="125617124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ltLang="ja-JP">
              <a:solidFill>
                <a:srgbClr val="2E2E48"/>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ltLang="ja-JP">
              <a:solidFill>
                <a:srgbClr val="2E2E48"/>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F1061A91-9BBC-4E43-B7A2-23FBB82648BF}" type="slidenum">
              <a:rPr lang="ja-JP" altLang="en-US">
                <a:solidFill>
                  <a:srgbClr val="2E2E48"/>
                </a:solidFill>
              </a:rPr>
              <a:pPr>
                <a:defRPr/>
              </a:pPr>
              <a:t>‹#›</a:t>
            </a:fld>
            <a:endParaRPr lang="en-US" altLang="ja-JP">
              <a:solidFill>
                <a:srgbClr val="2E2E48"/>
              </a:solidFill>
            </a:endParaRPr>
          </a:p>
        </p:txBody>
      </p:sp>
    </p:spTree>
    <p:extLst>
      <p:ext uri="{BB962C8B-B14F-4D97-AF65-F5344CB8AC3E}">
        <p14:creationId xmlns:p14="http://schemas.microsoft.com/office/powerpoint/2010/main" val="25247401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6000"/>
            </a:lvl1p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99CC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99CC00"/>
              </a:solidFill>
            </a:endParaRPr>
          </a:p>
        </p:txBody>
      </p:sp>
      <p:sp>
        <p:nvSpPr>
          <p:cNvPr id="6" name="スライド番号プレースホルダー 5"/>
          <p:cNvSpPr>
            <a:spLocks noGrp="1"/>
          </p:cNvSpPr>
          <p:nvPr>
            <p:ph type="sldNum" sz="quarter" idx="12"/>
          </p:nvPr>
        </p:nvSpPr>
        <p:spPr/>
        <p:txBody>
          <a:bodyPr/>
          <a:lstStyle>
            <a:lvl1pPr>
              <a:defRPr/>
            </a:lvl1pPr>
          </a:lstStyle>
          <a:p>
            <a:fld id="{0F42D685-F57D-403D-A34C-F363847EAC93}"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0901973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ltLang="ja-JP">
              <a:solidFill>
                <a:srgbClr val="2E2E48"/>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ltLang="ja-JP">
              <a:solidFill>
                <a:srgbClr val="2E2E48"/>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E5E2532F-E88B-4E25-9D54-1EAC0EAACE4C}" type="slidenum">
              <a:rPr lang="ja-JP" altLang="en-US">
                <a:solidFill>
                  <a:srgbClr val="2E2E48"/>
                </a:solidFill>
              </a:rPr>
              <a:pPr>
                <a:defRPr/>
              </a:pPr>
              <a:t>‹#›</a:t>
            </a:fld>
            <a:endParaRPr lang="en-US" altLang="ja-JP">
              <a:solidFill>
                <a:srgbClr val="2E2E48"/>
              </a:solidFill>
            </a:endParaRPr>
          </a:p>
        </p:txBody>
      </p:sp>
    </p:spTree>
    <p:extLst>
      <p:ext uri="{BB962C8B-B14F-4D97-AF65-F5344CB8AC3E}">
        <p14:creationId xmlns:p14="http://schemas.microsoft.com/office/powerpoint/2010/main" val="118176386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ltLang="ja-JP">
              <a:solidFill>
                <a:srgbClr val="2E2E48"/>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ltLang="ja-JP">
              <a:solidFill>
                <a:srgbClr val="2E2E48"/>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98F9EEE3-5E59-440E-B559-348F85E12306}" type="slidenum">
              <a:rPr lang="ja-JP" altLang="en-US">
                <a:solidFill>
                  <a:srgbClr val="2E2E48"/>
                </a:solidFill>
              </a:rPr>
              <a:pPr>
                <a:defRPr/>
              </a:pPr>
              <a:t>‹#›</a:t>
            </a:fld>
            <a:endParaRPr lang="en-US" altLang="ja-JP">
              <a:solidFill>
                <a:srgbClr val="2E2E48"/>
              </a:solidFill>
            </a:endParaRPr>
          </a:p>
        </p:txBody>
      </p:sp>
    </p:spTree>
    <p:extLst>
      <p:ext uri="{BB962C8B-B14F-4D97-AF65-F5344CB8AC3E}">
        <p14:creationId xmlns:p14="http://schemas.microsoft.com/office/powerpoint/2010/main" val="226928554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9400"/>
            <a:ext cx="2057400" cy="58166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9400"/>
            <a:ext cx="6019800" cy="58166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ltLang="ja-JP">
              <a:solidFill>
                <a:srgbClr val="2E2E48"/>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ltLang="ja-JP">
              <a:solidFill>
                <a:srgbClr val="2E2E48"/>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8B72CF89-22E2-49A2-B4DB-7BC8E0B45055}" type="slidenum">
              <a:rPr lang="ja-JP" altLang="en-US">
                <a:solidFill>
                  <a:srgbClr val="2E2E48"/>
                </a:solidFill>
              </a:rPr>
              <a:pPr>
                <a:defRPr/>
              </a:pPr>
              <a:t>‹#›</a:t>
            </a:fld>
            <a:endParaRPr lang="en-US" altLang="ja-JP">
              <a:solidFill>
                <a:srgbClr val="2E2E48"/>
              </a:solidFill>
            </a:endParaRPr>
          </a:p>
        </p:txBody>
      </p:sp>
    </p:spTree>
    <p:extLst>
      <p:ext uri="{BB962C8B-B14F-4D97-AF65-F5344CB8AC3E}">
        <p14:creationId xmlns:p14="http://schemas.microsoft.com/office/powerpoint/2010/main" val="401446814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9400"/>
            <a:ext cx="82296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457200" y="1600200"/>
            <a:ext cx="4038600" cy="4495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495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12"/>
          <p:cNvSpPr>
            <a:spLocks noGrp="1" noChangeArrowheads="1"/>
          </p:cNvSpPr>
          <p:nvPr>
            <p:ph type="dt" sz="half" idx="10"/>
          </p:nvPr>
        </p:nvSpPr>
        <p:spPr>
          <a:ln/>
        </p:spPr>
        <p:txBody>
          <a:bodyPr/>
          <a:lstStyle>
            <a:lvl1pPr>
              <a:defRPr/>
            </a:lvl1pPr>
          </a:lstStyle>
          <a:p>
            <a:pPr>
              <a:defRPr/>
            </a:pPr>
            <a:endParaRPr lang="en-US" altLang="ja-JP">
              <a:solidFill>
                <a:srgbClr val="2E2E48"/>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ltLang="ja-JP">
              <a:solidFill>
                <a:srgbClr val="2E2E48"/>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BB6B7896-DC33-473B-933E-CC933AB2C994}" type="slidenum">
              <a:rPr lang="ja-JP" altLang="en-US">
                <a:solidFill>
                  <a:srgbClr val="2E2E48"/>
                </a:solidFill>
              </a:rPr>
              <a:pPr>
                <a:defRPr/>
              </a:pPr>
              <a:t>‹#›</a:t>
            </a:fld>
            <a:endParaRPr lang="en-US" altLang="ja-JP">
              <a:solidFill>
                <a:srgbClr val="2E2E48"/>
              </a:solidFill>
            </a:endParaRPr>
          </a:p>
        </p:txBody>
      </p:sp>
    </p:spTree>
    <p:extLst>
      <p:ext uri="{BB962C8B-B14F-4D97-AF65-F5344CB8AC3E}">
        <p14:creationId xmlns:p14="http://schemas.microsoft.com/office/powerpoint/2010/main" val="59500051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9400"/>
            <a:ext cx="8229600" cy="58166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12"/>
          <p:cNvSpPr>
            <a:spLocks noGrp="1" noChangeArrowheads="1"/>
          </p:cNvSpPr>
          <p:nvPr>
            <p:ph type="dt" sz="half" idx="10"/>
          </p:nvPr>
        </p:nvSpPr>
        <p:spPr>
          <a:ln/>
        </p:spPr>
        <p:txBody>
          <a:bodyPr/>
          <a:lstStyle>
            <a:lvl1pPr>
              <a:defRPr/>
            </a:lvl1pPr>
          </a:lstStyle>
          <a:p>
            <a:pPr>
              <a:defRPr/>
            </a:pPr>
            <a:endParaRPr lang="en-US" altLang="ja-JP">
              <a:solidFill>
                <a:srgbClr val="2E2E48"/>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ltLang="ja-JP">
              <a:solidFill>
                <a:srgbClr val="2E2E48"/>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BA53D8B8-C8DE-48E3-9F7F-3840A397D990}" type="slidenum">
              <a:rPr lang="ja-JP" altLang="en-US">
                <a:solidFill>
                  <a:srgbClr val="2E2E48"/>
                </a:solidFill>
              </a:rPr>
              <a:pPr>
                <a:defRPr/>
              </a:pPr>
              <a:t>‹#›</a:t>
            </a:fld>
            <a:endParaRPr lang="en-US" altLang="ja-JP">
              <a:solidFill>
                <a:srgbClr val="2E2E48"/>
              </a:solidFill>
            </a:endParaRPr>
          </a:p>
        </p:txBody>
      </p:sp>
    </p:spTree>
    <p:extLst>
      <p:ext uri="{BB962C8B-B14F-4D97-AF65-F5344CB8AC3E}">
        <p14:creationId xmlns:p14="http://schemas.microsoft.com/office/powerpoint/2010/main" val="245216036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9400"/>
            <a:ext cx="82296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457200" y="1600200"/>
            <a:ext cx="4038600" cy="2171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600200"/>
            <a:ext cx="4038600" cy="2171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57200" y="3924300"/>
            <a:ext cx="4038600" cy="2171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コンテンツ プレースホルダ 5"/>
          <p:cNvSpPr>
            <a:spLocks noGrp="1"/>
          </p:cNvSpPr>
          <p:nvPr>
            <p:ph sz="quarter" idx="4"/>
          </p:nvPr>
        </p:nvSpPr>
        <p:spPr>
          <a:xfrm>
            <a:off x="4648200" y="3924300"/>
            <a:ext cx="4038600" cy="2171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12"/>
          <p:cNvSpPr>
            <a:spLocks noGrp="1" noChangeArrowheads="1"/>
          </p:cNvSpPr>
          <p:nvPr>
            <p:ph type="dt" sz="half" idx="10"/>
          </p:nvPr>
        </p:nvSpPr>
        <p:spPr>
          <a:ln/>
        </p:spPr>
        <p:txBody>
          <a:bodyPr/>
          <a:lstStyle>
            <a:lvl1pPr>
              <a:defRPr/>
            </a:lvl1pPr>
          </a:lstStyle>
          <a:p>
            <a:pPr>
              <a:defRPr/>
            </a:pPr>
            <a:endParaRPr lang="en-US" altLang="ja-JP">
              <a:solidFill>
                <a:srgbClr val="2E2E48"/>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ltLang="ja-JP">
              <a:solidFill>
                <a:srgbClr val="2E2E48"/>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647D19A9-18D6-4F1B-891C-7DEF62F82BAF}" type="slidenum">
              <a:rPr lang="ja-JP" altLang="en-US">
                <a:solidFill>
                  <a:srgbClr val="2E2E48"/>
                </a:solidFill>
              </a:rPr>
              <a:pPr>
                <a:defRPr/>
              </a:pPr>
              <a:t>‹#›</a:t>
            </a:fld>
            <a:endParaRPr lang="en-US" altLang="ja-JP">
              <a:solidFill>
                <a:srgbClr val="2E2E48"/>
              </a:solidFill>
            </a:endParaRPr>
          </a:p>
        </p:txBody>
      </p:sp>
    </p:spTree>
    <p:extLst>
      <p:ext uri="{BB962C8B-B14F-4D97-AF65-F5344CB8AC3E}">
        <p14:creationId xmlns:p14="http://schemas.microsoft.com/office/powerpoint/2010/main" val="69088433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9400"/>
            <a:ext cx="8229600" cy="1143000"/>
          </a:xfrm>
        </p:spPr>
        <p:txBody>
          <a:bodyPr/>
          <a:lstStyle/>
          <a:p>
            <a:r>
              <a:rPr lang="ja-JP" altLang="en-US" smtClean="0"/>
              <a:t>マスタ タイトルの書式設定</a:t>
            </a:r>
            <a:endParaRPr lang="ja-JP" altLang="en-US"/>
          </a:p>
        </p:txBody>
      </p:sp>
      <p:sp>
        <p:nvSpPr>
          <p:cNvPr id="3" name="表プレースホルダ 2"/>
          <p:cNvSpPr>
            <a:spLocks noGrp="1"/>
          </p:cNvSpPr>
          <p:nvPr>
            <p:ph type="tbl" idx="1"/>
          </p:nvPr>
        </p:nvSpPr>
        <p:spPr>
          <a:xfrm>
            <a:off x="457200" y="1600200"/>
            <a:ext cx="8229600" cy="4495800"/>
          </a:xfrm>
        </p:spPr>
        <p:txBody>
          <a:bodyPr/>
          <a:lstStyle/>
          <a:p>
            <a:pPr lvl="0"/>
            <a:endParaRPr lang="ja-JP" altLang="en-US" noProof="0"/>
          </a:p>
        </p:txBody>
      </p:sp>
      <p:sp>
        <p:nvSpPr>
          <p:cNvPr id="4" name="日付プレースホルダ 3"/>
          <p:cNvSpPr>
            <a:spLocks noGrp="1"/>
          </p:cNvSpPr>
          <p:nvPr>
            <p:ph type="dt" sz="half" idx="10"/>
          </p:nvPr>
        </p:nvSpPr>
        <p:spPr/>
        <p:txBody>
          <a:bodyPr/>
          <a:lstStyle>
            <a:lvl1pPr>
              <a:defRPr/>
            </a:lvl1pPr>
          </a:lstStyle>
          <a:p>
            <a:pPr>
              <a:defRPr/>
            </a:pPr>
            <a:endParaRPr lang="en-US" altLang="ja-JP">
              <a:solidFill>
                <a:srgbClr val="2E2E48"/>
              </a:solidFill>
            </a:endParaRPr>
          </a:p>
        </p:txBody>
      </p:sp>
      <p:sp>
        <p:nvSpPr>
          <p:cNvPr id="5" name="フッター プレースホルダ 4"/>
          <p:cNvSpPr>
            <a:spLocks noGrp="1"/>
          </p:cNvSpPr>
          <p:nvPr>
            <p:ph type="ftr" sz="quarter" idx="11"/>
          </p:nvPr>
        </p:nvSpPr>
        <p:spPr>
          <a:xfrm>
            <a:off x="3132138" y="6597650"/>
            <a:ext cx="2895600" cy="260350"/>
          </a:xfrm>
        </p:spPr>
        <p:txBody>
          <a:bodyPr/>
          <a:lstStyle>
            <a:lvl1pPr>
              <a:defRPr/>
            </a:lvl1pPr>
          </a:lstStyle>
          <a:p>
            <a:pPr>
              <a:defRPr/>
            </a:pPr>
            <a:endParaRPr lang="en-US" altLang="ja-JP">
              <a:solidFill>
                <a:srgbClr val="2E2E48"/>
              </a:solidFill>
            </a:endParaRPr>
          </a:p>
        </p:txBody>
      </p:sp>
      <p:sp>
        <p:nvSpPr>
          <p:cNvPr id="6" name="スライド番号プレースホルダ 5"/>
          <p:cNvSpPr>
            <a:spLocks noGrp="1"/>
          </p:cNvSpPr>
          <p:nvPr>
            <p:ph type="sldNum" sz="quarter" idx="12"/>
          </p:nvPr>
        </p:nvSpPr>
        <p:spPr>
          <a:xfrm>
            <a:off x="6781800" y="6248400"/>
            <a:ext cx="1905000" cy="457200"/>
          </a:xfrm>
        </p:spPr>
        <p:txBody>
          <a:bodyPr/>
          <a:lstStyle>
            <a:lvl1pPr>
              <a:defRPr/>
            </a:lvl1pPr>
          </a:lstStyle>
          <a:p>
            <a:pPr>
              <a:defRPr/>
            </a:pPr>
            <a:fld id="{5C807DC7-F882-4F01-AA35-1A73932EEA46}" type="slidenum">
              <a:rPr lang="en-US" altLang="ja-JP">
                <a:solidFill>
                  <a:srgbClr val="2E2E48"/>
                </a:solidFill>
              </a:rPr>
              <a:pPr>
                <a:defRPr/>
              </a:pPr>
              <a:t>‹#›</a:t>
            </a:fld>
            <a:endParaRPr lang="en-US" altLang="ja-JP">
              <a:solidFill>
                <a:srgbClr val="2E2E48"/>
              </a:solidFill>
            </a:endParaRPr>
          </a:p>
        </p:txBody>
      </p:sp>
    </p:spTree>
    <p:extLst>
      <p:ext uri="{BB962C8B-B14F-4D97-AF65-F5344CB8AC3E}">
        <p14:creationId xmlns:p14="http://schemas.microsoft.com/office/powerpoint/2010/main" val="394646125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64350"/>
            <a:chOff x="0" y="0"/>
            <a:chExt cx="5760" cy="4324"/>
          </a:xfrm>
        </p:grpSpPr>
        <p:sp>
          <p:nvSpPr>
            <p:cNvPr id="5" name="Rectangle 3"/>
            <p:cNvSpPr>
              <a:spLocks noChangeArrowheads="1"/>
            </p:cNvSpPr>
            <p:nvPr userDrawn="1"/>
          </p:nvSpPr>
          <p:spPr bwMode="white">
            <a:xfrm>
              <a:off x="0" y="331"/>
              <a:ext cx="5760" cy="3326"/>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fontAlgn="base">
                <a:spcBef>
                  <a:spcPct val="0"/>
                </a:spcBef>
                <a:spcAft>
                  <a:spcPct val="0"/>
                </a:spcAft>
                <a:defRPr/>
              </a:pPr>
              <a:endParaRPr lang="ja-JP" altLang="en-US" sz="2800">
                <a:solidFill>
                  <a:srgbClr val="2E2E48"/>
                </a:solidFill>
              </a:endParaRPr>
            </a:p>
          </p:txBody>
        </p:sp>
        <p:sp>
          <p:nvSpPr>
            <p:cNvPr id="6" name="Rectangle 4"/>
            <p:cNvSpPr>
              <a:spLocks noChangeArrowheads="1"/>
            </p:cNvSpPr>
            <p:nvPr userDrawn="1"/>
          </p:nvSpPr>
          <p:spPr bwMode="white">
            <a:xfrm>
              <a:off x="0" y="0"/>
              <a:ext cx="5760" cy="351"/>
            </a:xfrm>
            <a:prstGeom prst="rect">
              <a:avLst/>
            </a:prstGeom>
            <a:gradFill rotWithShape="0">
              <a:gsLst>
                <a:gs pos="0">
                  <a:schemeClr val="hlink"/>
                </a:gs>
                <a:gs pos="100000">
                  <a:schemeClr val="bg1"/>
                </a:gs>
              </a:gsLst>
              <a:lin ang="5400000" scaled="1"/>
            </a:gradFill>
            <a:ln w="9525">
              <a:noFill/>
              <a:miter lim="800000"/>
              <a:headEnd/>
              <a:tailEnd/>
            </a:ln>
            <a:effectLst/>
          </p:spPr>
          <p:txBody>
            <a:bodyPr wrap="none" anchor="ctr"/>
            <a:lstStyle/>
            <a:p>
              <a:pPr fontAlgn="base">
                <a:spcBef>
                  <a:spcPct val="0"/>
                </a:spcBef>
                <a:spcAft>
                  <a:spcPct val="0"/>
                </a:spcAft>
                <a:defRPr/>
              </a:pPr>
              <a:endParaRPr lang="ja-JP" altLang="en-US" sz="2800">
                <a:solidFill>
                  <a:srgbClr val="2E2E48"/>
                </a:solidFill>
              </a:endParaRPr>
            </a:p>
          </p:txBody>
        </p:sp>
        <p:sp>
          <p:nvSpPr>
            <p:cNvPr id="7" name="Freeform 5"/>
            <p:cNvSpPr>
              <a:spLocks/>
            </p:cNvSpPr>
            <p:nvPr userDrawn="1"/>
          </p:nvSpPr>
          <p:spPr bwMode="ltGray">
            <a:xfrm>
              <a:off x="0" y="1596"/>
              <a:ext cx="5760" cy="1651"/>
            </a:xfrm>
            <a:custGeom>
              <a:avLst/>
              <a:gdLst/>
              <a:ahLst/>
              <a:cxnLst>
                <a:cxn ang="0">
                  <a:pos x="0" y="960"/>
                </a:cxn>
                <a:cxn ang="0">
                  <a:pos x="773" y="852"/>
                </a:cxn>
                <a:cxn ang="0">
                  <a:pos x="1536" y="594"/>
                </a:cxn>
                <a:cxn ang="0">
                  <a:pos x="2438" y="156"/>
                </a:cxn>
                <a:cxn ang="0">
                  <a:pos x="2678" y="24"/>
                </a:cxn>
                <a:cxn ang="0">
                  <a:pos x="2816" y="30"/>
                </a:cxn>
                <a:cxn ang="0">
                  <a:pos x="2876" y="0"/>
                </a:cxn>
                <a:cxn ang="0">
                  <a:pos x="3032" y="30"/>
                </a:cxn>
                <a:cxn ang="0">
                  <a:pos x="3086" y="12"/>
                </a:cxn>
                <a:cxn ang="0">
                  <a:pos x="3183" y="42"/>
                </a:cxn>
                <a:cxn ang="0">
                  <a:pos x="3333" y="120"/>
                </a:cxn>
                <a:cxn ang="0">
                  <a:pos x="3483" y="234"/>
                </a:cxn>
                <a:cxn ang="0">
                  <a:pos x="3741" y="396"/>
                </a:cxn>
                <a:cxn ang="0">
                  <a:pos x="4156" y="636"/>
                </a:cxn>
                <a:cxn ang="0">
                  <a:pos x="4510" y="768"/>
                </a:cxn>
                <a:cxn ang="0">
                  <a:pos x="4913" y="906"/>
                </a:cxn>
                <a:cxn ang="0">
                  <a:pos x="5304" y="1074"/>
                </a:cxn>
                <a:cxn ang="0">
                  <a:pos x="5760" y="1150"/>
                </a:cxn>
                <a:cxn ang="0">
                  <a:pos x="5760" y="1651"/>
                </a:cxn>
                <a:cxn ang="0">
                  <a:pos x="0" y="1651"/>
                </a:cxn>
                <a:cxn ang="0">
                  <a:pos x="0" y="960"/>
                </a:cxn>
              </a:cxnLst>
              <a:rect l="0" t="0" r="r" b="b"/>
              <a:pathLst>
                <a:path w="5760" h="1651">
                  <a:moveTo>
                    <a:pt x="0" y="960"/>
                  </a:moveTo>
                  <a:cubicBezTo>
                    <a:pt x="237" y="952"/>
                    <a:pt x="517" y="913"/>
                    <a:pt x="773" y="852"/>
                  </a:cubicBezTo>
                  <a:cubicBezTo>
                    <a:pt x="1029" y="791"/>
                    <a:pt x="1259" y="710"/>
                    <a:pt x="1536" y="594"/>
                  </a:cubicBezTo>
                  <a:cubicBezTo>
                    <a:pt x="1814" y="478"/>
                    <a:pt x="2247" y="251"/>
                    <a:pt x="2438" y="156"/>
                  </a:cubicBezTo>
                  <a:cubicBezTo>
                    <a:pt x="2628" y="61"/>
                    <a:pt x="2615" y="45"/>
                    <a:pt x="2678" y="24"/>
                  </a:cubicBezTo>
                  <a:cubicBezTo>
                    <a:pt x="2741" y="3"/>
                    <a:pt x="2783" y="34"/>
                    <a:pt x="2816" y="30"/>
                  </a:cubicBezTo>
                  <a:cubicBezTo>
                    <a:pt x="2849" y="26"/>
                    <a:pt x="2840" y="0"/>
                    <a:pt x="2876" y="0"/>
                  </a:cubicBezTo>
                  <a:cubicBezTo>
                    <a:pt x="2912" y="0"/>
                    <a:pt x="2997" y="28"/>
                    <a:pt x="3032" y="30"/>
                  </a:cubicBezTo>
                  <a:cubicBezTo>
                    <a:pt x="3067" y="32"/>
                    <a:pt x="3061" y="10"/>
                    <a:pt x="3086" y="12"/>
                  </a:cubicBezTo>
                  <a:cubicBezTo>
                    <a:pt x="3112" y="14"/>
                    <a:pt x="3142" y="24"/>
                    <a:pt x="3183" y="42"/>
                  </a:cubicBezTo>
                  <a:cubicBezTo>
                    <a:pt x="3224" y="60"/>
                    <a:pt x="3283" y="88"/>
                    <a:pt x="3333" y="120"/>
                  </a:cubicBezTo>
                  <a:cubicBezTo>
                    <a:pt x="3383" y="152"/>
                    <a:pt x="3415" y="188"/>
                    <a:pt x="3483" y="234"/>
                  </a:cubicBezTo>
                  <a:cubicBezTo>
                    <a:pt x="3551" y="280"/>
                    <a:pt x="3629" y="329"/>
                    <a:pt x="3741" y="396"/>
                  </a:cubicBezTo>
                  <a:cubicBezTo>
                    <a:pt x="3854" y="463"/>
                    <a:pt x="4028" y="574"/>
                    <a:pt x="4156" y="636"/>
                  </a:cubicBezTo>
                  <a:cubicBezTo>
                    <a:pt x="4284" y="698"/>
                    <a:pt x="4384" y="723"/>
                    <a:pt x="4510" y="768"/>
                  </a:cubicBezTo>
                  <a:cubicBezTo>
                    <a:pt x="4637" y="813"/>
                    <a:pt x="4781" y="855"/>
                    <a:pt x="4913" y="906"/>
                  </a:cubicBezTo>
                  <a:cubicBezTo>
                    <a:pt x="5045" y="957"/>
                    <a:pt x="5163" y="1033"/>
                    <a:pt x="5304" y="1074"/>
                  </a:cubicBezTo>
                  <a:cubicBezTo>
                    <a:pt x="5445" y="1115"/>
                    <a:pt x="5543" y="1125"/>
                    <a:pt x="5760" y="1150"/>
                  </a:cubicBezTo>
                  <a:cubicBezTo>
                    <a:pt x="5760" y="1400"/>
                    <a:pt x="5760" y="1651"/>
                    <a:pt x="5760" y="1651"/>
                  </a:cubicBezTo>
                  <a:lnTo>
                    <a:pt x="0" y="1651"/>
                  </a:lnTo>
                  <a:lnTo>
                    <a:pt x="0" y="960"/>
                  </a:lnTo>
                  <a:close/>
                </a:path>
              </a:pathLst>
            </a:custGeom>
            <a:gradFill rotWithShape="0">
              <a:gsLst>
                <a:gs pos="0">
                  <a:schemeClr val="bg2"/>
                </a:gs>
                <a:gs pos="100000">
                  <a:schemeClr val="bg2">
                    <a:gamma/>
                    <a:shade val="66667"/>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ja-JP" altLang="en-US" sz="2800">
                <a:solidFill>
                  <a:srgbClr val="2E2E48"/>
                </a:solidFill>
              </a:endParaRPr>
            </a:p>
          </p:txBody>
        </p:sp>
        <p:sp>
          <p:nvSpPr>
            <p:cNvPr id="8" name="Freeform 6"/>
            <p:cNvSpPr>
              <a:spLocks/>
            </p:cNvSpPr>
            <p:nvPr userDrawn="1"/>
          </p:nvSpPr>
          <p:spPr bwMode="ltGray">
            <a:xfrm>
              <a:off x="380" y="1597"/>
              <a:ext cx="2495" cy="1054"/>
            </a:xfrm>
            <a:custGeom>
              <a:avLst/>
              <a:gdLst/>
              <a:ahLst/>
              <a:cxnLst>
                <a:cxn ang="0">
                  <a:pos x="909" y="650"/>
                </a:cxn>
                <a:cxn ang="0">
                  <a:pos x="2028" y="116"/>
                </a:cxn>
                <a:cxn ang="0">
                  <a:pos x="2253" y="20"/>
                </a:cxn>
                <a:cxn ang="0">
                  <a:pos x="2304" y="8"/>
                </a:cxn>
                <a:cxn ang="0">
                  <a:pos x="2388" y="20"/>
                </a:cxn>
                <a:cxn ang="0">
                  <a:pos x="2490" y="8"/>
                </a:cxn>
                <a:cxn ang="0">
                  <a:pos x="2424" y="62"/>
                </a:cxn>
                <a:cxn ang="0">
                  <a:pos x="2349" y="158"/>
                </a:cxn>
                <a:cxn ang="0">
                  <a:pos x="2295" y="182"/>
                </a:cxn>
                <a:cxn ang="0">
                  <a:pos x="2271" y="251"/>
                </a:cxn>
                <a:cxn ang="0">
                  <a:pos x="2304" y="332"/>
                </a:cxn>
                <a:cxn ang="0">
                  <a:pos x="2253" y="326"/>
                </a:cxn>
                <a:cxn ang="0">
                  <a:pos x="2226" y="386"/>
                </a:cxn>
                <a:cxn ang="0">
                  <a:pos x="2130" y="491"/>
                </a:cxn>
                <a:cxn ang="0">
                  <a:pos x="1980" y="710"/>
                </a:cxn>
                <a:cxn ang="0">
                  <a:pos x="1884" y="758"/>
                </a:cxn>
                <a:cxn ang="0">
                  <a:pos x="1782" y="845"/>
                </a:cxn>
                <a:cxn ang="0">
                  <a:pos x="1629" y="959"/>
                </a:cxn>
                <a:cxn ang="0">
                  <a:pos x="1458" y="1052"/>
                </a:cxn>
                <a:cxn ang="0">
                  <a:pos x="1560" y="932"/>
                </a:cxn>
                <a:cxn ang="0">
                  <a:pos x="1701" y="770"/>
                </a:cxn>
                <a:cxn ang="0">
                  <a:pos x="1785" y="644"/>
                </a:cxn>
                <a:cxn ang="0">
                  <a:pos x="1935" y="476"/>
                </a:cxn>
                <a:cxn ang="0">
                  <a:pos x="2034" y="350"/>
                </a:cxn>
                <a:cxn ang="0">
                  <a:pos x="2016" y="323"/>
                </a:cxn>
                <a:cxn ang="0">
                  <a:pos x="1947" y="434"/>
                </a:cxn>
                <a:cxn ang="0">
                  <a:pos x="1821" y="587"/>
                </a:cxn>
                <a:cxn ang="0">
                  <a:pos x="1704" y="662"/>
                </a:cxn>
                <a:cxn ang="0">
                  <a:pos x="1620" y="761"/>
                </a:cxn>
                <a:cxn ang="0">
                  <a:pos x="1584" y="728"/>
                </a:cxn>
                <a:cxn ang="0">
                  <a:pos x="1731" y="581"/>
                </a:cxn>
                <a:cxn ang="0">
                  <a:pos x="1851" y="467"/>
                </a:cxn>
                <a:cxn ang="0">
                  <a:pos x="1875" y="413"/>
                </a:cxn>
                <a:cxn ang="0">
                  <a:pos x="1788" y="515"/>
                </a:cxn>
                <a:cxn ang="0">
                  <a:pos x="1689" y="611"/>
                </a:cxn>
                <a:cxn ang="0">
                  <a:pos x="1605" y="665"/>
                </a:cxn>
                <a:cxn ang="0">
                  <a:pos x="1689" y="548"/>
                </a:cxn>
                <a:cxn ang="0">
                  <a:pos x="1746" y="506"/>
                </a:cxn>
                <a:cxn ang="0">
                  <a:pos x="1596" y="611"/>
                </a:cxn>
                <a:cxn ang="0">
                  <a:pos x="1542" y="689"/>
                </a:cxn>
                <a:cxn ang="0">
                  <a:pos x="1500" y="632"/>
                </a:cxn>
                <a:cxn ang="0">
                  <a:pos x="1590" y="563"/>
                </a:cxn>
                <a:cxn ang="0">
                  <a:pos x="1704" y="476"/>
                </a:cxn>
                <a:cxn ang="0">
                  <a:pos x="1659" y="485"/>
                </a:cxn>
                <a:cxn ang="0">
                  <a:pos x="1596" y="524"/>
                </a:cxn>
                <a:cxn ang="0">
                  <a:pos x="1530" y="560"/>
                </a:cxn>
                <a:cxn ang="0">
                  <a:pos x="1470" y="623"/>
                </a:cxn>
                <a:cxn ang="0">
                  <a:pos x="1401" y="662"/>
                </a:cxn>
                <a:cxn ang="0">
                  <a:pos x="1362" y="665"/>
                </a:cxn>
                <a:cxn ang="0">
                  <a:pos x="1263" y="653"/>
                </a:cxn>
                <a:cxn ang="0">
                  <a:pos x="1194" y="668"/>
                </a:cxn>
                <a:cxn ang="0">
                  <a:pos x="879" y="788"/>
                </a:cxn>
                <a:cxn ang="0">
                  <a:pos x="492" y="917"/>
                </a:cxn>
                <a:cxn ang="0">
                  <a:pos x="657" y="851"/>
                </a:cxn>
                <a:cxn ang="0">
                  <a:pos x="1035" y="716"/>
                </a:cxn>
                <a:cxn ang="0">
                  <a:pos x="1062" y="689"/>
                </a:cxn>
                <a:cxn ang="0">
                  <a:pos x="714" y="806"/>
                </a:cxn>
                <a:cxn ang="0">
                  <a:pos x="288" y="905"/>
                </a:cxn>
                <a:cxn ang="0">
                  <a:pos x="207" y="902"/>
                </a:cxn>
                <a:cxn ang="0">
                  <a:pos x="84" y="929"/>
                </a:cxn>
                <a:cxn ang="0">
                  <a:pos x="135" y="902"/>
                </a:cxn>
              </a:cxnLst>
              <a:rect l="0" t="0" r="r" b="b"/>
              <a:pathLst>
                <a:path w="2495" h="1054">
                  <a:moveTo>
                    <a:pt x="135" y="902"/>
                  </a:moveTo>
                  <a:cubicBezTo>
                    <a:pt x="270" y="859"/>
                    <a:pt x="683" y="732"/>
                    <a:pt x="909" y="650"/>
                  </a:cubicBezTo>
                  <a:cubicBezTo>
                    <a:pt x="1135" y="568"/>
                    <a:pt x="1305" y="499"/>
                    <a:pt x="1491" y="410"/>
                  </a:cubicBezTo>
                  <a:cubicBezTo>
                    <a:pt x="1677" y="321"/>
                    <a:pt x="1911" y="179"/>
                    <a:pt x="2028" y="116"/>
                  </a:cubicBezTo>
                  <a:cubicBezTo>
                    <a:pt x="2145" y="53"/>
                    <a:pt x="2156" y="48"/>
                    <a:pt x="2193" y="32"/>
                  </a:cubicBezTo>
                  <a:cubicBezTo>
                    <a:pt x="2230" y="16"/>
                    <a:pt x="2238" y="22"/>
                    <a:pt x="2253" y="20"/>
                  </a:cubicBezTo>
                  <a:cubicBezTo>
                    <a:pt x="2268" y="18"/>
                    <a:pt x="2278" y="22"/>
                    <a:pt x="2286" y="20"/>
                  </a:cubicBezTo>
                  <a:cubicBezTo>
                    <a:pt x="2294" y="18"/>
                    <a:pt x="2296" y="10"/>
                    <a:pt x="2304" y="8"/>
                  </a:cubicBezTo>
                  <a:cubicBezTo>
                    <a:pt x="2312" y="6"/>
                    <a:pt x="2320" y="6"/>
                    <a:pt x="2334" y="8"/>
                  </a:cubicBezTo>
                  <a:cubicBezTo>
                    <a:pt x="2348" y="10"/>
                    <a:pt x="2372" y="21"/>
                    <a:pt x="2388" y="20"/>
                  </a:cubicBezTo>
                  <a:cubicBezTo>
                    <a:pt x="2404" y="19"/>
                    <a:pt x="2416" y="4"/>
                    <a:pt x="2433" y="2"/>
                  </a:cubicBezTo>
                  <a:cubicBezTo>
                    <a:pt x="2450" y="0"/>
                    <a:pt x="2485" y="4"/>
                    <a:pt x="2490" y="8"/>
                  </a:cubicBezTo>
                  <a:cubicBezTo>
                    <a:pt x="2495" y="12"/>
                    <a:pt x="2474" y="17"/>
                    <a:pt x="2463" y="26"/>
                  </a:cubicBezTo>
                  <a:cubicBezTo>
                    <a:pt x="2452" y="35"/>
                    <a:pt x="2437" y="47"/>
                    <a:pt x="2424" y="62"/>
                  </a:cubicBezTo>
                  <a:cubicBezTo>
                    <a:pt x="2411" y="77"/>
                    <a:pt x="2397" y="103"/>
                    <a:pt x="2385" y="119"/>
                  </a:cubicBezTo>
                  <a:cubicBezTo>
                    <a:pt x="2373" y="135"/>
                    <a:pt x="2358" y="149"/>
                    <a:pt x="2349" y="158"/>
                  </a:cubicBezTo>
                  <a:cubicBezTo>
                    <a:pt x="2340" y="167"/>
                    <a:pt x="2340" y="172"/>
                    <a:pt x="2331" y="176"/>
                  </a:cubicBezTo>
                  <a:cubicBezTo>
                    <a:pt x="2322" y="180"/>
                    <a:pt x="2303" y="174"/>
                    <a:pt x="2295" y="182"/>
                  </a:cubicBezTo>
                  <a:cubicBezTo>
                    <a:pt x="2287" y="190"/>
                    <a:pt x="2284" y="216"/>
                    <a:pt x="2280" y="227"/>
                  </a:cubicBezTo>
                  <a:cubicBezTo>
                    <a:pt x="2276" y="238"/>
                    <a:pt x="2268" y="245"/>
                    <a:pt x="2271" y="251"/>
                  </a:cubicBezTo>
                  <a:cubicBezTo>
                    <a:pt x="2274" y="257"/>
                    <a:pt x="2293" y="253"/>
                    <a:pt x="2298" y="266"/>
                  </a:cubicBezTo>
                  <a:cubicBezTo>
                    <a:pt x="2303" y="279"/>
                    <a:pt x="2309" y="319"/>
                    <a:pt x="2304" y="332"/>
                  </a:cubicBezTo>
                  <a:cubicBezTo>
                    <a:pt x="2299" y="345"/>
                    <a:pt x="2273" y="345"/>
                    <a:pt x="2265" y="344"/>
                  </a:cubicBezTo>
                  <a:cubicBezTo>
                    <a:pt x="2257" y="343"/>
                    <a:pt x="2258" y="326"/>
                    <a:pt x="2253" y="326"/>
                  </a:cubicBezTo>
                  <a:cubicBezTo>
                    <a:pt x="2248" y="326"/>
                    <a:pt x="2236" y="337"/>
                    <a:pt x="2232" y="347"/>
                  </a:cubicBezTo>
                  <a:cubicBezTo>
                    <a:pt x="2228" y="357"/>
                    <a:pt x="2228" y="376"/>
                    <a:pt x="2226" y="386"/>
                  </a:cubicBezTo>
                  <a:cubicBezTo>
                    <a:pt x="2224" y="396"/>
                    <a:pt x="2236" y="390"/>
                    <a:pt x="2220" y="407"/>
                  </a:cubicBezTo>
                  <a:cubicBezTo>
                    <a:pt x="2204" y="424"/>
                    <a:pt x="2157" y="463"/>
                    <a:pt x="2130" y="491"/>
                  </a:cubicBezTo>
                  <a:cubicBezTo>
                    <a:pt x="2103" y="519"/>
                    <a:pt x="2083" y="539"/>
                    <a:pt x="2058" y="575"/>
                  </a:cubicBezTo>
                  <a:cubicBezTo>
                    <a:pt x="2033" y="611"/>
                    <a:pt x="1998" y="679"/>
                    <a:pt x="1980" y="710"/>
                  </a:cubicBezTo>
                  <a:cubicBezTo>
                    <a:pt x="1962" y="741"/>
                    <a:pt x="1966" y="756"/>
                    <a:pt x="1950" y="764"/>
                  </a:cubicBezTo>
                  <a:cubicBezTo>
                    <a:pt x="1934" y="772"/>
                    <a:pt x="1906" y="756"/>
                    <a:pt x="1884" y="758"/>
                  </a:cubicBezTo>
                  <a:cubicBezTo>
                    <a:pt x="1862" y="760"/>
                    <a:pt x="1832" y="762"/>
                    <a:pt x="1815" y="776"/>
                  </a:cubicBezTo>
                  <a:cubicBezTo>
                    <a:pt x="1798" y="790"/>
                    <a:pt x="1800" y="826"/>
                    <a:pt x="1782" y="845"/>
                  </a:cubicBezTo>
                  <a:cubicBezTo>
                    <a:pt x="1764" y="864"/>
                    <a:pt x="1730" y="871"/>
                    <a:pt x="1704" y="890"/>
                  </a:cubicBezTo>
                  <a:cubicBezTo>
                    <a:pt x="1678" y="909"/>
                    <a:pt x="1657" y="942"/>
                    <a:pt x="1629" y="959"/>
                  </a:cubicBezTo>
                  <a:cubicBezTo>
                    <a:pt x="1601" y="976"/>
                    <a:pt x="1561" y="980"/>
                    <a:pt x="1533" y="995"/>
                  </a:cubicBezTo>
                  <a:cubicBezTo>
                    <a:pt x="1505" y="1010"/>
                    <a:pt x="1469" y="1050"/>
                    <a:pt x="1458" y="1052"/>
                  </a:cubicBezTo>
                  <a:cubicBezTo>
                    <a:pt x="1447" y="1054"/>
                    <a:pt x="1450" y="1027"/>
                    <a:pt x="1467" y="1007"/>
                  </a:cubicBezTo>
                  <a:cubicBezTo>
                    <a:pt x="1484" y="987"/>
                    <a:pt x="1533" y="955"/>
                    <a:pt x="1560" y="932"/>
                  </a:cubicBezTo>
                  <a:cubicBezTo>
                    <a:pt x="1587" y="909"/>
                    <a:pt x="1606" y="893"/>
                    <a:pt x="1629" y="866"/>
                  </a:cubicBezTo>
                  <a:cubicBezTo>
                    <a:pt x="1652" y="839"/>
                    <a:pt x="1687" y="796"/>
                    <a:pt x="1701" y="770"/>
                  </a:cubicBezTo>
                  <a:cubicBezTo>
                    <a:pt x="1715" y="744"/>
                    <a:pt x="1699" y="731"/>
                    <a:pt x="1713" y="710"/>
                  </a:cubicBezTo>
                  <a:cubicBezTo>
                    <a:pt x="1727" y="689"/>
                    <a:pt x="1759" y="671"/>
                    <a:pt x="1785" y="644"/>
                  </a:cubicBezTo>
                  <a:cubicBezTo>
                    <a:pt x="1811" y="617"/>
                    <a:pt x="1844" y="573"/>
                    <a:pt x="1869" y="545"/>
                  </a:cubicBezTo>
                  <a:cubicBezTo>
                    <a:pt x="1894" y="517"/>
                    <a:pt x="1918" y="500"/>
                    <a:pt x="1935" y="476"/>
                  </a:cubicBezTo>
                  <a:cubicBezTo>
                    <a:pt x="1952" y="452"/>
                    <a:pt x="1955" y="422"/>
                    <a:pt x="1971" y="401"/>
                  </a:cubicBezTo>
                  <a:cubicBezTo>
                    <a:pt x="1987" y="380"/>
                    <a:pt x="2019" y="364"/>
                    <a:pt x="2034" y="350"/>
                  </a:cubicBezTo>
                  <a:cubicBezTo>
                    <a:pt x="2049" y="336"/>
                    <a:pt x="2064" y="318"/>
                    <a:pt x="2061" y="314"/>
                  </a:cubicBezTo>
                  <a:cubicBezTo>
                    <a:pt x="2058" y="310"/>
                    <a:pt x="2031" y="314"/>
                    <a:pt x="2016" y="323"/>
                  </a:cubicBezTo>
                  <a:cubicBezTo>
                    <a:pt x="2001" y="332"/>
                    <a:pt x="1982" y="350"/>
                    <a:pt x="1971" y="368"/>
                  </a:cubicBezTo>
                  <a:cubicBezTo>
                    <a:pt x="1960" y="386"/>
                    <a:pt x="1960" y="412"/>
                    <a:pt x="1947" y="434"/>
                  </a:cubicBezTo>
                  <a:cubicBezTo>
                    <a:pt x="1934" y="456"/>
                    <a:pt x="1914" y="475"/>
                    <a:pt x="1893" y="500"/>
                  </a:cubicBezTo>
                  <a:cubicBezTo>
                    <a:pt x="1872" y="525"/>
                    <a:pt x="1841" y="565"/>
                    <a:pt x="1821" y="587"/>
                  </a:cubicBezTo>
                  <a:cubicBezTo>
                    <a:pt x="1801" y="609"/>
                    <a:pt x="1790" y="619"/>
                    <a:pt x="1770" y="632"/>
                  </a:cubicBezTo>
                  <a:cubicBezTo>
                    <a:pt x="1750" y="645"/>
                    <a:pt x="1727" y="647"/>
                    <a:pt x="1704" y="662"/>
                  </a:cubicBezTo>
                  <a:cubicBezTo>
                    <a:pt x="1681" y="677"/>
                    <a:pt x="1646" y="709"/>
                    <a:pt x="1632" y="725"/>
                  </a:cubicBezTo>
                  <a:cubicBezTo>
                    <a:pt x="1618" y="741"/>
                    <a:pt x="1627" y="754"/>
                    <a:pt x="1620" y="761"/>
                  </a:cubicBezTo>
                  <a:cubicBezTo>
                    <a:pt x="1613" y="768"/>
                    <a:pt x="1593" y="775"/>
                    <a:pt x="1587" y="770"/>
                  </a:cubicBezTo>
                  <a:cubicBezTo>
                    <a:pt x="1581" y="765"/>
                    <a:pt x="1566" y="749"/>
                    <a:pt x="1584" y="728"/>
                  </a:cubicBezTo>
                  <a:cubicBezTo>
                    <a:pt x="1602" y="707"/>
                    <a:pt x="1668" y="665"/>
                    <a:pt x="1692" y="641"/>
                  </a:cubicBezTo>
                  <a:cubicBezTo>
                    <a:pt x="1716" y="617"/>
                    <a:pt x="1714" y="599"/>
                    <a:pt x="1731" y="581"/>
                  </a:cubicBezTo>
                  <a:cubicBezTo>
                    <a:pt x="1748" y="563"/>
                    <a:pt x="1774" y="552"/>
                    <a:pt x="1794" y="533"/>
                  </a:cubicBezTo>
                  <a:cubicBezTo>
                    <a:pt x="1814" y="514"/>
                    <a:pt x="1837" y="482"/>
                    <a:pt x="1851" y="467"/>
                  </a:cubicBezTo>
                  <a:cubicBezTo>
                    <a:pt x="1865" y="452"/>
                    <a:pt x="1874" y="452"/>
                    <a:pt x="1878" y="443"/>
                  </a:cubicBezTo>
                  <a:cubicBezTo>
                    <a:pt x="1882" y="434"/>
                    <a:pt x="1882" y="413"/>
                    <a:pt x="1875" y="413"/>
                  </a:cubicBezTo>
                  <a:cubicBezTo>
                    <a:pt x="1868" y="413"/>
                    <a:pt x="1847" y="426"/>
                    <a:pt x="1833" y="443"/>
                  </a:cubicBezTo>
                  <a:cubicBezTo>
                    <a:pt x="1819" y="460"/>
                    <a:pt x="1804" y="495"/>
                    <a:pt x="1788" y="515"/>
                  </a:cubicBezTo>
                  <a:cubicBezTo>
                    <a:pt x="1772" y="535"/>
                    <a:pt x="1751" y="550"/>
                    <a:pt x="1734" y="566"/>
                  </a:cubicBezTo>
                  <a:cubicBezTo>
                    <a:pt x="1717" y="582"/>
                    <a:pt x="1704" y="595"/>
                    <a:pt x="1689" y="611"/>
                  </a:cubicBezTo>
                  <a:cubicBezTo>
                    <a:pt x="1674" y="627"/>
                    <a:pt x="1655" y="656"/>
                    <a:pt x="1641" y="665"/>
                  </a:cubicBezTo>
                  <a:cubicBezTo>
                    <a:pt x="1627" y="674"/>
                    <a:pt x="1609" y="674"/>
                    <a:pt x="1605" y="665"/>
                  </a:cubicBezTo>
                  <a:cubicBezTo>
                    <a:pt x="1601" y="656"/>
                    <a:pt x="1603" y="627"/>
                    <a:pt x="1617" y="608"/>
                  </a:cubicBezTo>
                  <a:cubicBezTo>
                    <a:pt x="1631" y="589"/>
                    <a:pt x="1672" y="560"/>
                    <a:pt x="1689" y="548"/>
                  </a:cubicBezTo>
                  <a:cubicBezTo>
                    <a:pt x="1706" y="536"/>
                    <a:pt x="1713" y="540"/>
                    <a:pt x="1722" y="533"/>
                  </a:cubicBezTo>
                  <a:cubicBezTo>
                    <a:pt x="1731" y="526"/>
                    <a:pt x="1752" y="507"/>
                    <a:pt x="1746" y="506"/>
                  </a:cubicBezTo>
                  <a:cubicBezTo>
                    <a:pt x="1740" y="505"/>
                    <a:pt x="1711" y="513"/>
                    <a:pt x="1686" y="530"/>
                  </a:cubicBezTo>
                  <a:cubicBezTo>
                    <a:pt x="1661" y="547"/>
                    <a:pt x="1617" y="587"/>
                    <a:pt x="1596" y="611"/>
                  </a:cubicBezTo>
                  <a:cubicBezTo>
                    <a:pt x="1575" y="635"/>
                    <a:pt x="1569" y="661"/>
                    <a:pt x="1560" y="674"/>
                  </a:cubicBezTo>
                  <a:cubicBezTo>
                    <a:pt x="1551" y="687"/>
                    <a:pt x="1549" y="694"/>
                    <a:pt x="1542" y="689"/>
                  </a:cubicBezTo>
                  <a:cubicBezTo>
                    <a:pt x="1535" y="684"/>
                    <a:pt x="1525" y="650"/>
                    <a:pt x="1518" y="641"/>
                  </a:cubicBezTo>
                  <a:cubicBezTo>
                    <a:pt x="1511" y="632"/>
                    <a:pt x="1496" y="639"/>
                    <a:pt x="1500" y="632"/>
                  </a:cubicBezTo>
                  <a:cubicBezTo>
                    <a:pt x="1504" y="625"/>
                    <a:pt x="1527" y="607"/>
                    <a:pt x="1542" y="596"/>
                  </a:cubicBezTo>
                  <a:cubicBezTo>
                    <a:pt x="1557" y="585"/>
                    <a:pt x="1571" y="574"/>
                    <a:pt x="1590" y="563"/>
                  </a:cubicBezTo>
                  <a:cubicBezTo>
                    <a:pt x="1609" y="552"/>
                    <a:pt x="1637" y="541"/>
                    <a:pt x="1656" y="527"/>
                  </a:cubicBezTo>
                  <a:cubicBezTo>
                    <a:pt x="1675" y="513"/>
                    <a:pt x="1692" y="489"/>
                    <a:pt x="1704" y="476"/>
                  </a:cubicBezTo>
                  <a:cubicBezTo>
                    <a:pt x="1716" y="463"/>
                    <a:pt x="1735" y="451"/>
                    <a:pt x="1728" y="452"/>
                  </a:cubicBezTo>
                  <a:cubicBezTo>
                    <a:pt x="1721" y="453"/>
                    <a:pt x="1673" y="473"/>
                    <a:pt x="1659" y="485"/>
                  </a:cubicBezTo>
                  <a:cubicBezTo>
                    <a:pt x="1645" y="497"/>
                    <a:pt x="1652" y="517"/>
                    <a:pt x="1641" y="524"/>
                  </a:cubicBezTo>
                  <a:cubicBezTo>
                    <a:pt x="1630" y="531"/>
                    <a:pt x="1608" y="518"/>
                    <a:pt x="1596" y="524"/>
                  </a:cubicBezTo>
                  <a:cubicBezTo>
                    <a:pt x="1584" y="530"/>
                    <a:pt x="1583" y="554"/>
                    <a:pt x="1572" y="560"/>
                  </a:cubicBezTo>
                  <a:cubicBezTo>
                    <a:pt x="1561" y="566"/>
                    <a:pt x="1541" y="553"/>
                    <a:pt x="1530" y="560"/>
                  </a:cubicBezTo>
                  <a:cubicBezTo>
                    <a:pt x="1519" y="567"/>
                    <a:pt x="1516" y="594"/>
                    <a:pt x="1506" y="605"/>
                  </a:cubicBezTo>
                  <a:cubicBezTo>
                    <a:pt x="1496" y="616"/>
                    <a:pt x="1481" y="611"/>
                    <a:pt x="1470" y="623"/>
                  </a:cubicBezTo>
                  <a:cubicBezTo>
                    <a:pt x="1459" y="635"/>
                    <a:pt x="1448" y="671"/>
                    <a:pt x="1437" y="677"/>
                  </a:cubicBezTo>
                  <a:cubicBezTo>
                    <a:pt x="1426" y="683"/>
                    <a:pt x="1406" y="671"/>
                    <a:pt x="1401" y="662"/>
                  </a:cubicBezTo>
                  <a:cubicBezTo>
                    <a:pt x="1396" y="653"/>
                    <a:pt x="1410" y="623"/>
                    <a:pt x="1404" y="623"/>
                  </a:cubicBezTo>
                  <a:cubicBezTo>
                    <a:pt x="1398" y="623"/>
                    <a:pt x="1384" y="656"/>
                    <a:pt x="1362" y="665"/>
                  </a:cubicBezTo>
                  <a:cubicBezTo>
                    <a:pt x="1340" y="674"/>
                    <a:pt x="1288" y="682"/>
                    <a:pt x="1272" y="680"/>
                  </a:cubicBezTo>
                  <a:cubicBezTo>
                    <a:pt x="1256" y="678"/>
                    <a:pt x="1268" y="660"/>
                    <a:pt x="1263" y="653"/>
                  </a:cubicBezTo>
                  <a:cubicBezTo>
                    <a:pt x="1258" y="646"/>
                    <a:pt x="1253" y="636"/>
                    <a:pt x="1242" y="638"/>
                  </a:cubicBezTo>
                  <a:cubicBezTo>
                    <a:pt x="1231" y="640"/>
                    <a:pt x="1224" y="654"/>
                    <a:pt x="1194" y="668"/>
                  </a:cubicBezTo>
                  <a:cubicBezTo>
                    <a:pt x="1164" y="682"/>
                    <a:pt x="1111" y="702"/>
                    <a:pt x="1059" y="722"/>
                  </a:cubicBezTo>
                  <a:cubicBezTo>
                    <a:pt x="1007" y="742"/>
                    <a:pt x="950" y="763"/>
                    <a:pt x="879" y="788"/>
                  </a:cubicBezTo>
                  <a:cubicBezTo>
                    <a:pt x="808" y="813"/>
                    <a:pt x="698" y="853"/>
                    <a:pt x="633" y="875"/>
                  </a:cubicBezTo>
                  <a:cubicBezTo>
                    <a:pt x="568" y="897"/>
                    <a:pt x="513" y="914"/>
                    <a:pt x="492" y="917"/>
                  </a:cubicBezTo>
                  <a:cubicBezTo>
                    <a:pt x="471" y="920"/>
                    <a:pt x="477" y="904"/>
                    <a:pt x="504" y="893"/>
                  </a:cubicBezTo>
                  <a:cubicBezTo>
                    <a:pt x="531" y="882"/>
                    <a:pt x="602" y="869"/>
                    <a:pt x="657" y="851"/>
                  </a:cubicBezTo>
                  <a:cubicBezTo>
                    <a:pt x="712" y="833"/>
                    <a:pt x="774" y="807"/>
                    <a:pt x="837" y="785"/>
                  </a:cubicBezTo>
                  <a:cubicBezTo>
                    <a:pt x="900" y="763"/>
                    <a:pt x="994" y="733"/>
                    <a:pt x="1035" y="716"/>
                  </a:cubicBezTo>
                  <a:cubicBezTo>
                    <a:pt x="1076" y="699"/>
                    <a:pt x="1079" y="690"/>
                    <a:pt x="1083" y="686"/>
                  </a:cubicBezTo>
                  <a:cubicBezTo>
                    <a:pt x="1087" y="682"/>
                    <a:pt x="1091" y="679"/>
                    <a:pt x="1062" y="689"/>
                  </a:cubicBezTo>
                  <a:cubicBezTo>
                    <a:pt x="1033" y="699"/>
                    <a:pt x="964" y="727"/>
                    <a:pt x="906" y="746"/>
                  </a:cubicBezTo>
                  <a:cubicBezTo>
                    <a:pt x="848" y="765"/>
                    <a:pt x="779" y="788"/>
                    <a:pt x="714" y="806"/>
                  </a:cubicBezTo>
                  <a:cubicBezTo>
                    <a:pt x="649" y="824"/>
                    <a:pt x="584" y="838"/>
                    <a:pt x="513" y="854"/>
                  </a:cubicBezTo>
                  <a:cubicBezTo>
                    <a:pt x="442" y="870"/>
                    <a:pt x="344" y="893"/>
                    <a:pt x="288" y="905"/>
                  </a:cubicBezTo>
                  <a:cubicBezTo>
                    <a:pt x="232" y="917"/>
                    <a:pt x="190" y="926"/>
                    <a:pt x="177" y="926"/>
                  </a:cubicBezTo>
                  <a:cubicBezTo>
                    <a:pt x="164" y="926"/>
                    <a:pt x="208" y="904"/>
                    <a:pt x="207" y="902"/>
                  </a:cubicBezTo>
                  <a:cubicBezTo>
                    <a:pt x="206" y="900"/>
                    <a:pt x="188" y="907"/>
                    <a:pt x="168" y="911"/>
                  </a:cubicBezTo>
                  <a:cubicBezTo>
                    <a:pt x="148" y="915"/>
                    <a:pt x="95" y="929"/>
                    <a:pt x="84" y="929"/>
                  </a:cubicBezTo>
                  <a:cubicBezTo>
                    <a:pt x="73" y="929"/>
                    <a:pt x="91" y="912"/>
                    <a:pt x="99" y="908"/>
                  </a:cubicBezTo>
                  <a:cubicBezTo>
                    <a:pt x="107" y="904"/>
                    <a:pt x="0" y="945"/>
                    <a:pt x="135" y="902"/>
                  </a:cubicBezTo>
                  <a:close/>
                </a:path>
              </a:pathLst>
            </a:custGeom>
            <a:gradFill rotWithShape="0">
              <a:gsLst>
                <a:gs pos="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ja-JP" altLang="en-US" sz="2800">
                <a:solidFill>
                  <a:srgbClr val="2E2E48"/>
                </a:solidFill>
              </a:endParaRPr>
            </a:p>
          </p:txBody>
        </p:sp>
        <p:sp>
          <p:nvSpPr>
            <p:cNvPr id="9" name="Freeform 7"/>
            <p:cNvSpPr>
              <a:spLocks/>
            </p:cNvSpPr>
            <p:nvPr userDrawn="1"/>
          </p:nvSpPr>
          <p:spPr bwMode="ltGray">
            <a:xfrm>
              <a:off x="2761" y="1582"/>
              <a:ext cx="1090" cy="944"/>
            </a:xfrm>
            <a:custGeom>
              <a:avLst/>
              <a:gdLst/>
              <a:ahLst/>
              <a:cxnLst>
                <a:cxn ang="0">
                  <a:pos x="262" y="29"/>
                </a:cxn>
                <a:cxn ang="0">
                  <a:pos x="310" y="5"/>
                </a:cxn>
                <a:cxn ang="0">
                  <a:pos x="415" y="80"/>
                </a:cxn>
                <a:cxn ang="0">
                  <a:pos x="415" y="164"/>
                </a:cxn>
                <a:cxn ang="0">
                  <a:pos x="439" y="239"/>
                </a:cxn>
                <a:cxn ang="0">
                  <a:pos x="532" y="266"/>
                </a:cxn>
                <a:cxn ang="0">
                  <a:pos x="544" y="338"/>
                </a:cxn>
                <a:cxn ang="0">
                  <a:pos x="646" y="431"/>
                </a:cxn>
                <a:cxn ang="0">
                  <a:pos x="982" y="641"/>
                </a:cxn>
                <a:cxn ang="0">
                  <a:pos x="1084" y="740"/>
                </a:cxn>
                <a:cxn ang="0">
                  <a:pos x="922" y="722"/>
                </a:cxn>
                <a:cxn ang="0">
                  <a:pos x="826" y="740"/>
                </a:cxn>
                <a:cxn ang="0">
                  <a:pos x="607" y="548"/>
                </a:cxn>
                <a:cxn ang="0">
                  <a:pos x="496" y="536"/>
                </a:cxn>
                <a:cxn ang="0">
                  <a:pos x="520" y="722"/>
                </a:cxn>
                <a:cxn ang="0">
                  <a:pos x="472" y="800"/>
                </a:cxn>
                <a:cxn ang="0">
                  <a:pos x="364" y="833"/>
                </a:cxn>
                <a:cxn ang="0">
                  <a:pos x="205" y="944"/>
                </a:cxn>
                <a:cxn ang="0">
                  <a:pos x="139" y="899"/>
                </a:cxn>
                <a:cxn ang="0">
                  <a:pos x="148" y="818"/>
                </a:cxn>
                <a:cxn ang="0">
                  <a:pos x="103" y="785"/>
                </a:cxn>
                <a:cxn ang="0">
                  <a:pos x="25" y="815"/>
                </a:cxn>
                <a:cxn ang="0">
                  <a:pos x="220" y="647"/>
                </a:cxn>
                <a:cxn ang="0">
                  <a:pos x="307" y="542"/>
                </a:cxn>
                <a:cxn ang="0">
                  <a:pos x="235" y="473"/>
                </a:cxn>
                <a:cxn ang="0">
                  <a:pos x="211" y="404"/>
                </a:cxn>
                <a:cxn ang="0">
                  <a:pos x="190" y="335"/>
                </a:cxn>
                <a:cxn ang="0">
                  <a:pos x="157" y="296"/>
                </a:cxn>
                <a:cxn ang="0">
                  <a:pos x="148" y="236"/>
                </a:cxn>
                <a:cxn ang="0">
                  <a:pos x="121" y="164"/>
                </a:cxn>
                <a:cxn ang="0">
                  <a:pos x="88" y="68"/>
                </a:cxn>
                <a:cxn ang="0">
                  <a:pos x="127" y="89"/>
                </a:cxn>
                <a:cxn ang="0">
                  <a:pos x="139" y="56"/>
                </a:cxn>
                <a:cxn ang="0">
                  <a:pos x="148" y="23"/>
                </a:cxn>
                <a:cxn ang="0">
                  <a:pos x="187" y="53"/>
                </a:cxn>
                <a:cxn ang="0">
                  <a:pos x="196" y="107"/>
                </a:cxn>
                <a:cxn ang="0">
                  <a:pos x="244" y="122"/>
                </a:cxn>
                <a:cxn ang="0">
                  <a:pos x="319" y="155"/>
                </a:cxn>
                <a:cxn ang="0">
                  <a:pos x="361" y="152"/>
                </a:cxn>
                <a:cxn ang="0">
                  <a:pos x="259" y="92"/>
                </a:cxn>
                <a:cxn ang="0">
                  <a:pos x="220" y="44"/>
                </a:cxn>
              </a:cxnLst>
              <a:rect l="0" t="0" r="r" b="b"/>
              <a:pathLst>
                <a:path w="1090" h="944">
                  <a:moveTo>
                    <a:pt x="220" y="44"/>
                  </a:moveTo>
                  <a:cubicBezTo>
                    <a:pt x="214" y="39"/>
                    <a:pt x="250" y="35"/>
                    <a:pt x="262" y="29"/>
                  </a:cubicBezTo>
                  <a:cubicBezTo>
                    <a:pt x="274" y="23"/>
                    <a:pt x="284" y="9"/>
                    <a:pt x="292" y="5"/>
                  </a:cubicBezTo>
                  <a:cubicBezTo>
                    <a:pt x="300" y="1"/>
                    <a:pt x="299" y="0"/>
                    <a:pt x="310" y="5"/>
                  </a:cubicBezTo>
                  <a:cubicBezTo>
                    <a:pt x="321" y="10"/>
                    <a:pt x="341" y="23"/>
                    <a:pt x="358" y="35"/>
                  </a:cubicBezTo>
                  <a:cubicBezTo>
                    <a:pt x="375" y="47"/>
                    <a:pt x="402" y="64"/>
                    <a:pt x="415" y="80"/>
                  </a:cubicBezTo>
                  <a:cubicBezTo>
                    <a:pt x="428" y="96"/>
                    <a:pt x="436" y="114"/>
                    <a:pt x="436" y="128"/>
                  </a:cubicBezTo>
                  <a:cubicBezTo>
                    <a:pt x="436" y="142"/>
                    <a:pt x="414" y="155"/>
                    <a:pt x="415" y="164"/>
                  </a:cubicBezTo>
                  <a:cubicBezTo>
                    <a:pt x="416" y="173"/>
                    <a:pt x="441" y="172"/>
                    <a:pt x="445" y="185"/>
                  </a:cubicBezTo>
                  <a:cubicBezTo>
                    <a:pt x="449" y="198"/>
                    <a:pt x="431" y="226"/>
                    <a:pt x="439" y="239"/>
                  </a:cubicBezTo>
                  <a:cubicBezTo>
                    <a:pt x="447" y="252"/>
                    <a:pt x="475" y="262"/>
                    <a:pt x="490" y="266"/>
                  </a:cubicBezTo>
                  <a:cubicBezTo>
                    <a:pt x="505" y="270"/>
                    <a:pt x="517" y="256"/>
                    <a:pt x="532" y="266"/>
                  </a:cubicBezTo>
                  <a:cubicBezTo>
                    <a:pt x="547" y="276"/>
                    <a:pt x="575" y="314"/>
                    <a:pt x="577" y="326"/>
                  </a:cubicBezTo>
                  <a:cubicBezTo>
                    <a:pt x="579" y="338"/>
                    <a:pt x="546" y="331"/>
                    <a:pt x="544" y="338"/>
                  </a:cubicBezTo>
                  <a:cubicBezTo>
                    <a:pt x="542" y="345"/>
                    <a:pt x="545" y="356"/>
                    <a:pt x="562" y="371"/>
                  </a:cubicBezTo>
                  <a:cubicBezTo>
                    <a:pt x="579" y="386"/>
                    <a:pt x="604" y="404"/>
                    <a:pt x="646" y="431"/>
                  </a:cubicBezTo>
                  <a:cubicBezTo>
                    <a:pt x="688" y="458"/>
                    <a:pt x="761" y="501"/>
                    <a:pt x="817" y="536"/>
                  </a:cubicBezTo>
                  <a:cubicBezTo>
                    <a:pt x="873" y="571"/>
                    <a:pt x="949" y="617"/>
                    <a:pt x="982" y="641"/>
                  </a:cubicBezTo>
                  <a:cubicBezTo>
                    <a:pt x="1015" y="665"/>
                    <a:pt x="995" y="664"/>
                    <a:pt x="1012" y="680"/>
                  </a:cubicBezTo>
                  <a:cubicBezTo>
                    <a:pt x="1029" y="696"/>
                    <a:pt x="1078" y="726"/>
                    <a:pt x="1084" y="740"/>
                  </a:cubicBezTo>
                  <a:cubicBezTo>
                    <a:pt x="1090" y="754"/>
                    <a:pt x="1078" y="767"/>
                    <a:pt x="1051" y="764"/>
                  </a:cubicBezTo>
                  <a:cubicBezTo>
                    <a:pt x="1024" y="761"/>
                    <a:pt x="950" y="724"/>
                    <a:pt x="922" y="722"/>
                  </a:cubicBezTo>
                  <a:cubicBezTo>
                    <a:pt x="894" y="720"/>
                    <a:pt x="896" y="746"/>
                    <a:pt x="880" y="749"/>
                  </a:cubicBezTo>
                  <a:cubicBezTo>
                    <a:pt x="864" y="752"/>
                    <a:pt x="858" y="758"/>
                    <a:pt x="826" y="740"/>
                  </a:cubicBezTo>
                  <a:cubicBezTo>
                    <a:pt x="794" y="722"/>
                    <a:pt x="725" y="673"/>
                    <a:pt x="688" y="641"/>
                  </a:cubicBezTo>
                  <a:cubicBezTo>
                    <a:pt x="651" y="609"/>
                    <a:pt x="630" y="570"/>
                    <a:pt x="607" y="548"/>
                  </a:cubicBezTo>
                  <a:cubicBezTo>
                    <a:pt x="584" y="526"/>
                    <a:pt x="565" y="508"/>
                    <a:pt x="547" y="506"/>
                  </a:cubicBezTo>
                  <a:cubicBezTo>
                    <a:pt x="529" y="504"/>
                    <a:pt x="510" y="515"/>
                    <a:pt x="496" y="536"/>
                  </a:cubicBezTo>
                  <a:cubicBezTo>
                    <a:pt x="482" y="557"/>
                    <a:pt x="459" y="601"/>
                    <a:pt x="463" y="632"/>
                  </a:cubicBezTo>
                  <a:cubicBezTo>
                    <a:pt x="467" y="663"/>
                    <a:pt x="514" y="695"/>
                    <a:pt x="520" y="722"/>
                  </a:cubicBezTo>
                  <a:cubicBezTo>
                    <a:pt x="526" y="749"/>
                    <a:pt x="510" y="784"/>
                    <a:pt x="502" y="797"/>
                  </a:cubicBezTo>
                  <a:cubicBezTo>
                    <a:pt x="494" y="810"/>
                    <a:pt x="480" y="802"/>
                    <a:pt x="472" y="800"/>
                  </a:cubicBezTo>
                  <a:cubicBezTo>
                    <a:pt x="464" y="798"/>
                    <a:pt x="469" y="780"/>
                    <a:pt x="451" y="785"/>
                  </a:cubicBezTo>
                  <a:cubicBezTo>
                    <a:pt x="433" y="790"/>
                    <a:pt x="393" y="814"/>
                    <a:pt x="364" y="833"/>
                  </a:cubicBezTo>
                  <a:cubicBezTo>
                    <a:pt x="335" y="852"/>
                    <a:pt x="303" y="881"/>
                    <a:pt x="277" y="899"/>
                  </a:cubicBezTo>
                  <a:cubicBezTo>
                    <a:pt x="251" y="917"/>
                    <a:pt x="222" y="944"/>
                    <a:pt x="205" y="944"/>
                  </a:cubicBezTo>
                  <a:cubicBezTo>
                    <a:pt x="188" y="944"/>
                    <a:pt x="183" y="906"/>
                    <a:pt x="172" y="899"/>
                  </a:cubicBezTo>
                  <a:cubicBezTo>
                    <a:pt x="161" y="892"/>
                    <a:pt x="150" y="901"/>
                    <a:pt x="139" y="899"/>
                  </a:cubicBezTo>
                  <a:cubicBezTo>
                    <a:pt x="128" y="897"/>
                    <a:pt x="102" y="897"/>
                    <a:pt x="103" y="884"/>
                  </a:cubicBezTo>
                  <a:cubicBezTo>
                    <a:pt x="104" y="871"/>
                    <a:pt x="133" y="839"/>
                    <a:pt x="148" y="818"/>
                  </a:cubicBezTo>
                  <a:cubicBezTo>
                    <a:pt x="163" y="797"/>
                    <a:pt x="203" y="760"/>
                    <a:pt x="196" y="755"/>
                  </a:cubicBezTo>
                  <a:cubicBezTo>
                    <a:pt x="189" y="750"/>
                    <a:pt x="133" y="768"/>
                    <a:pt x="103" y="785"/>
                  </a:cubicBezTo>
                  <a:cubicBezTo>
                    <a:pt x="73" y="802"/>
                    <a:pt x="26" y="852"/>
                    <a:pt x="13" y="857"/>
                  </a:cubicBezTo>
                  <a:cubicBezTo>
                    <a:pt x="0" y="862"/>
                    <a:pt x="5" y="836"/>
                    <a:pt x="25" y="815"/>
                  </a:cubicBezTo>
                  <a:cubicBezTo>
                    <a:pt x="45" y="794"/>
                    <a:pt x="97" y="756"/>
                    <a:pt x="130" y="728"/>
                  </a:cubicBezTo>
                  <a:cubicBezTo>
                    <a:pt x="163" y="700"/>
                    <a:pt x="199" y="671"/>
                    <a:pt x="220" y="647"/>
                  </a:cubicBezTo>
                  <a:cubicBezTo>
                    <a:pt x="241" y="623"/>
                    <a:pt x="245" y="602"/>
                    <a:pt x="259" y="584"/>
                  </a:cubicBezTo>
                  <a:cubicBezTo>
                    <a:pt x="273" y="566"/>
                    <a:pt x="301" y="556"/>
                    <a:pt x="307" y="542"/>
                  </a:cubicBezTo>
                  <a:cubicBezTo>
                    <a:pt x="313" y="528"/>
                    <a:pt x="310" y="511"/>
                    <a:pt x="298" y="500"/>
                  </a:cubicBezTo>
                  <a:cubicBezTo>
                    <a:pt x="286" y="489"/>
                    <a:pt x="240" y="485"/>
                    <a:pt x="235" y="473"/>
                  </a:cubicBezTo>
                  <a:cubicBezTo>
                    <a:pt x="230" y="461"/>
                    <a:pt x="272" y="436"/>
                    <a:pt x="268" y="425"/>
                  </a:cubicBezTo>
                  <a:cubicBezTo>
                    <a:pt x="264" y="414"/>
                    <a:pt x="218" y="414"/>
                    <a:pt x="211" y="404"/>
                  </a:cubicBezTo>
                  <a:cubicBezTo>
                    <a:pt x="204" y="394"/>
                    <a:pt x="229" y="376"/>
                    <a:pt x="226" y="365"/>
                  </a:cubicBezTo>
                  <a:cubicBezTo>
                    <a:pt x="223" y="354"/>
                    <a:pt x="196" y="343"/>
                    <a:pt x="190" y="335"/>
                  </a:cubicBezTo>
                  <a:cubicBezTo>
                    <a:pt x="184" y="327"/>
                    <a:pt x="192" y="320"/>
                    <a:pt x="187" y="314"/>
                  </a:cubicBezTo>
                  <a:cubicBezTo>
                    <a:pt x="182" y="308"/>
                    <a:pt x="167" y="304"/>
                    <a:pt x="157" y="296"/>
                  </a:cubicBezTo>
                  <a:cubicBezTo>
                    <a:pt x="147" y="288"/>
                    <a:pt x="129" y="276"/>
                    <a:pt x="127" y="266"/>
                  </a:cubicBezTo>
                  <a:cubicBezTo>
                    <a:pt x="125" y="256"/>
                    <a:pt x="144" y="246"/>
                    <a:pt x="148" y="236"/>
                  </a:cubicBezTo>
                  <a:cubicBezTo>
                    <a:pt x="152" y="226"/>
                    <a:pt x="155" y="218"/>
                    <a:pt x="151" y="206"/>
                  </a:cubicBezTo>
                  <a:cubicBezTo>
                    <a:pt x="147" y="194"/>
                    <a:pt x="134" y="178"/>
                    <a:pt x="121" y="164"/>
                  </a:cubicBezTo>
                  <a:cubicBezTo>
                    <a:pt x="108" y="150"/>
                    <a:pt x="78" y="141"/>
                    <a:pt x="73" y="125"/>
                  </a:cubicBezTo>
                  <a:cubicBezTo>
                    <a:pt x="68" y="109"/>
                    <a:pt x="78" y="68"/>
                    <a:pt x="88" y="68"/>
                  </a:cubicBezTo>
                  <a:cubicBezTo>
                    <a:pt x="98" y="68"/>
                    <a:pt x="130" y="125"/>
                    <a:pt x="136" y="128"/>
                  </a:cubicBezTo>
                  <a:cubicBezTo>
                    <a:pt x="142" y="131"/>
                    <a:pt x="132" y="100"/>
                    <a:pt x="127" y="89"/>
                  </a:cubicBezTo>
                  <a:cubicBezTo>
                    <a:pt x="122" y="78"/>
                    <a:pt x="101" y="67"/>
                    <a:pt x="103" y="62"/>
                  </a:cubicBezTo>
                  <a:cubicBezTo>
                    <a:pt x="105" y="57"/>
                    <a:pt x="135" y="61"/>
                    <a:pt x="139" y="56"/>
                  </a:cubicBezTo>
                  <a:cubicBezTo>
                    <a:pt x="143" y="51"/>
                    <a:pt x="126" y="37"/>
                    <a:pt x="127" y="32"/>
                  </a:cubicBezTo>
                  <a:cubicBezTo>
                    <a:pt x="128" y="27"/>
                    <a:pt x="142" y="20"/>
                    <a:pt x="148" y="23"/>
                  </a:cubicBezTo>
                  <a:cubicBezTo>
                    <a:pt x="154" y="26"/>
                    <a:pt x="157" y="45"/>
                    <a:pt x="163" y="50"/>
                  </a:cubicBezTo>
                  <a:cubicBezTo>
                    <a:pt x="169" y="55"/>
                    <a:pt x="186" y="42"/>
                    <a:pt x="187" y="53"/>
                  </a:cubicBezTo>
                  <a:cubicBezTo>
                    <a:pt x="188" y="64"/>
                    <a:pt x="171" y="110"/>
                    <a:pt x="172" y="119"/>
                  </a:cubicBezTo>
                  <a:cubicBezTo>
                    <a:pt x="173" y="128"/>
                    <a:pt x="190" y="112"/>
                    <a:pt x="196" y="107"/>
                  </a:cubicBezTo>
                  <a:cubicBezTo>
                    <a:pt x="202" y="102"/>
                    <a:pt x="203" y="86"/>
                    <a:pt x="211" y="89"/>
                  </a:cubicBezTo>
                  <a:cubicBezTo>
                    <a:pt x="219" y="92"/>
                    <a:pt x="237" y="112"/>
                    <a:pt x="244" y="122"/>
                  </a:cubicBezTo>
                  <a:cubicBezTo>
                    <a:pt x="251" y="132"/>
                    <a:pt x="244" y="144"/>
                    <a:pt x="256" y="149"/>
                  </a:cubicBezTo>
                  <a:cubicBezTo>
                    <a:pt x="268" y="154"/>
                    <a:pt x="307" y="148"/>
                    <a:pt x="319" y="155"/>
                  </a:cubicBezTo>
                  <a:cubicBezTo>
                    <a:pt x="331" y="162"/>
                    <a:pt x="318" y="192"/>
                    <a:pt x="325" y="191"/>
                  </a:cubicBezTo>
                  <a:cubicBezTo>
                    <a:pt x="332" y="190"/>
                    <a:pt x="362" y="160"/>
                    <a:pt x="361" y="152"/>
                  </a:cubicBezTo>
                  <a:cubicBezTo>
                    <a:pt x="360" y="144"/>
                    <a:pt x="336" y="153"/>
                    <a:pt x="319" y="143"/>
                  </a:cubicBezTo>
                  <a:cubicBezTo>
                    <a:pt x="302" y="133"/>
                    <a:pt x="262" y="105"/>
                    <a:pt x="259" y="92"/>
                  </a:cubicBezTo>
                  <a:cubicBezTo>
                    <a:pt x="256" y="79"/>
                    <a:pt x="304" y="69"/>
                    <a:pt x="298" y="62"/>
                  </a:cubicBezTo>
                  <a:cubicBezTo>
                    <a:pt x="292" y="55"/>
                    <a:pt x="226" y="49"/>
                    <a:pt x="220" y="44"/>
                  </a:cubicBezTo>
                  <a:close/>
                </a:path>
              </a:pathLst>
            </a:custGeom>
            <a:gradFill rotWithShape="0">
              <a:gsLst>
                <a:gs pos="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ja-JP" altLang="en-US" sz="2800">
                <a:solidFill>
                  <a:srgbClr val="2E2E48"/>
                </a:solidFill>
              </a:endParaRPr>
            </a:p>
          </p:txBody>
        </p:sp>
        <p:sp>
          <p:nvSpPr>
            <p:cNvPr id="10" name="Freeform 8"/>
            <p:cNvSpPr>
              <a:spLocks/>
            </p:cNvSpPr>
            <p:nvPr userDrawn="1"/>
          </p:nvSpPr>
          <p:spPr bwMode="ltGray">
            <a:xfrm>
              <a:off x="0" y="2659"/>
              <a:ext cx="5760" cy="1413"/>
            </a:xfrm>
            <a:custGeom>
              <a:avLst/>
              <a:gdLst/>
              <a:ahLst/>
              <a:cxnLst>
                <a:cxn ang="0">
                  <a:pos x="0" y="230"/>
                </a:cxn>
                <a:cxn ang="0">
                  <a:pos x="702" y="104"/>
                </a:cxn>
                <a:cxn ang="0">
                  <a:pos x="1144" y="0"/>
                </a:cxn>
                <a:cxn ang="0">
                  <a:pos x="1461" y="50"/>
                </a:cxn>
                <a:cxn ang="0">
                  <a:pos x="1720" y="75"/>
                </a:cxn>
                <a:cxn ang="0">
                  <a:pos x="2054" y="17"/>
                </a:cxn>
                <a:cxn ang="0">
                  <a:pos x="2296" y="84"/>
                </a:cxn>
                <a:cxn ang="0">
                  <a:pos x="3423" y="117"/>
                </a:cxn>
                <a:cxn ang="0">
                  <a:pos x="3823" y="25"/>
                </a:cxn>
                <a:cxn ang="0">
                  <a:pos x="3982" y="75"/>
                </a:cxn>
                <a:cxn ang="0">
                  <a:pos x="4082" y="117"/>
                </a:cxn>
                <a:cxn ang="0">
                  <a:pos x="4726" y="135"/>
                </a:cxn>
                <a:cxn ang="0">
                  <a:pos x="4979" y="112"/>
                </a:cxn>
                <a:cxn ang="0">
                  <a:pos x="5397" y="222"/>
                </a:cxn>
                <a:cxn ang="0">
                  <a:pos x="5760" y="206"/>
                </a:cxn>
                <a:cxn ang="0">
                  <a:pos x="5760" y="1224"/>
                </a:cxn>
                <a:cxn ang="0">
                  <a:pos x="0" y="1224"/>
                </a:cxn>
                <a:cxn ang="0">
                  <a:pos x="0" y="230"/>
                </a:cxn>
              </a:cxnLst>
              <a:rect l="0" t="0" r="r" b="b"/>
              <a:pathLst>
                <a:path w="5760" h="1224">
                  <a:moveTo>
                    <a:pt x="0" y="230"/>
                  </a:moveTo>
                  <a:lnTo>
                    <a:pt x="702" y="104"/>
                  </a:lnTo>
                  <a:lnTo>
                    <a:pt x="1144" y="0"/>
                  </a:lnTo>
                  <a:lnTo>
                    <a:pt x="1461" y="50"/>
                  </a:lnTo>
                  <a:lnTo>
                    <a:pt x="1720" y="75"/>
                  </a:lnTo>
                  <a:lnTo>
                    <a:pt x="2054" y="17"/>
                  </a:lnTo>
                  <a:cubicBezTo>
                    <a:pt x="2054" y="17"/>
                    <a:pt x="2068" y="67"/>
                    <a:pt x="2296" y="84"/>
                  </a:cubicBezTo>
                  <a:cubicBezTo>
                    <a:pt x="2579" y="384"/>
                    <a:pt x="3089" y="242"/>
                    <a:pt x="3423" y="117"/>
                  </a:cubicBezTo>
                  <a:cubicBezTo>
                    <a:pt x="3556" y="59"/>
                    <a:pt x="3656" y="33"/>
                    <a:pt x="3823" y="25"/>
                  </a:cubicBezTo>
                  <a:cubicBezTo>
                    <a:pt x="3917" y="13"/>
                    <a:pt x="3832" y="57"/>
                    <a:pt x="3982" y="75"/>
                  </a:cubicBezTo>
                  <a:cubicBezTo>
                    <a:pt x="4025" y="90"/>
                    <a:pt x="3958" y="107"/>
                    <a:pt x="4082" y="117"/>
                  </a:cubicBezTo>
                  <a:cubicBezTo>
                    <a:pt x="4206" y="127"/>
                    <a:pt x="4577" y="136"/>
                    <a:pt x="4726" y="135"/>
                  </a:cubicBezTo>
                  <a:lnTo>
                    <a:pt x="4979" y="112"/>
                  </a:lnTo>
                  <a:lnTo>
                    <a:pt x="5397" y="222"/>
                  </a:lnTo>
                  <a:lnTo>
                    <a:pt x="5760" y="206"/>
                  </a:lnTo>
                  <a:lnTo>
                    <a:pt x="5760" y="1224"/>
                  </a:lnTo>
                  <a:lnTo>
                    <a:pt x="0" y="1224"/>
                  </a:lnTo>
                  <a:lnTo>
                    <a:pt x="0" y="230"/>
                  </a:lnTo>
                  <a:close/>
                </a:path>
              </a:pathLst>
            </a:custGeom>
            <a:gradFill rotWithShape="0">
              <a:gsLst>
                <a:gs pos="0">
                  <a:schemeClr val="bg2">
                    <a:gamma/>
                    <a:shade val="69804"/>
                    <a:invGamma/>
                  </a:schemeClr>
                </a:gs>
                <a:gs pos="100000">
                  <a:schemeClr val="bg2"/>
                </a:gs>
              </a:gsLst>
              <a:lin ang="5400000" scaled="1"/>
            </a:gradFill>
            <a:ln w="9525"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ja-JP" altLang="en-US" sz="2800">
                <a:solidFill>
                  <a:srgbClr val="2E2E48"/>
                </a:solidFill>
              </a:endParaRPr>
            </a:p>
          </p:txBody>
        </p:sp>
        <p:sp>
          <p:nvSpPr>
            <p:cNvPr id="11" name="Freeform 9"/>
            <p:cNvSpPr>
              <a:spLocks/>
            </p:cNvSpPr>
            <p:nvPr userDrawn="1"/>
          </p:nvSpPr>
          <p:spPr bwMode="ltGray">
            <a:xfrm>
              <a:off x="0" y="3138"/>
              <a:ext cx="5760" cy="1186"/>
            </a:xfrm>
            <a:custGeom>
              <a:avLst/>
              <a:gdLst/>
              <a:ahLst/>
              <a:cxnLst>
                <a:cxn ang="0">
                  <a:pos x="0" y="1027"/>
                </a:cxn>
                <a:cxn ang="0">
                  <a:pos x="5760" y="1027"/>
                </a:cxn>
                <a:cxn ang="0">
                  <a:pos x="5760" y="409"/>
                </a:cxn>
                <a:cxn ang="0">
                  <a:pos x="4658" y="401"/>
                </a:cxn>
                <a:cxn ang="0">
                  <a:pos x="3948" y="309"/>
                </a:cxn>
                <a:cxn ang="0">
                  <a:pos x="2905" y="351"/>
                </a:cxn>
                <a:cxn ang="0">
                  <a:pos x="1419" y="175"/>
                </a:cxn>
                <a:cxn ang="0">
                  <a:pos x="659" y="84"/>
                </a:cxn>
                <a:cxn ang="0">
                  <a:pos x="0" y="0"/>
                </a:cxn>
                <a:cxn ang="0">
                  <a:pos x="0" y="1027"/>
                </a:cxn>
              </a:cxnLst>
              <a:rect l="0" t="0" r="r" b="b"/>
              <a:pathLst>
                <a:path w="5760" h="1027">
                  <a:moveTo>
                    <a:pt x="0" y="1027"/>
                  </a:moveTo>
                  <a:lnTo>
                    <a:pt x="5760" y="1027"/>
                  </a:lnTo>
                  <a:lnTo>
                    <a:pt x="5760" y="409"/>
                  </a:lnTo>
                  <a:cubicBezTo>
                    <a:pt x="5576" y="305"/>
                    <a:pt x="4960" y="418"/>
                    <a:pt x="4658" y="401"/>
                  </a:cubicBezTo>
                  <a:cubicBezTo>
                    <a:pt x="4356" y="384"/>
                    <a:pt x="4240" y="317"/>
                    <a:pt x="3948" y="309"/>
                  </a:cubicBezTo>
                  <a:cubicBezTo>
                    <a:pt x="3656" y="301"/>
                    <a:pt x="3326" y="373"/>
                    <a:pt x="2905" y="351"/>
                  </a:cubicBezTo>
                  <a:cubicBezTo>
                    <a:pt x="2404" y="342"/>
                    <a:pt x="1978" y="192"/>
                    <a:pt x="1419" y="175"/>
                  </a:cubicBezTo>
                  <a:cubicBezTo>
                    <a:pt x="1045" y="130"/>
                    <a:pt x="918" y="167"/>
                    <a:pt x="659" y="84"/>
                  </a:cubicBezTo>
                  <a:cubicBezTo>
                    <a:pt x="342" y="75"/>
                    <a:pt x="150" y="17"/>
                    <a:pt x="0" y="0"/>
                  </a:cubicBezTo>
                  <a:cubicBezTo>
                    <a:pt x="0" y="513"/>
                    <a:pt x="0" y="1027"/>
                    <a:pt x="0" y="1027"/>
                  </a:cubicBezTo>
                  <a:close/>
                </a:path>
              </a:pathLst>
            </a:custGeom>
            <a:gradFill rotWithShape="0">
              <a:gsLst>
                <a:gs pos="0">
                  <a:schemeClr val="bg2">
                    <a:gamma/>
                    <a:shade val="69804"/>
                    <a:invGamma/>
                  </a:schemeClr>
                </a:gs>
                <a:gs pos="100000">
                  <a:schemeClr val="bg2"/>
                </a:gs>
              </a:gsLst>
              <a:lin ang="5400000" scaled="1"/>
            </a:gradFill>
            <a:ln w="9525"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ja-JP" altLang="en-US" sz="2800">
                <a:solidFill>
                  <a:srgbClr val="2E2E48"/>
                </a:solidFill>
              </a:endParaRPr>
            </a:p>
          </p:txBody>
        </p:sp>
      </p:grpSp>
      <p:sp>
        <p:nvSpPr>
          <p:cNvPr id="69642" name="Rectangle 10"/>
          <p:cNvSpPr>
            <a:spLocks noGrp="1" noChangeArrowheads="1"/>
          </p:cNvSpPr>
          <p:nvPr>
            <p:ph type="ctrTitle"/>
          </p:nvPr>
        </p:nvSpPr>
        <p:spPr>
          <a:xfrm>
            <a:off x="673100" y="1236663"/>
            <a:ext cx="7772400" cy="1143000"/>
          </a:xfrm>
        </p:spPr>
        <p:txBody>
          <a:bodyPr/>
          <a:lstStyle>
            <a:lvl1pPr>
              <a:defRPr/>
            </a:lvl1pPr>
          </a:lstStyle>
          <a:p>
            <a:r>
              <a:rPr lang="ja-JP" altLang="en-US"/>
              <a:t>マスタ タイトルの書式設定</a:t>
            </a:r>
          </a:p>
        </p:txBody>
      </p:sp>
      <p:sp>
        <p:nvSpPr>
          <p:cNvPr id="69643" name="Rectangle 11"/>
          <p:cNvSpPr>
            <a:spLocks noGrp="1" noChangeArrowheads="1"/>
          </p:cNvSpPr>
          <p:nvPr>
            <p:ph type="subTitle" idx="1"/>
          </p:nvPr>
        </p:nvSpPr>
        <p:spPr>
          <a:xfrm>
            <a:off x="1681163" y="3403600"/>
            <a:ext cx="5781675" cy="2581275"/>
          </a:xfrm>
        </p:spPr>
        <p:txBody>
          <a:bodyPr anchor="ctr"/>
          <a:lstStyle>
            <a:lvl1pPr marL="0" indent="0" algn="ctr">
              <a:buFont typeface="Wingdings" pitchFamily="2" charset="2"/>
              <a:buNone/>
              <a:defRPr/>
            </a:lvl1pPr>
          </a:lstStyle>
          <a:p>
            <a:r>
              <a:rPr lang="ja-JP" altLang="en-US"/>
              <a:t>マスタ サブタイトルの書式設定</a:t>
            </a:r>
          </a:p>
        </p:txBody>
      </p:sp>
      <p:sp>
        <p:nvSpPr>
          <p:cNvPr id="12" name="Rectangle 12"/>
          <p:cNvSpPr>
            <a:spLocks noGrp="1" noChangeArrowheads="1"/>
          </p:cNvSpPr>
          <p:nvPr>
            <p:ph type="dt" sz="half" idx="10"/>
          </p:nvPr>
        </p:nvSpPr>
        <p:spPr/>
        <p:txBody>
          <a:bodyPr/>
          <a:lstStyle>
            <a:lvl1pPr>
              <a:defRPr/>
            </a:lvl1pPr>
          </a:lstStyle>
          <a:p>
            <a:pPr>
              <a:defRPr/>
            </a:pPr>
            <a:fld id="{D256E46F-DFBE-447F-89F5-7868FCF1DB27}" type="datetime1">
              <a:rPr lang="ja-JP" altLang="en-US" smtClean="0">
                <a:solidFill>
                  <a:srgbClr val="2E2E48"/>
                </a:solidFill>
              </a:rPr>
              <a:pPr>
                <a:defRPr/>
              </a:pPr>
              <a:t>16/03/28</a:t>
            </a:fld>
            <a:endParaRPr lang="en-US" altLang="ja-JP">
              <a:solidFill>
                <a:srgbClr val="2E2E48"/>
              </a:solidFill>
            </a:endParaRPr>
          </a:p>
        </p:txBody>
      </p:sp>
      <p:sp>
        <p:nvSpPr>
          <p:cNvPr id="13" name="Rectangle 13"/>
          <p:cNvSpPr>
            <a:spLocks noGrp="1" noChangeArrowheads="1"/>
          </p:cNvSpPr>
          <p:nvPr>
            <p:ph type="ftr" sz="quarter" idx="11"/>
          </p:nvPr>
        </p:nvSpPr>
        <p:spPr/>
        <p:txBody>
          <a:bodyPr/>
          <a:lstStyle>
            <a:lvl1pPr>
              <a:defRPr/>
            </a:lvl1pPr>
          </a:lstStyle>
          <a:p>
            <a:pPr>
              <a:defRPr/>
            </a:pPr>
            <a:endParaRPr lang="en-US" altLang="ja-JP">
              <a:solidFill>
                <a:srgbClr val="2E2E48"/>
              </a:solidFill>
            </a:endParaRPr>
          </a:p>
        </p:txBody>
      </p:sp>
      <p:sp>
        <p:nvSpPr>
          <p:cNvPr id="14" name="Rectangle 14"/>
          <p:cNvSpPr>
            <a:spLocks noGrp="1" noChangeArrowheads="1"/>
          </p:cNvSpPr>
          <p:nvPr>
            <p:ph type="sldNum" sz="quarter" idx="12"/>
          </p:nvPr>
        </p:nvSpPr>
        <p:spPr>
          <a:xfrm>
            <a:off x="6781800" y="6248400"/>
            <a:ext cx="1905000" cy="457200"/>
          </a:xfrm>
        </p:spPr>
        <p:txBody>
          <a:bodyPr/>
          <a:lstStyle>
            <a:lvl1pPr>
              <a:defRPr/>
            </a:lvl1pPr>
          </a:lstStyle>
          <a:p>
            <a:pPr>
              <a:defRPr/>
            </a:pPr>
            <a:fld id="{8968966B-8454-4DC7-A4E7-80083DA265D9}" type="slidenum">
              <a:rPr lang="ja-JP" altLang="en-US">
                <a:solidFill>
                  <a:srgbClr val="2E2E48"/>
                </a:solidFill>
              </a:rPr>
              <a:pPr>
                <a:defRPr/>
              </a:pPr>
              <a:t>‹#›</a:t>
            </a:fld>
            <a:endParaRPr lang="en-US" altLang="ja-JP">
              <a:solidFill>
                <a:srgbClr val="2E2E48"/>
              </a:solidFill>
            </a:endParaRPr>
          </a:p>
        </p:txBody>
      </p:sp>
    </p:spTree>
    <p:extLst>
      <p:ext uri="{BB962C8B-B14F-4D97-AF65-F5344CB8AC3E}">
        <p14:creationId xmlns:p14="http://schemas.microsoft.com/office/powerpoint/2010/main" val="107767419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12"/>
          <p:cNvSpPr>
            <a:spLocks noGrp="1" noChangeArrowheads="1"/>
          </p:cNvSpPr>
          <p:nvPr>
            <p:ph type="dt" sz="half" idx="10"/>
          </p:nvPr>
        </p:nvSpPr>
        <p:spPr>
          <a:ln/>
        </p:spPr>
        <p:txBody>
          <a:bodyPr/>
          <a:lstStyle>
            <a:lvl1pPr>
              <a:defRPr/>
            </a:lvl1pPr>
          </a:lstStyle>
          <a:p>
            <a:pPr>
              <a:defRPr/>
            </a:pPr>
            <a:fld id="{D5232648-238A-4741-8184-82542DED5A00}" type="datetime1">
              <a:rPr lang="ja-JP" altLang="en-US" smtClean="0">
                <a:solidFill>
                  <a:srgbClr val="2E2E48"/>
                </a:solidFill>
              </a:rPr>
              <a:pPr>
                <a:defRPr/>
              </a:pPr>
              <a:t>16/03/28</a:t>
            </a:fld>
            <a:endParaRPr lang="en-US" altLang="ja-JP">
              <a:solidFill>
                <a:srgbClr val="2E2E48"/>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ltLang="ja-JP">
              <a:solidFill>
                <a:srgbClr val="2E2E48"/>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7F16FE18-6BB8-4A7E-819B-7E2E6DE09856}" type="slidenum">
              <a:rPr lang="ja-JP" altLang="en-US">
                <a:solidFill>
                  <a:srgbClr val="2E2E48"/>
                </a:solidFill>
              </a:rPr>
              <a:pPr>
                <a:defRPr/>
              </a:pPr>
              <a:t>‹#›</a:t>
            </a:fld>
            <a:endParaRPr lang="en-US" altLang="ja-JP">
              <a:solidFill>
                <a:srgbClr val="2E2E48"/>
              </a:solidFill>
            </a:endParaRPr>
          </a:p>
        </p:txBody>
      </p:sp>
    </p:spTree>
    <p:extLst>
      <p:ext uri="{BB962C8B-B14F-4D97-AF65-F5344CB8AC3E}">
        <p14:creationId xmlns:p14="http://schemas.microsoft.com/office/powerpoint/2010/main" val="336939595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12"/>
          <p:cNvSpPr>
            <a:spLocks noGrp="1" noChangeArrowheads="1"/>
          </p:cNvSpPr>
          <p:nvPr>
            <p:ph type="dt" sz="half" idx="10"/>
          </p:nvPr>
        </p:nvSpPr>
        <p:spPr>
          <a:ln/>
        </p:spPr>
        <p:txBody>
          <a:bodyPr/>
          <a:lstStyle>
            <a:lvl1pPr>
              <a:defRPr/>
            </a:lvl1pPr>
          </a:lstStyle>
          <a:p>
            <a:pPr>
              <a:defRPr/>
            </a:pPr>
            <a:fld id="{3024CFBE-5999-4310-97D8-215665FEEA2C}" type="datetime1">
              <a:rPr lang="ja-JP" altLang="en-US" smtClean="0">
                <a:solidFill>
                  <a:srgbClr val="2E2E48"/>
                </a:solidFill>
              </a:rPr>
              <a:pPr>
                <a:defRPr/>
              </a:pPr>
              <a:t>16/03/28</a:t>
            </a:fld>
            <a:endParaRPr lang="en-US" altLang="ja-JP">
              <a:solidFill>
                <a:srgbClr val="2E2E48"/>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ltLang="ja-JP">
              <a:solidFill>
                <a:srgbClr val="2E2E48"/>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34D645AE-2FAA-455A-B0C0-FAABA21D7863}" type="slidenum">
              <a:rPr lang="ja-JP" altLang="en-US">
                <a:solidFill>
                  <a:srgbClr val="2E2E48"/>
                </a:solidFill>
              </a:rPr>
              <a:pPr>
                <a:defRPr/>
              </a:pPr>
              <a:t>‹#›</a:t>
            </a:fld>
            <a:endParaRPr lang="en-US" altLang="ja-JP">
              <a:solidFill>
                <a:srgbClr val="2E2E48"/>
              </a:solidFill>
            </a:endParaRPr>
          </a:p>
        </p:txBody>
      </p:sp>
    </p:spTree>
    <p:extLst>
      <p:ext uri="{BB962C8B-B14F-4D97-AF65-F5344CB8AC3E}">
        <p14:creationId xmlns:p14="http://schemas.microsoft.com/office/powerpoint/2010/main" val="39471916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99CC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99CC00"/>
              </a:solidFill>
            </a:endParaRPr>
          </a:p>
        </p:txBody>
      </p:sp>
      <p:sp>
        <p:nvSpPr>
          <p:cNvPr id="6" name="スライド番号プレースホルダー 5"/>
          <p:cNvSpPr>
            <a:spLocks noGrp="1"/>
          </p:cNvSpPr>
          <p:nvPr>
            <p:ph type="sldNum" sz="quarter" idx="12"/>
          </p:nvPr>
        </p:nvSpPr>
        <p:spPr/>
        <p:txBody>
          <a:bodyPr/>
          <a:lstStyle>
            <a:lvl1pPr>
              <a:defRPr/>
            </a:lvl1pPr>
          </a:lstStyle>
          <a:p>
            <a:fld id="{F059E024-8E3C-4E0E-BA6A-12C265E4BE51}"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97330606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12"/>
          <p:cNvSpPr>
            <a:spLocks noGrp="1" noChangeArrowheads="1"/>
          </p:cNvSpPr>
          <p:nvPr>
            <p:ph type="dt" sz="half" idx="10"/>
          </p:nvPr>
        </p:nvSpPr>
        <p:spPr>
          <a:ln/>
        </p:spPr>
        <p:txBody>
          <a:bodyPr/>
          <a:lstStyle>
            <a:lvl1pPr>
              <a:defRPr/>
            </a:lvl1pPr>
          </a:lstStyle>
          <a:p>
            <a:pPr>
              <a:defRPr/>
            </a:pPr>
            <a:fld id="{34924E26-0F90-49B0-AF08-F1E444CB19F4}" type="datetime1">
              <a:rPr lang="ja-JP" altLang="en-US" smtClean="0">
                <a:solidFill>
                  <a:srgbClr val="2E2E48"/>
                </a:solidFill>
              </a:rPr>
              <a:pPr>
                <a:defRPr/>
              </a:pPr>
              <a:t>16/03/28</a:t>
            </a:fld>
            <a:endParaRPr lang="en-US" altLang="ja-JP">
              <a:solidFill>
                <a:srgbClr val="2E2E48"/>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ltLang="ja-JP">
              <a:solidFill>
                <a:srgbClr val="2E2E48"/>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B37B8A3B-1FB7-43C6-9CD5-7C2F6FC807E2}" type="slidenum">
              <a:rPr lang="ja-JP" altLang="en-US">
                <a:solidFill>
                  <a:srgbClr val="2E2E48"/>
                </a:solidFill>
              </a:rPr>
              <a:pPr>
                <a:defRPr/>
              </a:pPr>
              <a:t>‹#›</a:t>
            </a:fld>
            <a:endParaRPr lang="en-US" altLang="ja-JP">
              <a:solidFill>
                <a:srgbClr val="2E2E48"/>
              </a:solidFill>
            </a:endParaRPr>
          </a:p>
        </p:txBody>
      </p:sp>
    </p:spTree>
    <p:extLst>
      <p:ext uri="{BB962C8B-B14F-4D97-AF65-F5344CB8AC3E}">
        <p14:creationId xmlns:p14="http://schemas.microsoft.com/office/powerpoint/2010/main" val="342392714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12"/>
          <p:cNvSpPr>
            <a:spLocks noGrp="1" noChangeArrowheads="1"/>
          </p:cNvSpPr>
          <p:nvPr>
            <p:ph type="dt" sz="half" idx="10"/>
          </p:nvPr>
        </p:nvSpPr>
        <p:spPr>
          <a:ln/>
        </p:spPr>
        <p:txBody>
          <a:bodyPr/>
          <a:lstStyle>
            <a:lvl1pPr>
              <a:defRPr/>
            </a:lvl1pPr>
          </a:lstStyle>
          <a:p>
            <a:pPr>
              <a:defRPr/>
            </a:pPr>
            <a:fld id="{18798099-205B-4641-9B8B-0E12FD47222A}" type="datetime1">
              <a:rPr lang="ja-JP" altLang="en-US" smtClean="0">
                <a:solidFill>
                  <a:srgbClr val="2E2E48"/>
                </a:solidFill>
              </a:rPr>
              <a:pPr>
                <a:defRPr/>
              </a:pPr>
              <a:t>16/03/28</a:t>
            </a:fld>
            <a:endParaRPr lang="en-US" altLang="ja-JP">
              <a:solidFill>
                <a:srgbClr val="2E2E48"/>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ltLang="ja-JP">
              <a:solidFill>
                <a:srgbClr val="2E2E48"/>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A767C889-EE3D-4212-A461-84662F7F8B9F}" type="slidenum">
              <a:rPr lang="ja-JP" altLang="en-US">
                <a:solidFill>
                  <a:srgbClr val="2E2E48"/>
                </a:solidFill>
              </a:rPr>
              <a:pPr>
                <a:defRPr/>
              </a:pPr>
              <a:t>‹#›</a:t>
            </a:fld>
            <a:endParaRPr lang="en-US" altLang="ja-JP">
              <a:solidFill>
                <a:srgbClr val="2E2E48"/>
              </a:solidFill>
            </a:endParaRPr>
          </a:p>
        </p:txBody>
      </p:sp>
    </p:spTree>
    <p:extLst>
      <p:ext uri="{BB962C8B-B14F-4D97-AF65-F5344CB8AC3E}">
        <p14:creationId xmlns:p14="http://schemas.microsoft.com/office/powerpoint/2010/main" val="252354366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12"/>
          <p:cNvSpPr>
            <a:spLocks noGrp="1" noChangeArrowheads="1"/>
          </p:cNvSpPr>
          <p:nvPr>
            <p:ph type="dt" sz="half" idx="10"/>
          </p:nvPr>
        </p:nvSpPr>
        <p:spPr>
          <a:ln/>
        </p:spPr>
        <p:txBody>
          <a:bodyPr/>
          <a:lstStyle>
            <a:lvl1pPr>
              <a:defRPr/>
            </a:lvl1pPr>
          </a:lstStyle>
          <a:p>
            <a:pPr>
              <a:defRPr/>
            </a:pPr>
            <a:fld id="{63B37A1A-23EE-472F-BE85-38DF29C1ECFD}" type="datetime1">
              <a:rPr lang="ja-JP" altLang="en-US" smtClean="0">
                <a:solidFill>
                  <a:srgbClr val="2E2E48"/>
                </a:solidFill>
              </a:rPr>
              <a:pPr>
                <a:defRPr/>
              </a:pPr>
              <a:t>16/03/28</a:t>
            </a:fld>
            <a:endParaRPr lang="en-US" altLang="ja-JP">
              <a:solidFill>
                <a:srgbClr val="2E2E48"/>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ltLang="ja-JP">
              <a:solidFill>
                <a:srgbClr val="2E2E48"/>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69088022-A5F9-43BC-A96C-572C9CB96043}" type="slidenum">
              <a:rPr lang="ja-JP" altLang="en-US">
                <a:solidFill>
                  <a:srgbClr val="2E2E48"/>
                </a:solidFill>
              </a:rPr>
              <a:pPr>
                <a:defRPr/>
              </a:pPr>
              <a:t>‹#›</a:t>
            </a:fld>
            <a:endParaRPr lang="en-US" altLang="ja-JP">
              <a:solidFill>
                <a:srgbClr val="2E2E48"/>
              </a:solidFill>
            </a:endParaRPr>
          </a:p>
        </p:txBody>
      </p:sp>
    </p:spTree>
    <p:extLst>
      <p:ext uri="{BB962C8B-B14F-4D97-AF65-F5344CB8AC3E}">
        <p14:creationId xmlns:p14="http://schemas.microsoft.com/office/powerpoint/2010/main" val="190701792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fld id="{03AB3001-ADF8-4710-9B85-4DD57E095CEB}" type="datetime1">
              <a:rPr lang="ja-JP" altLang="en-US" smtClean="0">
                <a:solidFill>
                  <a:srgbClr val="2E2E48"/>
                </a:solidFill>
              </a:rPr>
              <a:pPr>
                <a:defRPr/>
              </a:pPr>
              <a:t>16/03/28</a:t>
            </a:fld>
            <a:endParaRPr lang="en-US" altLang="ja-JP">
              <a:solidFill>
                <a:srgbClr val="2E2E48"/>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ltLang="ja-JP">
              <a:solidFill>
                <a:srgbClr val="2E2E48"/>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E707A30E-B05F-4C35-82FC-C97D1859A1D5}" type="slidenum">
              <a:rPr lang="ja-JP" altLang="en-US">
                <a:solidFill>
                  <a:srgbClr val="2E2E48"/>
                </a:solidFill>
              </a:rPr>
              <a:pPr>
                <a:defRPr/>
              </a:pPr>
              <a:t>‹#›</a:t>
            </a:fld>
            <a:endParaRPr lang="en-US" altLang="ja-JP">
              <a:solidFill>
                <a:srgbClr val="2E2E48"/>
              </a:solidFill>
            </a:endParaRPr>
          </a:p>
        </p:txBody>
      </p:sp>
    </p:spTree>
    <p:extLst>
      <p:ext uri="{BB962C8B-B14F-4D97-AF65-F5344CB8AC3E}">
        <p14:creationId xmlns:p14="http://schemas.microsoft.com/office/powerpoint/2010/main" val="209626213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12"/>
          <p:cNvSpPr>
            <a:spLocks noGrp="1" noChangeArrowheads="1"/>
          </p:cNvSpPr>
          <p:nvPr>
            <p:ph type="dt" sz="half" idx="10"/>
          </p:nvPr>
        </p:nvSpPr>
        <p:spPr>
          <a:ln/>
        </p:spPr>
        <p:txBody>
          <a:bodyPr/>
          <a:lstStyle>
            <a:lvl1pPr>
              <a:defRPr/>
            </a:lvl1pPr>
          </a:lstStyle>
          <a:p>
            <a:pPr>
              <a:defRPr/>
            </a:pPr>
            <a:fld id="{F59A3898-CFF1-446B-B1D1-A205378CE393}" type="datetime1">
              <a:rPr lang="ja-JP" altLang="en-US" smtClean="0">
                <a:solidFill>
                  <a:srgbClr val="2E2E48"/>
                </a:solidFill>
              </a:rPr>
              <a:pPr>
                <a:defRPr/>
              </a:pPr>
              <a:t>16/03/28</a:t>
            </a:fld>
            <a:endParaRPr lang="en-US" altLang="ja-JP">
              <a:solidFill>
                <a:srgbClr val="2E2E48"/>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ltLang="ja-JP">
              <a:solidFill>
                <a:srgbClr val="2E2E48"/>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C402DF8-1412-4CD1-8946-33D5EEB12B73}" type="slidenum">
              <a:rPr lang="ja-JP" altLang="en-US">
                <a:solidFill>
                  <a:srgbClr val="2E2E48"/>
                </a:solidFill>
              </a:rPr>
              <a:pPr>
                <a:defRPr/>
              </a:pPr>
              <a:t>‹#›</a:t>
            </a:fld>
            <a:endParaRPr lang="en-US" altLang="ja-JP">
              <a:solidFill>
                <a:srgbClr val="2E2E48"/>
              </a:solidFill>
            </a:endParaRPr>
          </a:p>
        </p:txBody>
      </p:sp>
    </p:spTree>
    <p:extLst>
      <p:ext uri="{BB962C8B-B14F-4D97-AF65-F5344CB8AC3E}">
        <p14:creationId xmlns:p14="http://schemas.microsoft.com/office/powerpoint/2010/main" val="97288838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12"/>
          <p:cNvSpPr>
            <a:spLocks noGrp="1" noChangeArrowheads="1"/>
          </p:cNvSpPr>
          <p:nvPr>
            <p:ph type="dt" sz="half" idx="10"/>
          </p:nvPr>
        </p:nvSpPr>
        <p:spPr>
          <a:ln/>
        </p:spPr>
        <p:txBody>
          <a:bodyPr/>
          <a:lstStyle>
            <a:lvl1pPr>
              <a:defRPr/>
            </a:lvl1pPr>
          </a:lstStyle>
          <a:p>
            <a:pPr>
              <a:defRPr/>
            </a:pPr>
            <a:fld id="{10F353BC-9174-401F-9AB6-0697F3817049}" type="datetime1">
              <a:rPr lang="ja-JP" altLang="en-US" smtClean="0">
                <a:solidFill>
                  <a:srgbClr val="2E2E48"/>
                </a:solidFill>
              </a:rPr>
              <a:pPr>
                <a:defRPr/>
              </a:pPr>
              <a:t>16/03/28</a:t>
            </a:fld>
            <a:endParaRPr lang="en-US" altLang="ja-JP">
              <a:solidFill>
                <a:srgbClr val="2E2E48"/>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ltLang="ja-JP">
              <a:solidFill>
                <a:srgbClr val="2E2E48"/>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25993C2-A273-448B-AEA3-3DAED88B34F0}" type="slidenum">
              <a:rPr lang="ja-JP" altLang="en-US">
                <a:solidFill>
                  <a:srgbClr val="2E2E48"/>
                </a:solidFill>
              </a:rPr>
              <a:pPr>
                <a:defRPr/>
              </a:pPr>
              <a:t>‹#›</a:t>
            </a:fld>
            <a:endParaRPr lang="en-US" altLang="ja-JP">
              <a:solidFill>
                <a:srgbClr val="2E2E48"/>
              </a:solidFill>
            </a:endParaRPr>
          </a:p>
        </p:txBody>
      </p:sp>
    </p:spTree>
    <p:extLst>
      <p:ext uri="{BB962C8B-B14F-4D97-AF65-F5344CB8AC3E}">
        <p14:creationId xmlns:p14="http://schemas.microsoft.com/office/powerpoint/2010/main" val="338297800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12"/>
          <p:cNvSpPr>
            <a:spLocks noGrp="1" noChangeArrowheads="1"/>
          </p:cNvSpPr>
          <p:nvPr>
            <p:ph type="dt" sz="half" idx="10"/>
          </p:nvPr>
        </p:nvSpPr>
        <p:spPr>
          <a:ln/>
        </p:spPr>
        <p:txBody>
          <a:bodyPr/>
          <a:lstStyle>
            <a:lvl1pPr>
              <a:defRPr/>
            </a:lvl1pPr>
          </a:lstStyle>
          <a:p>
            <a:pPr>
              <a:defRPr/>
            </a:pPr>
            <a:fld id="{8F893FDA-E676-41F5-8923-06FE324B9FE4}" type="datetime1">
              <a:rPr lang="ja-JP" altLang="en-US" smtClean="0">
                <a:solidFill>
                  <a:srgbClr val="2E2E48"/>
                </a:solidFill>
              </a:rPr>
              <a:pPr>
                <a:defRPr/>
              </a:pPr>
              <a:t>16/03/28</a:t>
            </a:fld>
            <a:endParaRPr lang="en-US" altLang="ja-JP">
              <a:solidFill>
                <a:srgbClr val="2E2E48"/>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ltLang="ja-JP">
              <a:solidFill>
                <a:srgbClr val="2E2E48"/>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41C436FE-DB00-4FEC-8C87-579ECBF2BBE8}" type="slidenum">
              <a:rPr lang="ja-JP" altLang="en-US">
                <a:solidFill>
                  <a:srgbClr val="2E2E48"/>
                </a:solidFill>
              </a:rPr>
              <a:pPr>
                <a:defRPr/>
              </a:pPr>
              <a:t>‹#›</a:t>
            </a:fld>
            <a:endParaRPr lang="en-US" altLang="ja-JP">
              <a:solidFill>
                <a:srgbClr val="2E2E48"/>
              </a:solidFill>
            </a:endParaRPr>
          </a:p>
        </p:txBody>
      </p:sp>
    </p:spTree>
    <p:extLst>
      <p:ext uri="{BB962C8B-B14F-4D97-AF65-F5344CB8AC3E}">
        <p14:creationId xmlns:p14="http://schemas.microsoft.com/office/powerpoint/2010/main" val="67063783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9400"/>
            <a:ext cx="2057400" cy="58166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9400"/>
            <a:ext cx="6019800" cy="58166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12"/>
          <p:cNvSpPr>
            <a:spLocks noGrp="1" noChangeArrowheads="1"/>
          </p:cNvSpPr>
          <p:nvPr>
            <p:ph type="dt" sz="half" idx="10"/>
          </p:nvPr>
        </p:nvSpPr>
        <p:spPr>
          <a:ln/>
        </p:spPr>
        <p:txBody>
          <a:bodyPr/>
          <a:lstStyle>
            <a:lvl1pPr>
              <a:defRPr/>
            </a:lvl1pPr>
          </a:lstStyle>
          <a:p>
            <a:pPr>
              <a:defRPr/>
            </a:pPr>
            <a:fld id="{57728B1B-69D4-43BE-A9F9-C9825303CB88}" type="datetime1">
              <a:rPr lang="ja-JP" altLang="en-US" smtClean="0">
                <a:solidFill>
                  <a:srgbClr val="2E2E48"/>
                </a:solidFill>
              </a:rPr>
              <a:pPr>
                <a:defRPr/>
              </a:pPr>
              <a:t>16/03/28</a:t>
            </a:fld>
            <a:endParaRPr lang="en-US" altLang="ja-JP">
              <a:solidFill>
                <a:srgbClr val="2E2E48"/>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ltLang="ja-JP">
              <a:solidFill>
                <a:srgbClr val="2E2E48"/>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A2A30E78-58E8-4FA3-AFF9-EAFE4F067AE1}" type="slidenum">
              <a:rPr lang="ja-JP" altLang="en-US">
                <a:solidFill>
                  <a:srgbClr val="2E2E48"/>
                </a:solidFill>
              </a:rPr>
              <a:pPr>
                <a:defRPr/>
              </a:pPr>
              <a:t>‹#›</a:t>
            </a:fld>
            <a:endParaRPr lang="en-US" altLang="ja-JP">
              <a:solidFill>
                <a:srgbClr val="2E2E48"/>
              </a:solidFill>
            </a:endParaRPr>
          </a:p>
        </p:txBody>
      </p:sp>
    </p:spTree>
    <p:extLst>
      <p:ext uri="{BB962C8B-B14F-4D97-AF65-F5344CB8AC3E}">
        <p14:creationId xmlns:p14="http://schemas.microsoft.com/office/powerpoint/2010/main" val="10144230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9400"/>
            <a:ext cx="82296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457200" y="1600200"/>
            <a:ext cx="4038600" cy="4495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495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12"/>
          <p:cNvSpPr>
            <a:spLocks noGrp="1" noChangeArrowheads="1"/>
          </p:cNvSpPr>
          <p:nvPr>
            <p:ph type="dt" sz="half" idx="10"/>
          </p:nvPr>
        </p:nvSpPr>
        <p:spPr>
          <a:ln/>
        </p:spPr>
        <p:txBody>
          <a:bodyPr/>
          <a:lstStyle>
            <a:lvl1pPr>
              <a:defRPr/>
            </a:lvl1pPr>
          </a:lstStyle>
          <a:p>
            <a:pPr>
              <a:defRPr/>
            </a:pPr>
            <a:fld id="{A178C483-9704-4EF4-8FD8-C55AEB36FD62}" type="datetime1">
              <a:rPr lang="ja-JP" altLang="en-US" smtClean="0">
                <a:solidFill>
                  <a:srgbClr val="2E2E48"/>
                </a:solidFill>
              </a:rPr>
              <a:pPr>
                <a:defRPr/>
              </a:pPr>
              <a:t>16/03/28</a:t>
            </a:fld>
            <a:endParaRPr lang="en-US" altLang="ja-JP">
              <a:solidFill>
                <a:srgbClr val="2E2E48"/>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ltLang="ja-JP">
              <a:solidFill>
                <a:srgbClr val="2E2E48"/>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C0E166D3-FD7F-454D-98EA-B2A66A76850B}" type="slidenum">
              <a:rPr lang="ja-JP" altLang="en-US">
                <a:solidFill>
                  <a:srgbClr val="2E2E48"/>
                </a:solidFill>
              </a:rPr>
              <a:pPr>
                <a:defRPr/>
              </a:pPr>
              <a:t>‹#›</a:t>
            </a:fld>
            <a:endParaRPr lang="en-US" altLang="ja-JP">
              <a:solidFill>
                <a:srgbClr val="2E2E48"/>
              </a:solidFill>
            </a:endParaRPr>
          </a:p>
        </p:txBody>
      </p:sp>
    </p:spTree>
    <p:extLst>
      <p:ext uri="{BB962C8B-B14F-4D97-AF65-F5344CB8AC3E}">
        <p14:creationId xmlns:p14="http://schemas.microsoft.com/office/powerpoint/2010/main" val="108746375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9400"/>
            <a:ext cx="8229600" cy="58166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12"/>
          <p:cNvSpPr>
            <a:spLocks noGrp="1" noChangeArrowheads="1"/>
          </p:cNvSpPr>
          <p:nvPr>
            <p:ph type="dt" sz="half" idx="10"/>
          </p:nvPr>
        </p:nvSpPr>
        <p:spPr>
          <a:ln/>
        </p:spPr>
        <p:txBody>
          <a:bodyPr/>
          <a:lstStyle>
            <a:lvl1pPr>
              <a:defRPr/>
            </a:lvl1pPr>
          </a:lstStyle>
          <a:p>
            <a:pPr>
              <a:defRPr/>
            </a:pPr>
            <a:fld id="{D415F694-37EA-4314-9D0A-5BB2A20663CD}" type="datetime1">
              <a:rPr lang="ja-JP" altLang="en-US" smtClean="0">
                <a:solidFill>
                  <a:srgbClr val="2E2E48"/>
                </a:solidFill>
              </a:rPr>
              <a:pPr>
                <a:defRPr/>
              </a:pPr>
              <a:t>16/03/28</a:t>
            </a:fld>
            <a:endParaRPr lang="en-US" altLang="ja-JP">
              <a:solidFill>
                <a:srgbClr val="2E2E48"/>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ltLang="ja-JP">
              <a:solidFill>
                <a:srgbClr val="2E2E48"/>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C4F05F3B-CD86-4A01-8A06-F0FBEFA2D58D}" type="slidenum">
              <a:rPr lang="ja-JP" altLang="en-US">
                <a:solidFill>
                  <a:srgbClr val="2E2E48"/>
                </a:solidFill>
              </a:rPr>
              <a:pPr>
                <a:defRPr/>
              </a:pPr>
              <a:t>‹#›</a:t>
            </a:fld>
            <a:endParaRPr lang="en-US" altLang="ja-JP">
              <a:solidFill>
                <a:srgbClr val="2E2E48"/>
              </a:solidFill>
            </a:endParaRPr>
          </a:p>
        </p:txBody>
      </p:sp>
    </p:spTree>
    <p:extLst>
      <p:ext uri="{BB962C8B-B14F-4D97-AF65-F5344CB8AC3E}">
        <p14:creationId xmlns:p14="http://schemas.microsoft.com/office/powerpoint/2010/main" val="30067661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3"/>
          <p:cNvSpPr>
            <a:spLocks noGrp="1"/>
          </p:cNvSpPr>
          <p:nvPr>
            <p:ph type="dt" sz="half" idx="10"/>
          </p:nvPr>
        </p:nvSpPr>
        <p:spPr/>
        <p:txBody>
          <a:bodyPr/>
          <a:lstStyle/>
          <a:p>
            <a:fld id="{0C8EAD2C-1F44-457A-9882-98D87F687992}" type="datetime1">
              <a:rPr kumimoji="1" lang="ja-JP" altLang="en-US" smtClean="0"/>
              <a:t>16/03/28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AC12621-DE6C-460E-B7DB-85B97E839AC0}" type="slidenum">
              <a:rPr kumimoji="1" lang="ja-JP" altLang="en-US" smtClean="0"/>
              <a:t>‹#›</a:t>
            </a:fld>
            <a:endParaRPr kumimoji="1" lang="ja-JP" altLang="en-US"/>
          </a:p>
        </p:txBody>
      </p:sp>
    </p:spTree>
    <p:extLst>
      <p:ext uri="{BB962C8B-B14F-4D97-AF65-F5344CB8AC3E}">
        <p14:creationId xmlns:p14="http://schemas.microsoft.com/office/powerpoint/2010/main" val="25716034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99CC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99CC00"/>
              </a:solidFill>
            </a:endParaRPr>
          </a:p>
        </p:txBody>
      </p:sp>
      <p:sp>
        <p:nvSpPr>
          <p:cNvPr id="6" name="スライド番号プレースホルダー 5"/>
          <p:cNvSpPr>
            <a:spLocks noGrp="1"/>
          </p:cNvSpPr>
          <p:nvPr>
            <p:ph type="sldNum" sz="quarter" idx="12"/>
          </p:nvPr>
        </p:nvSpPr>
        <p:spPr/>
        <p:txBody>
          <a:bodyPr/>
          <a:lstStyle>
            <a:lvl1pPr>
              <a:defRPr/>
            </a:lvl1pPr>
          </a:lstStyle>
          <a:p>
            <a:fld id="{592099FB-B3DC-4DF3-9B03-DEFE43C94003}"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77623298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9400"/>
            <a:ext cx="82296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457200" y="1600200"/>
            <a:ext cx="4038600" cy="2171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600200"/>
            <a:ext cx="4038600" cy="2171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57200" y="3924300"/>
            <a:ext cx="4038600" cy="2171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コンテンツ プレースホルダ 5"/>
          <p:cNvSpPr>
            <a:spLocks noGrp="1"/>
          </p:cNvSpPr>
          <p:nvPr>
            <p:ph sz="quarter" idx="4"/>
          </p:nvPr>
        </p:nvSpPr>
        <p:spPr>
          <a:xfrm>
            <a:off x="4648200" y="3924300"/>
            <a:ext cx="4038600" cy="2171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12"/>
          <p:cNvSpPr>
            <a:spLocks noGrp="1" noChangeArrowheads="1"/>
          </p:cNvSpPr>
          <p:nvPr>
            <p:ph type="dt" sz="half" idx="10"/>
          </p:nvPr>
        </p:nvSpPr>
        <p:spPr>
          <a:ln/>
        </p:spPr>
        <p:txBody>
          <a:bodyPr/>
          <a:lstStyle>
            <a:lvl1pPr>
              <a:defRPr/>
            </a:lvl1pPr>
          </a:lstStyle>
          <a:p>
            <a:pPr>
              <a:defRPr/>
            </a:pPr>
            <a:fld id="{2F849873-11D6-4FB9-9564-731517F0C4DF}" type="datetime1">
              <a:rPr lang="ja-JP" altLang="en-US" smtClean="0">
                <a:solidFill>
                  <a:srgbClr val="2E2E48"/>
                </a:solidFill>
              </a:rPr>
              <a:pPr>
                <a:defRPr/>
              </a:pPr>
              <a:t>16/03/28</a:t>
            </a:fld>
            <a:endParaRPr lang="en-US" altLang="ja-JP">
              <a:solidFill>
                <a:srgbClr val="2E2E48"/>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ltLang="ja-JP">
              <a:solidFill>
                <a:srgbClr val="2E2E48"/>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05269EF3-E8C1-4DFE-A129-1DFA95126F41}" type="slidenum">
              <a:rPr lang="ja-JP" altLang="en-US">
                <a:solidFill>
                  <a:srgbClr val="2E2E48"/>
                </a:solidFill>
              </a:rPr>
              <a:pPr>
                <a:defRPr/>
              </a:pPr>
              <a:t>‹#›</a:t>
            </a:fld>
            <a:endParaRPr lang="en-US" altLang="ja-JP">
              <a:solidFill>
                <a:srgbClr val="2E2E48"/>
              </a:solidFill>
            </a:endParaRPr>
          </a:p>
        </p:txBody>
      </p:sp>
    </p:spTree>
    <p:extLst>
      <p:ext uri="{BB962C8B-B14F-4D97-AF65-F5344CB8AC3E}">
        <p14:creationId xmlns:p14="http://schemas.microsoft.com/office/powerpoint/2010/main" val="252617642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9400"/>
            <a:ext cx="8229600" cy="1143000"/>
          </a:xfrm>
        </p:spPr>
        <p:txBody>
          <a:bodyPr/>
          <a:lstStyle/>
          <a:p>
            <a:r>
              <a:rPr lang="ja-JP" altLang="en-US" smtClean="0"/>
              <a:t>マスタ タイトルの書式設定</a:t>
            </a:r>
            <a:endParaRPr lang="ja-JP" altLang="en-US"/>
          </a:p>
        </p:txBody>
      </p:sp>
      <p:sp>
        <p:nvSpPr>
          <p:cNvPr id="3" name="表プレースホルダ 2"/>
          <p:cNvSpPr>
            <a:spLocks noGrp="1"/>
          </p:cNvSpPr>
          <p:nvPr>
            <p:ph type="tbl" idx="1"/>
          </p:nvPr>
        </p:nvSpPr>
        <p:spPr>
          <a:xfrm>
            <a:off x="457200" y="1600200"/>
            <a:ext cx="8229600" cy="4495800"/>
          </a:xfrm>
        </p:spPr>
        <p:txBody>
          <a:bodyPr/>
          <a:lstStyle/>
          <a:p>
            <a:pPr lvl="0"/>
            <a:endParaRPr lang="ja-JP" altLang="en-US" noProof="0" smtClean="0"/>
          </a:p>
        </p:txBody>
      </p:sp>
      <p:sp>
        <p:nvSpPr>
          <p:cNvPr id="4" name="Rectangle 12"/>
          <p:cNvSpPr>
            <a:spLocks noGrp="1" noChangeArrowheads="1"/>
          </p:cNvSpPr>
          <p:nvPr>
            <p:ph type="dt" sz="half" idx="10"/>
          </p:nvPr>
        </p:nvSpPr>
        <p:spPr>
          <a:ln/>
        </p:spPr>
        <p:txBody>
          <a:bodyPr/>
          <a:lstStyle>
            <a:lvl1pPr>
              <a:defRPr/>
            </a:lvl1pPr>
          </a:lstStyle>
          <a:p>
            <a:fld id="{7644F381-EC60-4E28-AFA4-8D77CC1F849F}" type="datetime1">
              <a:rPr lang="ja-JP" altLang="en-US" smtClean="0">
                <a:solidFill>
                  <a:srgbClr val="2E2E48"/>
                </a:solidFill>
              </a:rPr>
              <a:pPr/>
              <a:t>16/03/28</a:t>
            </a:fld>
            <a:endParaRPr lang="en-US" altLang="ja-JP">
              <a:solidFill>
                <a:srgbClr val="2E2E48"/>
              </a:solidFill>
            </a:endParaRPr>
          </a:p>
        </p:txBody>
      </p:sp>
      <p:sp>
        <p:nvSpPr>
          <p:cNvPr id="5" name="Rectangle 13"/>
          <p:cNvSpPr>
            <a:spLocks noGrp="1" noChangeArrowheads="1"/>
          </p:cNvSpPr>
          <p:nvPr>
            <p:ph type="ftr" sz="quarter" idx="11"/>
          </p:nvPr>
        </p:nvSpPr>
        <p:spPr>
          <a:ln/>
        </p:spPr>
        <p:txBody>
          <a:bodyPr/>
          <a:lstStyle>
            <a:lvl1pPr>
              <a:defRPr/>
            </a:lvl1pPr>
          </a:lstStyle>
          <a:p>
            <a:endParaRPr lang="en-US" altLang="ja-JP">
              <a:solidFill>
                <a:srgbClr val="2E2E48"/>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A664E924-C558-447E-BF48-F1714BBB4213}" type="slidenum">
              <a:rPr lang="en-US" altLang="ja-JP">
                <a:solidFill>
                  <a:srgbClr val="2E2E48"/>
                </a:solidFill>
              </a:rPr>
              <a:pPr>
                <a:defRPr/>
              </a:pPr>
              <a:t>‹#›</a:t>
            </a:fld>
            <a:endParaRPr lang="en-US" altLang="ja-JP">
              <a:solidFill>
                <a:srgbClr val="2E2E48"/>
              </a:solidFill>
            </a:endParaRPr>
          </a:p>
        </p:txBody>
      </p:sp>
    </p:spTree>
    <p:extLst>
      <p:ext uri="{BB962C8B-B14F-4D97-AF65-F5344CB8AC3E}">
        <p14:creationId xmlns:p14="http://schemas.microsoft.com/office/powerpoint/2010/main" val="292580550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AndTwoObj">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13"/>
            <a:ext cx="8229600" cy="1139825"/>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3938588"/>
            <a:ext cx="4038600" cy="21875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日付プレースホルダ 5"/>
          <p:cNvSpPr>
            <a:spLocks noGrp="1"/>
          </p:cNvSpPr>
          <p:nvPr>
            <p:ph type="dt" sz="half" idx="10"/>
          </p:nvPr>
        </p:nvSpPr>
        <p:spPr>
          <a:xfrm>
            <a:off x="457200" y="6245225"/>
            <a:ext cx="2133600" cy="476250"/>
          </a:xfrm>
        </p:spPr>
        <p:txBody>
          <a:bodyPr/>
          <a:lstStyle>
            <a:lvl1pPr>
              <a:defRPr/>
            </a:lvl1pPr>
          </a:lstStyle>
          <a:p>
            <a:pPr>
              <a:defRPr/>
            </a:pPr>
            <a:fld id="{D1FEA105-78C4-463A-85D4-00D36A766A96}" type="datetime1">
              <a:rPr lang="ja-JP" altLang="en-US" smtClean="0">
                <a:solidFill>
                  <a:srgbClr val="2E2E48"/>
                </a:solidFill>
              </a:rPr>
              <a:pPr>
                <a:defRPr/>
              </a:pPr>
              <a:t>16/03/28</a:t>
            </a:fld>
            <a:endParaRPr lang="en-US" altLang="ja-JP">
              <a:solidFill>
                <a:srgbClr val="2E2E48"/>
              </a:solidFill>
            </a:endParaRPr>
          </a:p>
        </p:txBody>
      </p:sp>
      <p:sp>
        <p:nvSpPr>
          <p:cNvPr id="7" name="フッター プレースホルダ 6"/>
          <p:cNvSpPr>
            <a:spLocks noGrp="1"/>
          </p:cNvSpPr>
          <p:nvPr>
            <p:ph type="ftr" sz="quarter" idx="11"/>
          </p:nvPr>
        </p:nvSpPr>
        <p:spPr>
          <a:xfrm>
            <a:off x="3124200" y="6245225"/>
            <a:ext cx="2895600" cy="476250"/>
          </a:xfrm>
        </p:spPr>
        <p:txBody>
          <a:bodyPr/>
          <a:lstStyle>
            <a:lvl1pPr>
              <a:defRPr/>
            </a:lvl1pPr>
          </a:lstStyle>
          <a:p>
            <a:pPr>
              <a:defRPr/>
            </a:pPr>
            <a:endParaRPr lang="en-US" altLang="ja-JP">
              <a:solidFill>
                <a:srgbClr val="2E2E48"/>
              </a:solidFill>
            </a:endParaRPr>
          </a:p>
        </p:txBody>
      </p:sp>
      <p:sp>
        <p:nvSpPr>
          <p:cNvPr id="8" name="スライド番号プレースホルダ 7"/>
          <p:cNvSpPr>
            <a:spLocks noGrp="1"/>
          </p:cNvSpPr>
          <p:nvPr>
            <p:ph type="sldNum" sz="quarter" idx="12"/>
          </p:nvPr>
        </p:nvSpPr>
        <p:spPr>
          <a:xfrm>
            <a:off x="6553200" y="6245225"/>
            <a:ext cx="2133600" cy="476250"/>
          </a:xfrm>
        </p:spPr>
        <p:txBody>
          <a:bodyPr/>
          <a:lstStyle>
            <a:lvl1pPr>
              <a:defRPr/>
            </a:lvl1pPr>
          </a:lstStyle>
          <a:p>
            <a:pPr>
              <a:defRPr/>
            </a:pPr>
            <a:fld id="{7DFEDFC9-6559-4404-885D-AC7CB573BC4F}" type="slidenum">
              <a:rPr lang="en-US" altLang="ja-JP">
                <a:solidFill>
                  <a:srgbClr val="2E2E48"/>
                </a:solidFill>
              </a:rPr>
              <a:pPr>
                <a:defRPr/>
              </a:pPr>
              <a:t>‹#›</a:t>
            </a:fld>
            <a:endParaRPr lang="en-US" altLang="ja-JP">
              <a:solidFill>
                <a:srgbClr val="2E2E48"/>
              </a:solidFill>
            </a:endParaRPr>
          </a:p>
        </p:txBody>
      </p:sp>
    </p:spTree>
    <p:extLst>
      <p:ext uri="{BB962C8B-B14F-4D97-AF65-F5344CB8AC3E}">
        <p14:creationId xmlns:p14="http://schemas.microsoft.com/office/powerpoint/2010/main" val="7806187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xAndTwoObj">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68313" y="0"/>
            <a:ext cx="8229600" cy="69215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250825" y="908050"/>
            <a:ext cx="4244975" cy="554513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908050"/>
            <a:ext cx="4244975" cy="26955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3756025"/>
            <a:ext cx="4244975" cy="26971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日付プレースホルダ 5"/>
          <p:cNvSpPr>
            <a:spLocks noGrp="1"/>
          </p:cNvSpPr>
          <p:nvPr>
            <p:ph type="dt" sz="half" idx="10"/>
          </p:nvPr>
        </p:nvSpPr>
        <p:spPr>
          <a:xfrm>
            <a:off x="6110288" y="6621463"/>
            <a:ext cx="2133600" cy="196850"/>
          </a:xfrm>
        </p:spPr>
        <p:txBody>
          <a:bodyPr/>
          <a:lstStyle>
            <a:lvl1pPr>
              <a:defRPr/>
            </a:lvl1pPr>
          </a:lstStyle>
          <a:p>
            <a:endParaRPr lang="en-US" altLang="ja-JP">
              <a:solidFill>
                <a:srgbClr val="2E2E48"/>
              </a:solidFill>
            </a:endParaRPr>
          </a:p>
        </p:txBody>
      </p:sp>
      <p:sp>
        <p:nvSpPr>
          <p:cNvPr id="7" name="フッター プレースホルダ 6"/>
          <p:cNvSpPr>
            <a:spLocks noGrp="1"/>
          </p:cNvSpPr>
          <p:nvPr>
            <p:ph type="ftr" sz="quarter" idx="11"/>
          </p:nvPr>
        </p:nvSpPr>
        <p:spPr>
          <a:xfrm>
            <a:off x="3124200" y="6621463"/>
            <a:ext cx="2024063" cy="196850"/>
          </a:xfrm>
        </p:spPr>
        <p:txBody>
          <a:bodyPr/>
          <a:lstStyle>
            <a:lvl1pPr>
              <a:defRPr/>
            </a:lvl1pPr>
          </a:lstStyle>
          <a:p>
            <a:endParaRPr lang="en-US" altLang="ja-JP">
              <a:solidFill>
                <a:srgbClr val="2E2E48"/>
              </a:solidFill>
            </a:endParaRPr>
          </a:p>
        </p:txBody>
      </p:sp>
      <p:sp>
        <p:nvSpPr>
          <p:cNvPr id="8" name="スライド番号プレースホルダ 7"/>
          <p:cNvSpPr>
            <a:spLocks noGrp="1"/>
          </p:cNvSpPr>
          <p:nvPr>
            <p:ph type="sldNum" sz="quarter" idx="12"/>
          </p:nvPr>
        </p:nvSpPr>
        <p:spPr>
          <a:xfrm>
            <a:off x="8507413" y="6577013"/>
            <a:ext cx="649287" cy="188912"/>
          </a:xfrm>
        </p:spPr>
        <p:txBody>
          <a:bodyPr/>
          <a:lstStyle>
            <a:lvl1pPr>
              <a:defRPr/>
            </a:lvl1pPr>
          </a:lstStyle>
          <a:p>
            <a:fld id="{F9BAC53D-D059-42A3-9A93-32E12280471D}" type="slidenum">
              <a:rPr lang="en-US" altLang="ja-JP">
                <a:solidFill>
                  <a:srgbClr val="2E2E48"/>
                </a:solidFill>
              </a:rPr>
              <a:pPr/>
              <a:t>‹#›</a:t>
            </a:fld>
            <a:endParaRPr lang="en-US" altLang="ja-JP">
              <a:solidFill>
                <a:srgbClr val="2E2E48"/>
              </a:solidFill>
            </a:endParaRPr>
          </a:p>
        </p:txBody>
      </p:sp>
    </p:spTree>
    <p:extLst>
      <p:ext uri="{BB962C8B-B14F-4D97-AF65-F5344CB8AC3E}">
        <p14:creationId xmlns:p14="http://schemas.microsoft.com/office/powerpoint/2010/main" val="19861709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250825" y="908050"/>
            <a:ext cx="4244975" cy="55451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908050"/>
            <a:ext cx="4244975" cy="55451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4"/>
          <p:cNvSpPr>
            <a:spLocks noGrp="1"/>
          </p:cNvSpPr>
          <p:nvPr>
            <p:ph type="dt" sz="half" idx="10"/>
          </p:nvPr>
        </p:nvSpPr>
        <p:spPr/>
        <p:txBody>
          <a:bodyPr/>
          <a:lstStyle>
            <a:lvl1pPr>
              <a:defRPr/>
            </a:lvl1pPr>
          </a:lstStyle>
          <a:p>
            <a:endParaRPr lang="en-US" altLang="ja-JP">
              <a:solidFill>
                <a:srgbClr val="99CC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99CC00"/>
              </a:solidFill>
            </a:endParaRPr>
          </a:p>
        </p:txBody>
      </p:sp>
      <p:sp>
        <p:nvSpPr>
          <p:cNvPr id="7" name="スライド番号プレースホルダー 6"/>
          <p:cNvSpPr>
            <a:spLocks noGrp="1"/>
          </p:cNvSpPr>
          <p:nvPr>
            <p:ph type="sldNum" sz="quarter" idx="12"/>
          </p:nvPr>
        </p:nvSpPr>
        <p:spPr/>
        <p:txBody>
          <a:bodyPr/>
          <a:lstStyle>
            <a:lvl1pPr>
              <a:defRPr/>
            </a:lvl1pPr>
          </a:lstStyle>
          <a:p>
            <a:fld id="{FFC0F394-CFAC-4024-A604-DBB90FDA456F}"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41167271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6"/>
          <p:cNvSpPr>
            <a:spLocks noGrp="1"/>
          </p:cNvSpPr>
          <p:nvPr>
            <p:ph type="dt" sz="half" idx="10"/>
          </p:nvPr>
        </p:nvSpPr>
        <p:spPr/>
        <p:txBody>
          <a:bodyPr/>
          <a:lstStyle>
            <a:lvl1pPr>
              <a:defRPr/>
            </a:lvl1pPr>
          </a:lstStyle>
          <a:p>
            <a:endParaRPr lang="en-US" altLang="ja-JP">
              <a:solidFill>
                <a:srgbClr val="99CC00"/>
              </a:solidFill>
            </a:endParaRPr>
          </a:p>
        </p:txBody>
      </p:sp>
      <p:sp>
        <p:nvSpPr>
          <p:cNvPr id="8" name="フッター プレースホルダー 7"/>
          <p:cNvSpPr>
            <a:spLocks noGrp="1"/>
          </p:cNvSpPr>
          <p:nvPr>
            <p:ph type="ftr" sz="quarter" idx="11"/>
          </p:nvPr>
        </p:nvSpPr>
        <p:spPr/>
        <p:txBody>
          <a:bodyPr/>
          <a:lstStyle>
            <a:lvl1pPr>
              <a:defRPr/>
            </a:lvl1pPr>
          </a:lstStyle>
          <a:p>
            <a:endParaRPr lang="en-US" altLang="ja-JP">
              <a:solidFill>
                <a:srgbClr val="99CC00"/>
              </a:solidFill>
            </a:endParaRPr>
          </a:p>
        </p:txBody>
      </p:sp>
      <p:sp>
        <p:nvSpPr>
          <p:cNvPr id="9" name="スライド番号プレースホルダー 8"/>
          <p:cNvSpPr>
            <a:spLocks noGrp="1"/>
          </p:cNvSpPr>
          <p:nvPr>
            <p:ph type="sldNum" sz="quarter" idx="12"/>
          </p:nvPr>
        </p:nvSpPr>
        <p:spPr/>
        <p:txBody>
          <a:bodyPr/>
          <a:lstStyle>
            <a:lvl1pPr>
              <a:defRPr/>
            </a:lvl1pPr>
          </a:lstStyle>
          <a:p>
            <a:fld id="{CF898B10-0A97-43D8-AA8E-FB70D332DB5E}"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797442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2"/>
          <p:cNvSpPr>
            <a:spLocks noGrp="1"/>
          </p:cNvSpPr>
          <p:nvPr>
            <p:ph type="dt" sz="half" idx="10"/>
          </p:nvPr>
        </p:nvSpPr>
        <p:spPr/>
        <p:txBody>
          <a:bodyPr/>
          <a:lstStyle>
            <a:lvl1pPr>
              <a:defRPr/>
            </a:lvl1pPr>
          </a:lstStyle>
          <a:p>
            <a:endParaRPr lang="en-US" altLang="ja-JP">
              <a:solidFill>
                <a:srgbClr val="99CC00"/>
              </a:solidFill>
            </a:endParaRPr>
          </a:p>
        </p:txBody>
      </p:sp>
      <p:sp>
        <p:nvSpPr>
          <p:cNvPr id="4" name="フッター プレースホルダー 3"/>
          <p:cNvSpPr>
            <a:spLocks noGrp="1"/>
          </p:cNvSpPr>
          <p:nvPr>
            <p:ph type="ftr" sz="quarter" idx="11"/>
          </p:nvPr>
        </p:nvSpPr>
        <p:spPr/>
        <p:txBody>
          <a:bodyPr/>
          <a:lstStyle>
            <a:lvl1pPr>
              <a:defRPr/>
            </a:lvl1pPr>
          </a:lstStyle>
          <a:p>
            <a:endParaRPr lang="en-US" altLang="ja-JP">
              <a:solidFill>
                <a:srgbClr val="99CC00"/>
              </a:solidFill>
            </a:endParaRPr>
          </a:p>
        </p:txBody>
      </p:sp>
      <p:sp>
        <p:nvSpPr>
          <p:cNvPr id="5" name="スライド番号プレースホルダー 4"/>
          <p:cNvSpPr>
            <a:spLocks noGrp="1"/>
          </p:cNvSpPr>
          <p:nvPr>
            <p:ph type="sldNum" sz="quarter" idx="12"/>
          </p:nvPr>
        </p:nvSpPr>
        <p:spPr/>
        <p:txBody>
          <a:bodyPr/>
          <a:lstStyle>
            <a:lvl1pPr>
              <a:defRPr/>
            </a:lvl1pPr>
          </a:lstStyle>
          <a:p>
            <a:fld id="{D8E8F8DF-7A9A-48B0-98B1-42552ABAF7E3}"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5542420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defRPr/>
            </a:lvl1pPr>
          </a:lstStyle>
          <a:p>
            <a:endParaRPr lang="en-US" altLang="ja-JP">
              <a:solidFill>
                <a:srgbClr val="99CC00"/>
              </a:solidFill>
            </a:endParaRPr>
          </a:p>
        </p:txBody>
      </p:sp>
      <p:sp>
        <p:nvSpPr>
          <p:cNvPr id="3" name="フッター プレースホルダー 2"/>
          <p:cNvSpPr>
            <a:spLocks noGrp="1"/>
          </p:cNvSpPr>
          <p:nvPr>
            <p:ph type="ftr" sz="quarter" idx="11"/>
          </p:nvPr>
        </p:nvSpPr>
        <p:spPr/>
        <p:txBody>
          <a:bodyPr/>
          <a:lstStyle>
            <a:lvl1pPr>
              <a:defRPr/>
            </a:lvl1pPr>
          </a:lstStyle>
          <a:p>
            <a:endParaRPr lang="en-US" altLang="ja-JP">
              <a:solidFill>
                <a:srgbClr val="99CC00"/>
              </a:solidFill>
            </a:endParaRPr>
          </a:p>
        </p:txBody>
      </p:sp>
      <p:sp>
        <p:nvSpPr>
          <p:cNvPr id="4" name="スライド番号プレースホルダー 3"/>
          <p:cNvSpPr>
            <a:spLocks noGrp="1"/>
          </p:cNvSpPr>
          <p:nvPr>
            <p:ph type="sldNum" sz="quarter" idx="12"/>
          </p:nvPr>
        </p:nvSpPr>
        <p:spPr/>
        <p:txBody>
          <a:bodyPr/>
          <a:lstStyle>
            <a:lvl1pPr>
              <a:defRPr/>
            </a:lvl1pPr>
          </a:lstStyle>
          <a:p>
            <a:fld id="{C043120A-A087-4C2D-84B7-22932FA4FB19}"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0627409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solidFill>
                <a:srgbClr val="99CC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99CC00"/>
              </a:solidFill>
            </a:endParaRPr>
          </a:p>
        </p:txBody>
      </p:sp>
      <p:sp>
        <p:nvSpPr>
          <p:cNvPr id="7" name="スライド番号プレースホルダー 6"/>
          <p:cNvSpPr>
            <a:spLocks noGrp="1"/>
          </p:cNvSpPr>
          <p:nvPr>
            <p:ph type="sldNum" sz="quarter" idx="12"/>
          </p:nvPr>
        </p:nvSpPr>
        <p:spPr/>
        <p:txBody>
          <a:bodyPr/>
          <a:lstStyle>
            <a:lvl1pPr>
              <a:defRPr/>
            </a:lvl1pPr>
          </a:lstStyle>
          <a:p>
            <a:fld id="{D190F15C-A09B-4268-9B15-A7FA0CCC4EA4}"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9480380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solidFill>
                <a:srgbClr val="99CC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99CC00"/>
              </a:solidFill>
            </a:endParaRPr>
          </a:p>
        </p:txBody>
      </p:sp>
      <p:sp>
        <p:nvSpPr>
          <p:cNvPr id="7" name="スライド番号プレースホルダー 6"/>
          <p:cNvSpPr>
            <a:spLocks noGrp="1"/>
          </p:cNvSpPr>
          <p:nvPr>
            <p:ph type="sldNum" sz="quarter" idx="12"/>
          </p:nvPr>
        </p:nvSpPr>
        <p:spPr/>
        <p:txBody>
          <a:bodyPr/>
          <a:lstStyle>
            <a:lvl1pPr>
              <a:defRPr/>
            </a:lvl1pPr>
          </a:lstStyle>
          <a:p>
            <a:fld id="{F01AD782-15DD-45D3-9EB1-75841B6766EF}"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1160531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99CC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99CC00"/>
              </a:solidFill>
            </a:endParaRPr>
          </a:p>
        </p:txBody>
      </p:sp>
      <p:sp>
        <p:nvSpPr>
          <p:cNvPr id="6" name="スライド番号プレースホルダー 5"/>
          <p:cNvSpPr>
            <a:spLocks noGrp="1"/>
          </p:cNvSpPr>
          <p:nvPr>
            <p:ph type="sldNum" sz="quarter" idx="12"/>
          </p:nvPr>
        </p:nvSpPr>
        <p:spPr/>
        <p:txBody>
          <a:bodyPr/>
          <a:lstStyle>
            <a:lvl1pPr>
              <a:defRPr/>
            </a:lvl1pPr>
          </a:lstStyle>
          <a:p>
            <a:fld id="{D9E95C74-C5DC-4D8A-AD39-DB6B82D81690}"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4089134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732588" y="0"/>
            <a:ext cx="2160587" cy="6453188"/>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250825" y="0"/>
            <a:ext cx="6329363" cy="645318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99CC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99CC00"/>
              </a:solidFill>
            </a:endParaRPr>
          </a:p>
        </p:txBody>
      </p:sp>
      <p:sp>
        <p:nvSpPr>
          <p:cNvPr id="6" name="スライド番号プレースホルダー 5"/>
          <p:cNvSpPr>
            <a:spLocks noGrp="1"/>
          </p:cNvSpPr>
          <p:nvPr>
            <p:ph type="sldNum" sz="quarter" idx="12"/>
          </p:nvPr>
        </p:nvSpPr>
        <p:spPr/>
        <p:txBody>
          <a:bodyPr/>
          <a:lstStyle>
            <a:lvl1pPr>
              <a:defRPr/>
            </a:lvl1pPr>
          </a:lstStyle>
          <a:p>
            <a:fld id="{F86E4DCC-B255-4726-A85A-5D6D6CE0EEEA}"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9006596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68313" y="0"/>
            <a:ext cx="8229600" cy="692150"/>
          </a:xfrm>
        </p:spPr>
        <p:txBody>
          <a:bodyPr/>
          <a:lstStyle/>
          <a:p>
            <a:r>
              <a:rPr lang="ja-JP" altLang="en-US" smtClean="0"/>
              <a:t>マスター タイトルの書式設定</a:t>
            </a:r>
            <a:endParaRPr lang="ja-JP" altLang="en-US"/>
          </a:p>
        </p:txBody>
      </p:sp>
      <p:sp>
        <p:nvSpPr>
          <p:cNvPr id="3" name="表プレースホルダー 2"/>
          <p:cNvSpPr>
            <a:spLocks noGrp="1"/>
          </p:cNvSpPr>
          <p:nvPr>
            <p:ph type="tbl" idx="1"/>
          </p:nvPr>
        </p:nvSpPr>
        <p:spPr>
          <a:xfrm>
            <a:off x="250825" y="908050"/>
            <a:ext cx="8642350" cy="5545138"/>
          </a:xfrm>
        </p:spPr>
        <p:txBody>
          <a:bodyPr/>
          <a:lstStyle/>
          <a:p>
            <a:endParaRPr lang="ja-JP" altLang="en-US"/>
          </a:p>
        </p:txBody>
      </p:sp>
      <p:sp>
        <p:nvSpPr>
          <p:cNvPr id="4" name="日付プレースホルダー 3"/>
          <p:cNvSpPr>
            <a:spLocks noGrp="1"/>
          </p:cNvSpPr>
          <p:nvPr>
            <p:ph type="dt" sz="half" idx="10"/>
          </p:nvPr>
        </p:nvSpPr>
        <p:spPr>
          <a:xfrm>
            <a:off x="6110288" y="6621463"/>
            <a:ext cx="2133600" cy="196850"/>
          </a:xfrm>
        </p:spPr>
        <p:txBody>
          <a:bodyPr/>
          <a:lstStyle>
            <a:lvl1pPr>
              <a:defRPr/>
            </a:lvl1pPr>
          </a:lstStyle>
          <a:p>
            <a:endParaRPr lang="en-US" altLang="ja-JP">
              <a:solidFill>
                <a:srgbClr val="99CC00"/>
              </a:solidFill>
            </a:endParaRPr>
          </a:p>
        </p:txBody>
      </p:sp>
      <p:sp>
        <p:nvSpPr>
          <p:cNvPr id="5" name="フッター プレースホルダー 4"/>
          <p:cNvSpPr>
            <a:spLocks noGrp="1"/>
          </p:cNvSpPr>
          <p:nvPr>
            <p:ph type="ftr" sz="quarter" idx="11"/>
          </p:nvPr>
        </p:nvSpPr>
        <p:spPr>
          <a:xfrm>
            <a:off x="3124200" y="6621463"/>
            <a:ext cx="2024063" cy="196850"/>
          </a:xfrm>
        </p:spPr>
        <p:txBody>
          <a:bodyPr/>
          <a:lstStyle>
            <a:lvl1pPr>
              <a:defRPr/>
            </a:lvl1pPr>
          </a:lstStyle>
          <a:p>
            <a:endParaRPr lang="en-US" altLang="ja-JP">
              <a:solidFill>
                <a:srgbClr val="99CC00"/>
              </a:solidFill>
            </a:endParaRPr>
          </a:p>
        </p:txBody>
      </p:sp>
      <p:sp>
        <p:nvSpPr>
          <p:cNvPr id="6" name="スライド番号プレースホルダー 5"/>
          <p:cNvSpPr>
            <a:spLocks noGrp="1"/>
          </p:cNvSpPr>
          <p:nvPr>
            <p:ph type="sldNum" sz="quarter" idx="12"/>
          </p:nvPr>
        </p:nvSpPr>
        <p:spPr>
          <a:xfrm>
            <a:off x="8507413" y="6577013"/>
            <a:ext cx="649287" cy="188912"/>
          </a:xfrm>
        </p:spPr>
        <p:txBody>
          <a:bodyPr/>
          <a:lstStyle>
            <a:lvl1pPr>
              <a:defRPr/>
            </a:lvl1pPr>
          </a:lstStyle>
          <a:p>
            <a:fld id="{5D956DA7-63E8-4BA6-AEEF-9F69381D2F70}"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177748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3492EE2E-F6B1-4F58-9928-AC93395D08AF}" type="datetime1">
              <a:rPr kumimoji="1" lang="ja-JP" altLang="en-US" smtClean="0"/>
              <a:t>16/03/28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AC12621-DE6C-460E-B7DB-85B97E839AC0}" type="slidenum">
              <a:rPr kumimoji="1" lang="ja-JP" altLang="en-US" smtClean="0"/>
              <a:t>‹#›</a:t>
            </a:fld>
            <a:endParaRPr kumimoji="1" lang="ja-JP" altLang="en-US"/>
          </a:p>
        </p:txBody>
      </p:sp>
    </p:spTree>
    <p:extLst>
      <p:ext uri="{BB962C8B-B14F-4D97-AF65-F5344CB8AC3E}">
        <p14:creationId xmlns:p14="http://schemas.microsoft.com/office/powerpoint/2010/main" val="37629634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verTx" preserve="1">
  <p:cSld name="タイトル、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68313" y="0"/>
            <a:ext cx="8229600" cy="692150"/>
          </a:xfrm>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250825" y="908050"/>
            <a:ext cx="8642350" cy="2695575"/>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250825" y="3756025"/>
            <a:ext cx="8642350" cy="2697163"/>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4"/>
          <p:cNvSpPr>
            <a:spLocks noGrp="1"/>
          </p:cNvSpPr>
          <p:nvPr>
            <p:ph type="dt" sz="half" idx="10"/>
          </p:nvPr>
        </p:nvSpPr>
        <p:spPr>
          <a:xfrm>
            <a:off x="6110288" y="6621463"/>
            <a:ext cx="2133600" cy="196850"/>
          </a:xfrm>
        </p:spPr>
        <p:txBody>
          <a:bodyPr/>
          <a:lstStyle>
            <a:lvl1pPr>
              <a:defRPr/>
            </a:lvl1pPr>
          </a:lstStyle>
          <a:p>
            <a:endParaRPr lang="en-US" altLang="ja-JP">
              <a:solidFill>
                <a:srgbClr val="99CC00"/>
              </a:solidFill>
            </a:endParaRPr>
          </a:p>
        </p:txBody>
      </p:sp>
      <p:sp>
        <p:nvSpPr>
          <p:cNvPr id="6" name="フッター プレースホルダー 5"/>
          <p:cNvSpPr>
            <a:spLocks noGrp="1"/>
          </p:cNvSpPr>
          <p:nvPr>
            <p:ph type="ftr" sz="quarter" idx="11"/>
          </p:nvPr>
        </p:nvSpPr>
        <p:spPr>
          <a:xfrm>
            <a:off x="3124200" y="6621463"/>
            <a:ext cx="2024063" cy="196850"/>
          </a:xfrm>
        </p:spPr>
        <p:txBody>
          <a:bodyPr/>
          <a:lstStyle>
            <a:lvl1pPr>
              <a:defRPr/>
            </a:lvl1pPr>
          </a:lstStyle>
          <a:p>
            <a:endParaRPr lang="en-US" altLang="ja-JP">
              <a:solidFill>
                <a:srgbClr val="99CC00"/>
              </a:solidFill>
            </a:endParaRPr>
          </a:p>
        </p:txBody>
      </p:sp>
      <p:sp>
        <p:nvSpPr>
          <p:cNvPr id="7" name="スライド番号プレースホルダー 6"/>
          <p:cNvSpPr>
            <a:spLocks noGrp="1"/>
          </p:cNvSpPr>
          <p:nvPr>
            <p:ph type="sldNum" sz="quarter" idx="12"/>
          </p:nvPr>
        </p:nvSpPr>
        <p:spPr>
          <a:xfrm>
            <a:off x="8507413" y="6577013"/>
            <a:ext cx="649287" cy="188912"/>
          </a:xfrm>
        </p:spPr>
        <p:txBody>
          <a:bodyPr/>
          <a:lstStyle>
            <a:lvl1pPr>
              <a:defRPr/>
            </a:lvl1pPr>
          </a:lstStyle>
          <a:p>
            <a:fld id="{BE9108A5-3F83-4232-AF49-20616015F4CC}"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4251641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68313" y="0"/>
            <a:ext cx="8229600" cy="692150"/>
          </a:xfrm>
        </p:spPr>
        <p:txBody>
          <a:bodyPr/>
          <a:lstStyle/>
          <a:p>
            <a:r>
              <a:rPr lang="ja-JP" altLang="en-US" smtClean="0"/>
              <a:t>マスター タイトルの書式設定</a:t>
            </a:r>
            <a:endParaRPr lang="ja-JP" altLang="en-US"/>
          </a:p>
        </p:txBody>
      </p:sp>
      <p:sp>
        <p:nvSpPr>
          <p:cNvPr id="3" name="テキスト プレースホルダー 2"/>
          <p:cNvSpPr>
            <a:spLocks noGrp="1"/>
          </p:cNvSpPr>
          <p:nvPr>
            <p:ph type="body" sz="half" idx="1"/>
          </p:nvPr>
        </p:nvSpPr>
        <p:spPr>
          <a:xfrm>
            <a:off x="250825" y="908050"/>
            <a:ext cx="4244975" cy="55451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908050"/>
            <a:ext cx="4244975" cy="55451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4"/>
          <p:cNvSpPr>
            <a:spLocks noGrp="1"/>
          </p:cNvSpPr>
          <p:nvPr>
            <p:ph type="dt" sz="half" idx="10"/>
          </p:nvPr>
        </p:nvSpPr>
        <p:spPr>
          <a:xfrm>
            <a:off x="6110288" y="6621463"/>
            <a:ext cx="2133600" cy="196850"/>
          </a:xfrm>
        </p:spPr>
        <p:txBody>
          <a:bodyPr/>
          <a:lstStyle>
            <a:lvl1pPr>
              <a:defRPr/>
            </a:lvl1pPr>
          </a:lstStyle>
          <a:p>
            <a:endParaRPr lang="en-US" altLang="ja-JP">
              <a:solidFill>
                <a:srgbClr val="99CC00"/>
              </a:solidFill>
            </a:endParaRPr>
          </a:p>
        </p:txBody>
      </p:sp>
      <p:sp>
        <p:nvSpPr>
          <p:cNvPr id="6" name="フッター プレースホルダー 5"/>
          <p:cNvSpPr>
            <a:spLocks noGrp="1"/>
          </p:cNvSpPr>
          <p:nvPr>
            <p:ph type="ftr" sz="quarter" idx="11"/>
          </p:nvPr>
        </p:nvSpPr>
        <p:spPr>
          <a:xfrm>
            <a:off x="3124200" y="6621463"/>
            <a:ext cx="2024063" cy="196850"/>
          </a:xfrm>
        </p:spPr>
        <p:txBody>
          <a:bodyPr/>
          <a:lstStyle>
            <a:lvl1pPr>
              <a:defRPr/>
            </a:lvl1pPr>
          </a:lstStyle>
          <a:p>
            <a:endParaRPr lang="en-US" altLang="ja-JP">
              <a:solidFill>
                <a:srgbClr val="99CC00"/>
              </a:solidFill>
            </a:endParaRPr>
          </a:p>
        </p:txBody>
      </p:sp>
      <p:sp>
        <p:nvSpPr>
          <p:cNvPr id="7" name="スライド番号プレースホルダー 6"/>
          <p:cNvSpPr>
            <a:spLocks noGrp="1"/>
          </p:cNvSpPr>
          <p:nvPr>
            <p:ph type="sldNum" sz="quarter" idx="12"/>
          </p:nvPr>
        </p:nvSpPr>
        <p:spPr>
          <a:xfrm>
            <a:off x="8507413" y="6577013"/>
            <a:ext cx="649287" cy="188912"/>
          </a:xfrm>
        </p:spPr>
        <p:txBody>
          <a:bodyPr/>
          <a:lstStyle>
            <a:lvl1pPr>
              <a:defRPr/>
            </a:lvl1pPr>
          </a:lstStyle>
          <a:p>
            <a:fld id="{BC9138B6-E1E2-4D60-857E-73E6C69E7A17}"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1740154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64350"/>
            <a:chOff x="0" y="0"/>
            <a:chExt cx="5760" cy="4324"/>
          </a:xfrm>
        </p:grpSpPr>
        <p:sp>
          <p:nvSpPr>
            <p:cNvPr id="5" name="Rectangle 3"/>
            <p:cNvSpPr>
              <a:spLocks noChangeArrowheads="1"/>
            </p:cNvSpPr>
            <p:nvPr userDrawn="1"/>
          </p:nvSpPr>
          <p:spPr bwMode="white">
            <a:xfrm>
              <a:off x="0" y="331"/>
              <a:ext cx="5760" cy="3326"/>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fontAlgn="base">
                <a:spcBef>
                  <a:spcPct val="0"/>
                </a:spcBef>
                <a:spcAft>
                  <a:spcPct val="0"/>
                </a:spcAft>
                <a:defRPr/>
              </a:pPr>
              <a:endParaRPr lang="ja-JP" altLang="en-US">
                <a:solidFill>
                  <a:srgbClr val="2E2E48"/>
                </a:solidFill>
              </a:endParaRPr>
            </a:p>
          </p:txBody>
        </p:sp>
        <p:sp>
          <p:nvSpPr>
            <p:cNvPr id="6" name="Rectangle 4"/>
            <p:cNvSpPr>
              <a:spLocks noChangeArrowheads="1"/>
            </p:cNvSpPr>
            <p:nvPr userDrawn="1"/>
          </p:nvSpPr>
          <p:spPr bwMode="white">
            <a:xfrm>
              <a:off x="0" y="0"/>
              <a:ext cx="5760" cy="351"/>
            </a:xfrm>
            <a:prstGeom prst="rect">
              <a:avLst/>
            </a:prstGeom>
            <a:gradFill rotWithShape="0">
              <a:gsLst>
                <a:gs pos="0">
                  <a:schemeClr val="hlink"/>
                </a:gs>
                <a:gs pos="100000">
                  <a:schemeClr val="bg1"/>
                </a:gs>
              </a:gsLst>
              <a:lin ang="5400000" scaled="1"/>
            </a:gradFill>
            <a:ln w="9525">
              <a:noFill/>
              <a:miter lim="800000"/>
              <a:headEnd/>
              <a:tailEnd/>
            </a:ln>
            <a:effectLst/>
          </p:spPr>
          <p:txBody>
            <a:bodyPr wrap="none" anchor="ctr"/>
            <a:lstStyle/>
            <a:p>
              <a:pPr fontAlgn="base">
                <a:spcBef>
                  <a:spcPct val="0"/>
                </a:spcBef>
                <a:spcAft>
                  <a:spcPct val="0"/>
                </a:spcAft>
                <a:defRPr/>
              </a:pPr>
              <a:endParaRPr lang="ja-JP" altLang="en-US">
                <a:solidFill>
                  <a:srgbClr val="2E2E48"/>
                </a:solidFill>
              </a:endParaRPr>
            </a:p>
          </p:txBody>
        </p:sp>
        <p:sp>
          <p:nvSpPr>
            <p:cNvPr id="7" name="Freeform 5"/>
            <p:cNvSpPr>
              <a:spLocks/>
            </p:cNvSpPr>
            <p:nvPr userDrawn="1"/>
          </p:nvSpPr>
          <p:spPr bwMode="ltGray">
            <a:xfrm>
              <a:off x="0" y="1596"/>
              <a:ext cx="5760" cy="1651"/>
            </a:xfrm>
            <a:custGeom>
              <a:avLst/>
              <a:gdLst/>
              <a:ahLst/>
              <a:cxnLst>
                <a:cxn ang="0">
                  <a:pos x="0" y="960"/>
                </a:cxn>
                <a:cxn ang="0">
                  <a:pos x="773" y="852"/>
                </a:cxn>
                <a:cxn ang="0">
                  <a:pos x="1536" y="594"/>
                </a:cxn>
                <a:cxn ang="0">
                  <a:pos x="2438" y="156"/>
                </a:cxn>
                <a:cxn ang="0">
                  <a:pos x="2678" y="24"/>
                </a:cxn>
                <a:cxn ang="0">
                  <a:pos x="2816" y="30"/>
                </a:cxn>
                <a:cxn ang="0">
                  <a:pos x="2876" y="0"/>
                </a:cxn>
                <a:cxn ang="0">
                  <a:pos x="3032" y="30"/>
                </a:cxn>
                <a:cxn ang="0">
                  <a:pos x="3086" y="12"/>
                </a:cxn>
                <a:cxn ang="0">
                  <a:pos x="3183" y="42"/>
                </a:cxn>
                <a:cxn ang="0">
                  <a:pos x="3333" y="120"/>
                </a:cxn>
                <a:cxn ang="0">
                  <a:pos x="3483" y="234"/>
                </a:cxn>
                <a:cxn ang="0">
                  <a:pos x="3741" y="396"/>
                </a:cxn>
                <a:cxn ang="0">
                  <a:pos x="4156" y="636"/>
                </a:cxn>
                <a:cxn ang="0">
                  <a:pos x="4510" y="768"/>
                </a:cxn>
                <a:cxn ang="0">
                  <a:pos x="4913" y="906"/>
                </a:cxn>
                <a:cxn ang="0">
                  <a:pos x="5304" y="1074"/>
                </a:cxn>
                <a:cxn ang="0">
                  <a:pos x="5760" y="1150"/>
                </a:cxn>
                <a:cxn ang="0">
                  <a:pos x="5760" y="1651"/>
                </a:cxn>
                <a:cxn ang="0">
                  <a:pos x="0" y="1651"/>
                </a:cxn>
                <a:cxn ang="0">
                  <a:pos x="0" y="960"/>
                </a:cxn>
              </a:cxnLst>
              <a:rect l="0" t="0" r="r" b="b"/>
              <a:pathLst>
                <a:path w="5760" h="1651">
                  <a:moveTo>
                    <a:pt x="0" y="960"/>
                  </a:moveTo>
                  <a:cubicBezTo>
                    <a:pt x="237" y="952"/>
                    <a:pt x="517" y="913"/>
                    <a:pt x="773" y="852"/>
                  </a:cubicBezTo>
                  <a:cubicBezTo>
                    <a:pt x="1029" y="791"/>
                    <a:pt x="1259" y="710"/>
                    <a:pt x="1536" y="594"/>
                  </a:cubicBezTo>
                  <a:cubicBezTo>
                    <a:pt x="1814" y="478"/>
                    <a:pt x="2247" y="251"/>
                    <a:pt x="2438" y="156"/>
                  </a:cubicBezTo>
                  <a:cubicBezTo>
                    <a:pt x="2628" y="61"/>
                    <a:pt x="2615" y="45"/>
                    <a:pt x="2678" y="24"/>
                  </a:cubicBezTo>
                  <a:cubicBezTo>
                    <a:pt x="2741" y="3"/>
                    <a:pt x="2783" y="34"/>
                    <a:pt x="2816" y="30"/>
                  </a:cubicBezTo>
                  <a:cubicBezTo>
                    <a:pt x="2849" y="26"/>
                    <a:pt x="2840" y="0"/>
                    <a:pt x="2876" y="0"/>
                  </a:cubicBezTo>
                  <a:cubicBezTo>
                    <a:pt x="2912" y="0"/>
                    <a:pt x="2997" y="28"/>
                    <a:pt x="3032" y="30"/>
                  </a:cubicBezTo>
                  <a:cubicBezTo>
                    <a:pt x="3067" y="32"/>
                    <a:pt x="3061" y="10"/>
                    <a:pt x="3086" y="12"/>
                  </a:cubicBezTo>
                  <a:cubicBezTo>
                    <a:pt x="3112" y="14"/>
                    <a:pt x="3142" y="24"/>
                    <a:pt x="3183" y="42"/>
                  </a:cubicBezTo>
                  <a:cubicBezTo>
                    <a:pt x="3224" y="60"/>
                    <a:pt x="3283" y="88"/>
                    <a:pt x="3333" y="120"/>
                  </a:cubicBezTo>
                  <a:cubicBezTo>
                    <a:pt x="3383" y="152"/>
                    <a:pt x="3415" y="188"/>
                    <a:pt x="3483" y="234"/>
                  </a:cubicBezTo>
                  <a:cubicBezTo>
                    <a:pt x="3551" y="280"/>
                    <a:pt x="3629" y="329"/>
                    <a:pt x="3741" y="396"/>
                  </a:cubicBezTo>
                  <a:cubicBezTo>
                    <a:pt x="3854" y="463"/>
                    <a:pt x="4028" y="574"/>
                    <a:pt x="4156" y="636"/>
                  </a:cubicBezTo>
                  <a:cubicBezTo>
                    <a:pt x="4284" y="698"/>
                    <a:pt x="4384" y="723"/>
                    <a:pt x="4510" y="768"/>
                  </a:cubicBezTo>
                  <a:cubicBezTo>
                    <a:pt x="4637" y="813"/>
                    <a:pt x="4781" y="855"/>
                    <a:pt x="4913" y="906"/>
                  </a:cubicBezTo>
                  <a:cubicBezTo>
                    <a:pt x="5045" y="957"/>
                    <a:pt x="5163" y="1033"/>
                    <a:pt x="5304" y="1074"/>
                  </a:cubicBezTo>
                  <a:cubicBezTo>
                    <a:pt x="5445" y="1115"/>
                    <a:pt x="5543" y="1125"/>
                    <a:pt x="5760" y="1150"/>
                  </a:cubicBezTo>
                  <a:cubicBezTo>
                    <a:pt x="5760" y="1400"/>
                    <a:pt x="5760" y="1651"/>
                    <a:pt x="5760" y="1651"/>
                  </a:cubicBezTo>
                  <a:lnTo>
                    <a:pt x="0" y="1651"/>
                  </a:lnTo>
                  <a:lnTo>
                    <a:pt x="0" y="960"/>
                  </a:lnTo>
                  <a:close/>
                </a:path>
              </a:pathLst>
            </a:custGeom>
            <a:gradFill rotWithShape="0">
              <a:gsLst>
                <a:gs pos="0">
                  <a:schemeClr val="bg2"/>
                </a:gs>
                <a:gs pos="100000">
                  <a:schemeClr val="bg2">
                    <a:gamma/>
                    <a:shade val="66667"/>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ja-JP" altLang="en-US">
                <a:solidFill>
                  <a:srgbClr val="2E2E48"/>
                </a:solidFill>
              </a:endParaRPr>
            </a:p>
          </p:txBody>
        </p:sp>
        <p:sp>
          <p:nvSpPr>
            <p:cNvPr id="8" name="Freeform 6"/>
            <p:cNvSpPr>
              <a:spLocks/>
            </p:cNvSpPr>
            <p:nvPr userDrawn="1"/>
          </p:nvSpPr>
          <p:spPr bwMode="ltGray">
            <a:xfrm>
              <a:off x="380" y="1597"/>
              <a:ext cx="2495" cy="1054"/>
            </a:xfrm>
            <a:custGeom>
              <a:avLst/>
              <a:gdLst/>
              <a:ahLst/>
              <a:cxnLst>
                <a:cxn ang="0">
                  <a:pos x="909" y="650"/>
                </a:cxn>
                <a:cxn ang="0">
                  <a:pos x="2028" y="116"/>
                </a:cxn>
                <a:cxn ang="0">
                  <a:pos x="2253" y="20"/>
                </a:cxn>
                <a:cxn ang="0">
                  <a:pos x="2304" y="8"/>
                </a:cxn>
                <a:cxn ang="0">
                  <a:pos x="2388" y="20"/>
                </a:cxn>
                <a:cxn ang="0">
                  <a:pos x="2490" y="8"/>
                </a:cxn>
                <a:cxn ang="0">
                  <a:pos x="2424" y="62"/>
                </a:cxn>
                <a:cxn ang="0">
                  <a:pos x="2349" y="158"/>
                </a:cxn>
                <a:cxn ang="0">
                  <a:pos x="2295" y="182"/>
                </a:cxn>
                <a:cxn ang="0">
                  <a:pos x="2271" y="251"/>
                </a:cxn>
                <a:cxn ang="0">
                  <a:pos x="2304" y="332"/>
                </a:cxn>
                <a:cxn ang="0">
                  <a:pos x="2253" y="326"/>
                </a:cxn>
                <a:cxn ang="0">
                  <a:pos x="2226" y="386"/>
                </a:cxn>
                <a:cxn ang="0">
                  <a:pos x="2130" y="491"/>
                </a:cxn>
                <a:cxn ang="0">
                  <a:pos x="1980" y="710"/>
                </a:cxn>
                <a:cxn ang="0">
                  <a:pos x="1884" y="758"/>
                </a:cxn>
                <a:cxn ang="0">
                  <a:pos x="1782" y="845"/>
                </a:cxn>
                <a:cxn ang="0">
                  <a:pos x="1629" y="959"/>
                </a:cxn>
                <a:cxn ang="0">
                  <a:pos x="1458" y="1052"/>
                </a:cxn>
                <a:cxn ang="0">
                  <a:pos x="1560" y="932"/>
                </a:cxn>
                <a:cxn ang="0">
                  <a:pos x="1701" y="770"/>
                </a:cxn>
                <a:cxn ang="0">
                  <a:pos x="1785" y="644"/>
                </a:cxn>
                <a:cxn ang="0">
                  <a:pos x="1935" y="476"/>
                </a:cxn>
                <a:cxn ang="0">
                  <a:pos x="2034" y="350"/>
                </a:cxn>
                <a:cxn ang="0">
                  <a:pos x="2016" y="323"/>
                </a:cxn>
                <a:cxn ang="0">
                  <a:pos x="1947" y="434"/>
                </a:cxn>
                <a:cxn ang="0">
                  <a:pos x="1821" y="587"/>
                </a:cxn>
                <a:cxn ang="0">
                  <a:pos x="1704" y="662"/>
                </a:cxn>
                <a:cxn ang="0">
                  <a:pos x="1620" y="761"/>
                </a:cxn>
                <a:cxn ang="0">
                  <a:pos x="1584" y="728"/>
                </a:cxn>
                <a:cxn ang="0">
                  <a:pos x="1731" y="581"/>
                </a:cxn>
                <a:cxn ang="0">
                  <a:pos x="1851" y="467"/>
                </a:cxn>
                <a:cxn ang="0">
                  <a:pos x="1875" y="413"/>
                </a:cxn>
                <a:cxn ang="0">
                  <a:pos x="1788" y="515"/>
                </a:cxn>
                <a:cxn ang="0">
                  <a:pos x="1689" y="611"/>
                </a:cxn>
                <a:cxn ang="0">
                  <a:pos x="1605" y="665"/>
                </a:cxn>
                <a:cxn ang="0">
                  <a:pos x="1689" y="548"/>
                </a:cxn>
                <a:cxn ang="0">
                  <a:pos x="1746" y="506"/>
                </a:cxn>
                <a:cxn ang="0">
                  <a:pos x="1596" y="611"/>
                </a:cxn>
                <a:cxn ang="0">
                  <a:pos x="1542" y="689"/>
                </a:cxn>
                <a:cxn ang="0">
                  <a:pos x="1500" y="632"/>
                </a:cxn>
                <a:cxn ang="0">
                  <a:pos x="1590" y="563"/>
                </a:cxn>
                <a:cxn ang="0">
                  <a:pos x="1704" y="476"/>
                </a:cxn>
                <a:cxn ang="0">
                  <a:pos x="1659" y="485"/>
                </a:cxn>
                <a:cxn ang="0">
                  <a:pos x="1596" y="524"/>
                </a:cxn>
                <a:cxn ang="0">
                  <a:pos x="1530" y="560"/>
                </a:cxn>
                <a:cxn ang="0">
                  <a:pos x="1470" y="623"/>
                </a:cxn>
                <a:cxn ang="0">
                  <a:pos x="1401" y="662"/>
                </a:cxn>
                <a:cxn ang="0">
                  <a:pos x="1362" y="665"/>
                </a:cxn>
                <a:cxn ang="0">
                  <a:pos x="1263" y="653"/>
                </a:cxn>
                <a:cxn ang="0">
                  <a:pos x="1194" y="668"/>
                </a:cxn>
                <a:cxn ang="0">
                  <a:pos x="879" y="788"/>
                </a:cxn>
                <a:cxn ang="0">
                  <a:pos x="492" y="917"/>
                </a:cxn>
                <a:cxn ang="0">
                  <a:pos x="657" y="851"/>
                </a:cxn>
                <a:cxn ang="0">
                  <a:pos x="1035" y="716"/>
                </a:cxn>
                <a:cxn ang="0">
                  <a:pos x="1062" y="689"/>
                </a:cxn>
                <a:cxn ang="0">
                  <a:pos x="714" y="806"/>
                </a:cxn>
                <a:cxn ang="0">
                  <a:pos x="288" y="905"/>
                </a:cxn>
                <a:cxn ang="0">
                  <a:pos x="207" y="902"/>
                </a:cxn>
                <a:cxn ang="0">
                  <a:pos x="84" y="929"/>
                </a:cxn>
                <a:cxn ang="0">
                  <a:pos x="135" y="902"/>
                </a:cxn>
              </a:cxnLst>
              <a:rect l="0" t="0" r="r" b="b"/>
              <a:pathLst>
                <a:path w="2495" h="1054">
                  <a:moveTo>
                    <a:pt x="135" y="902"/>
                  </a:moveTo>
                  <a:cubicBezTo>
                    <a:pt x="270" y="859"/>
                    <a:pt x="683" y="732"/>
                    <a:pt x="909" y="650"/>
                  </a:cubicBezTo>
                  <a:cubicBezTo>
                    <a:pt x="1135" y="568"/>
                    <a:pt x="1305" y="499"/>
                    <a:pt x="1491" y="410"/>
                  </a:cubicBezTo>
                  <a:cubicBezTo>
                    <a:pt x="1677" y="321"/>
                    <a:pt x="1911" y="179"/>
                    <a:pt x="2028" y="116"/>
                  </a:cubicBezTo>
                  <a:cubicBezTo>
                    <a:pt x="2145" y="53"/>
                    <a:pt x="2156" y="48"/>
                    <a:pt x="2193" y="32"/>
                  </a:cubicBezTo>
                  <a:cubicBezTo>
                    <a:pt x="2230" y="16"/>
                    <a:pt x="2238" y="22"/>
                    <a:pt x="2253" y="20"/>
                  </a:cubicBezTo>
                  <a:cubicBezTo>
                    <a:pt x="2268" y="18"/>
                    <a:pt x="2278" y="22"/>
                    <a:pt x="2286" y="20"/>
                  </a:cubicBezTo>
                  <a:cubicBezTo>
                    <a:pt x="2294" y="18"/>
                    <a:pt x="2296" y="10"/>
                    <a:pt x="2304" y="8"/>
                  </a:cubicBezTo>
                  <a:cubicBezTo>
                    <a:pt x="2312" y="6"/>
                    <a:pt x="2320" y="6"/>
                    <a:pt x="2334" y="8"/>
                  </a:cubicBezTo>
                  <a:cubicBezTo>
                    <a:pt x="2348" y="10"/>
                    <a:pt x="2372" y="21"/>
                    <a:pt x="2388" y="20"/>
                  </a:cubicBezTo>
                  <a:cubicBezTo>
                    <a:pt x="2404" y="19"/>
                    <a:pt x="2416" y="4"/>
                    <a:pt x="2433" y="2"/>
                  </a:cubicBezTo>
                  <a:cubicBezTo>
                    <a:pt x="2450" y="0"/>
                    <a:pt x="2485" y="4"/>
                    <a:pt x="2490" y="8"/>
                  </a:cubicBezTo>
                  <a:cubicBezTo>
                    <a:pt x="2495" y="12"/>
                    <a:pt x="2474" y="17"/>
                    <a:pt x="2463" y="26"/>
                  </a:cubicBezTo>
                  <a:cubicBezTo>
                    <a:pt x="2452" y="35"/>
                    <a:pt x="2437" y="47"/>
                    <a:pt x="2424" y="62"/>
                  </a:cubicBezTo>
                  <a:cubicBezTo>
                    <a:pt x="2411" y="77"/>
                    <a:pt x="2397" y="103"/>
                    <a:pt x="2385" y="119"/>
                  </a:cubicBezTo>
                  <a:cubicBezTo>
                    <a:pt x="2373" y="135"/>
                    <a:pt x="2358" y="149"/>
                    <a:pt x="2349" y="158"/>
                  </a:cubicBezTo>
                  <a:cubicBezTo>
                    <a:pt x="2340" y="167"/>
                    <a:pt x="2340" y="172"/>
                    <a:pt x="2331" y="176"/>
                  </a:cubicBezTo>
                  <a:cubicBezTo>
                    <a:pt x="2322" y="180"/>
                    <a:pt x="2303" y="174"/>
                    <a:pt x="2295" y="182"/>
                  </a:cubicBezTo>
                  <a:cubicBezTo>
                    <a:pt x="2287" y="190"/>
                    <a:pt x="2284" y="216"/>
                    <a:pt x="2280" y="227"/>
                  </a:cubicBezTo>
                  <a:cubicBezTo>
                    <a:pt x="2276" y="238"/>
                    <a:pt x="2268" y="245"/>
                    <a:pt x="2271" y="251"/>
                  </a:cubicBezTo>
                  <a:cubicBezTo>
                    <a:pt x="2274" y="257"/>
                    <a:pt x="2293" y="253"/>
                    <a:pt x="2298" y="266"/>
                  </a:cubicBezTo>
                  <a:cubicBezTo>
                    <a:pt x="2303" y="279"/>
                    <a:pt x="2309" y="319"/>
                    <a:pt x="2304" y="332"/>
                  </a:cubicBezTo>
                  <a:cubicBezTo>
                    <a:pt x="2299" y="345"/>
                    <a:pt x="2273" y="345"/>
                    <a:pt x="2265" y="344"/>
                  </a:cubicBezTo>
                  <a:cubicBezTo>
                    <a:pt x="2257" y="343"/>
                    <a:pt x="2258" y="326"/>
                    <a:pt x="2253" y="326"/>
                  </a:cubicBezTo>
                  <a:cubicBezTo>
                    <a:pt x="2248" y="326"/>
                    <a:pt x="2236" y="337"/>
                    <a:pt x="2232" y="347"/>
                  </a:cubicBezTo>
                  <a:cubicBezTo>
                    <a:pt x="2228" y="357"/>
                    <a:pt x="2228" y="376"/>
                    <a:pt x="2226" y="386"/>
                  </a:cubicBezTo>
                  <a:cubicBezTo>
                    <a:pt x="2224" y="396"/>
                    <a:pt x="2236" y="390"/>
                    <a:pt x="2220" y="407"/>
                  </a:cubicBezTo>
                  <a:cubicBezTo>
                    <a:pt x="2204" y="424"/>
                    <a:pt x="2157" y="463"/>
                    <a:pt x="2130" y="491"/>
                  </a:cubicBezTo>
                  <a:cubicBezTo>
                    <a:pt x="2103" y="519"/>
                    <a:pt x="2083" y="539"/>
                    <a:pt x="2058" y="575"/>
                  </a:cubicBezTo>
                  <a:cubicBezTo>
                    <a:pt x="2033" y="611"/>
                    <a:pt x="1998" y="679"/>
                    <a:pt x="1980" y="710"/>
                  </a:cubicBezTo>
                  <a:cubicBezTo>
                    <a:pt x="1962" y="741"/>
                    <a:pt x="1966" y="756"/>
                    <a:pt x="1950" y="764"/>
                  </a:cubicBezTo>
                  <a:cubicBezTo>
                    <a:pt x="1934" y="772"/>
                    <a:pt x="1906" y="756"/>
                    <a:pt x="1884" y="758"/>
                  </a:cubicBezTo>
                  <a:cubicBezTo>
                    <a:pt x="1862" y="760"/>
                    <a:pt x="1832" y="762"/>
                    <a:pt x="1815" y="776"/>
                  </a:cubicBezTo>
                  <a:cubicBezTo>
                    <a:pt x="1798" y="790"/>
                    <a:pt x="1800" y="826"/>
                    <a:pt x="1782" y="845"/>
                  </a:cubicBezTo>
                  <a:cubicBezTo>
                    <a:pt x="1764" y="864"/>
                    <a:pt x="1730" y="871"/>
                    <a:pt x="1704" y="890"/>
                  </a:cubicBezTo>
                  <a:cubicBezTo>
                    <a:pt x="1678" y="909"/>
                    <a:pt x="1657" y="942"/>
                    <a:pt x="1629" y="959"/>
                  </a:cubicBezTo>
                  <a:cubicBezTo>
                    <a:pt x="1601" y="976"/>
                    <a:pt x="1561" y="980"/>
                    <a:pt x="1533" y="995"/>
                  </a:cubicBezTo>
                  <a:cubicBezTo>
                    <a:pt x="1505" y="1010"/>
                    <a:pt x="1469" y="1050"/>
                    <a:pt x="1458" y="1052"/>
                  </a:cubicBezTo>
                  <a:cubicBezTo>
                    <a:pt x="1447" y="1054"/>
                    <a:pt x="1450" y="1027"/>
                    <a:pt x="1467" y="1007"/>
                  </a:cubicBezTo>
                  <a:cubicBezTo>
                    <a:pt x="1484" y="987"/>
                    <a:pt x="1533" y="955"/>
                    <a:pt x="1560" y="932"/>
                  </a:cubicBezTo>
                  <a:cubicBezTo>
                    <a:pt x="1587" y="909"/>
                    <a:pt x="1606" y="893"/>
                    <a:pt x="1629" y="866"/>
                  </a:cubicBezTo>
                  <a:cubicBezTo>
                    <a:pt x="1652" y="839"/>
                    <a:pt x="1687" y="796"/>
                    <a:pt x="1701" y="770"/>
                  </a:cubicBezTo>
                  <a:cubicBezTo>
                    <a:pt x="1715" y="744"/>
                    <a:pt x="1699" y="731"/>
                    <a:pt x="1713" y="710"/>
                  </a:cubicBezTo>
                  <a:cubicBezTo>
                    <a:pt x="1727" y="689"/>
                    <a:pt x="1759" y="671"/>
                    <a:pt x="1785" y="644"/>
                  </a:cubicBezTo>
                  <a:cubicBezTo>
                    <a:pt x="1811" y="617"/>
                    <a:pt x="1844" y="573"/>
                    <a:pt x="1869" y="545"/>
                  </a:cubicBezTo>
                  <a:cubicBezTo>
                    <a:pt x="1894" y="517"/>
                    <a:pt x="1918" y="500"/>
                    <a:pt x="1935" y="476"/>
                  </a:cubicBezTo>
                  <a:cubicBezTo>
                    <a:pt x="1952" y="452"/>
                    <a:pt x="1955" y="422"/>
                    <a:pt x="1971" y="401"/>
                  </a:cubicBezTo>
                  <a:cubicBezTo>
                    <a:pt x="1987" y="380"/>
                    <a:pt x="2019" y="364"/>
                    <a:pt x="2034" y="350"/>
                  </a:cubicBezTo>
                  <a:cubicBezTo>
                    <a:pt x="2049" y="336"/>
                    <a:pt x="2064" y="318"/>
                    <a:pt x="2061" y="314"/>
                  </a:cubicBezTo>
                  <a:cubicBezTo>
                    <a:pt x="2058" y="310"/>
                    <a:pt x="2031" y="314"/>
                    <a:pt x="2016" y="323"/>
                  </a:cubicBezTo>
                  <a:cubicBezTo>
                    <a:pt x="2001" y="332"/>
                    <a:pt x="1982" y="350"/>
                    <a:pt x="1971" y="368"/>
                  </a:cubicBezTo>
                  <a:cubicBezTo>
                    <a:pt x="1960" y="386"/>
                    <a:pt x="1960" y="412"/>
                    <a:pt x="1947" y="434"/>
                  </a:cubicBezTo>
                  <a:cubicBezTo>
                    <a:pt x="1934" y="456"/>
                    <a:pt x="1914" y="475"/>
                    <a:pt x="1893" y="500"/>
                  </a:cubicBezTo>
                  <a:cubicBezTo>
                    <a:pt x="1872" y="525"/>
                    <a:pt x="1841" y="565"/>
                    <a:pt x="1821" y="587"/>
                  </a:cubicBezTo>
                  <a:cubicBezTo>
                    <a:pt x="1801" y="609"/>
                    <a:pt x="1790" y="619"/>
                    <a:pt x="1770" y="632"/>
                  </a:cubicBezTo>
                  <a:cubicBezTo>
                    <a:pt x="1750" y="645"/>
                    <a:pt x="1727" y="647"/>
                    <a:pt x="1704" y="662"/>
                  </a:cubicBezTo>
                  <a:cubicBezTo>
                    <a:pt x="1681" y="677"/>
                    <a:pt x="1646" y="709"/>
                    <a:pt x="1632" y="725"/>
                  </a:cubicBezTo>
                  <a:cubicBezTo>
                    <a:pt x="1618" y="741"/>
                    <a:pt x="1627" y="754"/>
                    <a:pt x="1620" y="761"/>
                  </a:cubicBezTo>
                  <a:cubicBezTo>
                    <a:pt x="1613" y="768"/>
                    <a:pt x="1593" y="775"/>
                    <a:pt x="1587" y="770"/>
                  </a:cubicBezTo>
                  <a:cubicBezTo>
                    <a:pt x="1581" y="765"/>
                    <a:pt x="1566" y="749"/>
                    <a:pt x="1584" y="728"/>
                  </a:cubicBezTo>
                  <a:cubicBezTo>
                    <a:pt x="1602" y="707"/>
                    <a:pt x="1668" y="665"/>
                    <a:pt x="1692" y="641"/>
                  </a:cubicBezTo>
                  <a:cubicBezTo>
                    <a:pt x="1716" y="617"/>
                    <a:pt x="1714" y="599"/>
                    <a:pt x="1731" y="581"/>
                  </a:cubicBezTo>
                  <a:cubicBezTo>
                    <a:pt x="1748" y="563"/>
                    <a:pt x="1774" y="552"/>
                    <a:pt x="1794" y="533"/>
                  </a:cubicBezTo>
                  <a:cubicBezTo>
                    <a:pt x="1814" y="514"/>
                    <a:pt x="1837" y="482"/>
                    <a:pt x="1851" y="467"/>
                  </a:cubicBezTo>
                  <a:cubicBezTo>
                    <a:pt x="1865" y="452"/>
                    <a:pt x="1874" y="452"/>
                    <a:pt x="1878" y="443"/>
                  </a:cubicBezTo>
                  <a:cubicBezTo>
                    <a:pt x="1882" y="434"/>
                    <a:pt x="1882" y="413"/>
                    <a:pt x="1875" y="413"/>
                  </a:cubicBezTo>
                  <a:cubicBezTo>
                    <a:pt x="1868" y="413"/>
                    <a:pt x="1847" y="426"/>
                    <a:pt x="1833" y="443"/>
                  </a:cubicBezTo>
                  <a:cubicBezTo>
                    <a:pt x="1819" y="460"/>
                    <a:pt x="1804" y="495"/>
                    <a:pt x="1788" y="515"/>
                  </a:cubicBezTo>
                  <a:cubicBezTo>
                    <a:pt x="1772" y="535"/>
                    <a:pt x="1751" y="550"/>
                    <a:pt x="1734" y="566"/>
                  </a:cubicBezTo>
                  <a:cubicBezTo>
                    <a:pt x="1717" y="582"/>
                    <a:pt x="1704" y="595"/>
                    <a:pt x="1689" y="611"/>
                  </a:cubicBezTo>
                  <a:cubicBezTo>
                    <a:pt x="1674" y="627"/>
                    <a:pt x="1655" y="656"/>
                    <a:pt x="1641" y="665"/>
                  </a:cubicBezTo>
                  <a:cubicBezTo>
                    <a:pt x="1627" y="674"/>
                    <a:pt x="1609" y="674"/>
                    <a:pt x="1605" y="665"/>
                  </a:cubicBezTo>
                  <a:cubicBezTo>
                    <a:pt x="1601" y="656"/>
                    <a:pt x="1603" y="627"/>
                    <a:pt x="1617" y="608"/>
                  </a:cubicBezTo>
                  <a:cubicBezTo>
                    <a:pt x="1631" y="589"/>
                    <a:pt x="1672" y="560"/>
                    <a:pt x="1689" y="548"/>
                  </a:cubicBezTo>
                  <a:cubicBezTo>
                    <a:pt x="1706" y="536"/>
                    <a:pt x="1713" y="540"/>
                    <a:pt x="1722" y="533"/>
                  </a:cubicBezTo>
                  <a:cubicBezTo>
                    <a:pt x="1731" y="526"/>
                    <a:pt x="1752" y="507"/>
                    <a:pt x="1746" y="506"/>
                  </a:cubicBezTo>
                  <a:cubicBezTo>
                    <a:pt x="1740" y="505"/>
                    <a:pt x="1711" y="513"/>
                    <a:pt x="1686" y="530"/>
                  </a:cubicBezTo>
                  <a:cubicBezTo>
                    <a:pt x="1661" y="547"/>
                    <a:pt x="1617" y="587"/>
                    <a:pt x="1596" y="611"/>
                  </a:cubicBezTo>
                  <a:cubicBezTo>
                    <a:pt x="1575" y="635"/>
                    <a:pt x="1569" y="661"/>
                    <a:pt x="1560" y="674"/>
                  </a:cubicBezTo>
                  <a:cubicBezTo>
                    <a:pt x="1551" y="687"/>
                    <a:pt x="1549" y="694"/>
                    <a:pt x="1542" y="689"/>
                  </a:cubicBezTo>
                  <a:cubicBezTo>
                    <a:pt x="1535" y="684"/>
                    <a:pt x="1525" y="650"/>
                    <a:pt x="1518" y="641"/>
                  </a:cubicBezTo>
                  <a:cubicBezTo>
                    <a:pt x="1511" y="632"/>
                    <a:pt x="1496" y="639"/>
                    <a:pt x="1500" y="632"/>
                  </a:cubicBezTo>
                  <a:cubicBezTo>
                    <a:pt x="1504" y="625"/>
                    <a:pt x="1527" y="607"/>
                    <a:pt x="1542" y="596"/>
                  </a:cubicBezTo>
                  <a:cubicBezTo>
                    <a:pt x="1557" y="585"/>
                    <a:pt x="1571" y="574"/>
                    <a:pt x="1590" y="563"/>
                  </a:cubicBezTo>
                  <a:cubicBezTo>
                    <a:pt x="1609" y="552"/>
                    <a:pt x="1637" y="541"/>
                    <a:pt x="1656" y="527"/>
                  </a:cubicBezTo>
                  <a:cubicBezTo>
                    <a:pt x="1675" y="513"/>
                    <a:pt x="1692" y="489"/>
                    <a:pt x="1704" y="476"/>
                  </a:cubicBezTo>
                  <a:cubicBezTo>
                    <a:pt x="1716" y="463"/>
                    <a:pt x="1735" y="451"/>
                    <a:pt x="1728" y="452"/>
                  </a:cubicBezTo>
                  <a:cubicBezTo>
                    <a:pt x="1721" y="453"/>
                    <a:pt x="1673" y="473"/>
                    <a:pt x="1659" y="485"/>
                  </a:cubicBezTo>
                  <a:cubicBezTo>
                    <a:pt x="1645" y="497"/>
                    <a:pt x="1652" y="517"/>
                    <a:pt x="1641" y="524"/>
                  </a:cubicBezTo>
                  <a:cubicBezTo>
                    <a:pt x="1630" y="531"/>
                    <a:pt x="1608" y="518"/>
                    <a:pt x="1596" y="524"/>
                  </a:cubicBezTo>
                  <a:cubicBezTo>
                    <a:pt x="1584" y="530"/>
                    <a:pt x="1583" y="554"/>
                    <a:pt x="1572" y="560"/>
                  </a:cubicBezTo>
                  <a:cubicBezTo>
                    <a:pt x="1561" y="566"/>
                    <a:pt x="1541" y="553"/>
                    <a:pt x="1530" y="560"/>
                  </a:cubicBezTo>
                  <a:cubicBezTo>
                    <a:pt x="1519" y="567"/>
                    <a:pt x="1516" y="594"/>
                    <a:pt x="1506" y="605"/>
                  </a:cubicBezTo>
                  <a:cubicBezTo>
                    <a:pt x="1496" y="616"/>
                    <a:pt x="1481" y="611"/>
                    <a:pt x="1470" y="623"/>
                  </a:cubicBezTo>
                  <a:cubicBezTo>
                    <a:pt x="1459" y="635"/>
                    <a:pt x="1448" y="671"/>
                    <a:pt x="1437" y="677"/>
                  </a:cubicBezTo>
                  <a:cubicBezTo>
                    <a:pt x="1426" y="683"/>
                    <a:pt x="1406" y="671"/>
                    <a:pt x="1401" y="662"/>
                  </a:cubicBezTo>
                  <a:cubicBezTo>
                    <a:pt x="1396" y="653"/>
                    <a:pt x="1410" y="623"/>
                    <a:pt x="1404" y="623"/>
                  </a:cubicBezTo>
                  <a:cubicBezTo>
                    <a:pt x="1398" y="623"/>
                    <a:pt x="1384" y="656"/>
                    <a:pt x="1362" y="665"/>
                  </a:cubicBezTo>
                  <a:cubicBezTo>
                    <a:pt x="1340" y="674"/>
                    <a:pt x="1288" y="682"/>
                    <a:pt x="1272" y="680"/>
                  </a:cubicBezTo>
                  <a:cubicBezTo>
                    <a:pt x="1256" y="678"/>
                    <a:pt x="1268" y="660"/>
                    <a:pt x="1263" y="653"/>
                  </a:cubicBezTo>
                  <a:cubicBezTo>
                    <a:pt x="1258" y="646"/>
                    <a:pt x="1253" y="636"/>
                    <a:pt x="1242" y="638"/>
                  </a:cubicBezTo>
                  <a:cubicBezTo>
                    <a:pt x="1231" y="640"/>
                    <a:pt x="1224" y="654"/>
                    <a:pt x="1194" y="668"/>
                  </a:cubicBezTo>
                  <a:cubicBezTo>
                    <a:pt x="1164" y="682"/>
                    <a:pt x="1111" y="702"/>
                    <a:pt x="1059" y="722"/>
                  </a:cubicBezTo>
                  <a:cubicBezTo>
                    <a:pt x="1007" y="742"/>
                    <a:pt x="950" y="763"/>
                    <a:pt x="879" y="788"/>
                  </a:cubicBezTo>
                  <a:cubicBezTo>
                    <a:pt x="808" y="813"/>
                    <a:pt x="698" y="853"/>
                    <a:pt x="633" y="875"/>
                  </a:cubicBezTo>
                  <a:cubicBezTo>
                    <a:pt x="568" y="897"/>
                    <a:pt x="513" y="914"/>
                    <a:pt x="492" y="917"/>
                  </a:cubicBezTo>
                  <a:cubicBezTo>
                    <a:pt x="471" y="920"/>
                    <a:pt x="477" y="904"/>
                    <a:pt x="504" y="893"/>
                  </a:cubicBezTo>
                  <a:cubicBezTo>
                    <a:pt x="531" y="882"/>
                    <a:pt x="602" y="869"/>
                    <a:pt x="657" y="851"/>
                  </a:cubicBezTo>
                  <a:cubicBezTo>
                    <a:pt x="712" y="833"/>
                    <a:pt x="774" y="807"/>
                    <a:pt x="837" y="785"/>
                  </a:cubicBezTo>
                  <a:cubicBezTo>
                    <a:pt x="900" y="763"/>
                    <a:pt x="994" y="733"/>
                    <a:pt x="1035" y="716"/>
                  </a:cubicBezTo>
                  <a:cubicBezTo>
                    <a:pt x="1076" y="699"/>
                    <a:pt x="1079" y="690"/>
                    <a:pt x="1083" y="686"/>
                  </a:cubicBezTo>
                  <a:cubicBezTo>
                    <a:pt x="1087" y="682"/>
                    <a:pt x="1091" y="679"/>
                    <a:pt x="1062" y="689"/>
                  </a:cubicBezTo>
                  <a:cubicBezTo>
                    <a:pt x="1033" y="699"/>
                    <a:pt x="964" y="727"/>
                    <a:pt x="906" y="746"/>
                  </a:cubicBezTo>
                  <a:cubicBezTo>
                    <a:pt x="848" y="765"/>
                    <a:pt x="779" y="788"/>
                    <a:pt x="714" y="806"/>
                  </a:cubicBezTo>
                  <a:cubicBezTo>
                    <a:pt x="649" y="824"/>
                    <a:pt x="584" y="838"/>
                    <a:pt x="513" y="854"/>
                  </a:cubicBezTo>
                  <a:cubicBezTo>
                    <a:pt x="442" y="870"/>
                    <a:pt x="344" y="893"/>
                    <a:pt x="288" y="905"/>
                  </a:cubicBezTo>
                  <a:cubicBezTo>
                    <a:pt x="232" y="917"/>
                    <a:pt x="190" y="926"/>
                    <a:pt x="177" y="926"/>
                  </a:cubicBezTo>
                  <a:cubicBezTo>
                    <a:pt x="164" y="926"/>
                    <a:pt x="208" y="904"/>
                    <a:pt x="207" y="902"/>
                  </a:cubicBezTo>
                  <a:cubicBezTo>
                    <a:pt x="206" y="900"/>
                    <a:pt x="188" y="907"/>
                    <a:pt x="168" y="911"/>
                  </a:cubicBezTo>
                  <a:cubicBezTo>
                    <a:pt x="148" y="915"/>
                    <a:pt x="95" y="929"/>
                    <a:pt x="84" y="929"/>
                  </a:cubicBezTo>
                  <a:cubicBezTo>
                    <a:pt x="73" y="929"/>
                    <a:pt x="91" y="912"/>
                    <a:pt x="99" y="908"/>
                  </a:cubicBezTo>
                  <a:cubicBezTo>
                    <a:pt x="107" y="904"/>
                    <a:pt x="0" y="945"/>
                    <a:pt x="135" y="902"/>
                  </a:cubicBezTo>
                  <a:close/>
                </a:path>
              </a:pathLst>
            </a:custGeom>
            <a:gradFill rotWithShape="0">
              <a:gsLst>
                <a:gs pos="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ja-JP" altLang="en-US">
                <a:solidFill>
                  <a:srgbClr val="2E2E48"/>
                </a:solidFill>
              </a:endParaRPr>
            </a:p>
          </p:txBody>
        </p:sp>
        <p:sp>
          <p:nvSpPr>
            <p:cNvPr id="9" name="Freeform 7"/>
            <p:cNvSpPr>
              <a:spLocks/>
            </p:cNvSpPr>
            <p:nvPr userDrawn="1"/>
          </p:nvSpPr>
          <p:spPr bwMode="ltGray">
            <a:xfrm>
              <a:off x="2761" y="1582"/>
              <a:ext cx="1090" cy="944"/>
            </a:xfrm>
            <a:custGeom>
              <a:avLst/>
              <a:gdLst/>
              <a:ahLst/>
              <a:cxnLst>
                <a:cxn ang="0">
                  <a:pos x="262" y="29"/>
                </a:cxn>
                <a:cxn ang="0">
                  <a:pos x="310" y="5"/>
                </a:cxn>
                <a:cxn ang="0">
                  <a:pos x="415" y="80"/>
                </a:cxn>
                <a:cxn ang="0">
                  <a:pos x="415" y="164"/>
                </a:cxn>
                <a:cxn ang="0">
                  <a:pos x="439" y="239"/>
                </a:cxn>
                <a:cxn ang="0">
                  <a:pos x="532" y="266"/>
                </a:cxn>
                <a:cxn ang="0">
                  <a:pos x="544" y="338"/>
                </a:cxn>
                <a:cxn ang="0">
                  <a:pos x="646" y="431"/>
                </a:cxn>
                <a:cxn ang="0">
                  <a:pos x="982" y="641"/>
                </a:cxn>
                <a:cxn ang="0">
                  <a:pos x="1084" y="740"/>
                </a:cxn>
                <a:cxn ang="0">
                  <a:pos x="922" y="722"/>
                </a:cxn>
                <a:cxn ang="0">
                  <a:pos x="826" y="740"/>
                </a:cxn>
                <a:cxn ang="0">
                  <a:pos x="607" y="548"/>
                </a:cxn>
                <a:cxn ang="0">
                  <a:pos x="496" y="536"/>
                </a:cxn>
                <a:cxn ang="0">
                  <a:pos x="520" y="722"/>
                </a:cxn>
                <a:cxn ang="0">
                  <a:pos x="472" y="800"/>
                </a:cxn>
                <a:cxn ang="0">
                  <a:pos x="364" y="833"/>
                </a:cxn>
                <a:cxn ang="0">
                  <a:pos x="205" y="944"/>
                </a:cxn>
                <a:cxn ang="0">
                  <a:pos x="139" y="899"/>
                </a:cxn>
                <a:cxn ang="0">
                  <a:pos x="148" y="818"/>
                </a:cxn>
                <a:cxn ang="0">
                  <a:pos x="103" y="785"/>
                </a:cxn>
                <a:cxn ang="0">
                  <a:pos x="25" y="815"/>
                </a:cxn>
                <a:cxn ang="0">
                  <a:pos x="220" y="647"/>
                </a:cxn>
                <a:cxn ang="0">
                  <a:pos x="307" y="542"/>
                </a:cxn>
                <a:cxn ang="0">
                  <a:pos x="235" y="473"/>
                </a:cxn>
                <a:cxn ang="0">
                  <a:pos x="211" y="404"/>
                </a:cxn>
                <a:cxn ang="0">
                  <a:pos x="190" y="335"/>
                </a:cxn>
                <a:cxn ang="0">
                  <a:pos x="157" y="296"/>
                </a:cxn>
                <a:cxn ang="0">
                  <a:pos x="148" y="236"/>
                </a:cxn>
                <a:cxn ang="0">
                  <a:pos x="121" y="164"/>
                </a:cxn>
                <a:cxn ang="0">
                  <a:pos x="88" y="68"/>
                </a:cxn>
                <a:cxn ang="0">
                  <a:pos x="127" y="89"/>
                </a:cxn>
                <a:cxn ang="0">
                  <a:pos x="139" y="56"/>
                </a:cxn>
                <a:cxn ang="0">
                  <a:pos x="148" y="23"/>
                </a:cxn>
                <a:cxn ang="0">
                  <a:pos x="187" y="53"/>
                </a:cxn>
                <a:cxn ang="0">
                  <a:pos x="196" y="107"/>
                </a:cxn>
                <a:cxn ang="0">
                  <a:pos x="244" y="122"/>
                </a:cxn>
                <a:cxn ang="0">
                  <a:pos x="319" y="155"/>
                </a:cxn>
                <a:cxn ang="0">
                  <a:pos x="361" y="152"/>
                </a:cxn>
                <a:cxn ang="0">
                  <a:pos x="259" y="92"/>
                </a:cxn>
                <a:cxn ang="0">
                  <a:pos x="220" y="44"/>
                </a:cxn>
              </a:cxnLst>
              <a:rect l="0" t="0" r="r" b="b"/>
              <a:pathLst>
                <a:path w="1090" h="944">
                  <a:moveTo>
                    <a:pt x="220" y="44"/>
                  </a:moveTo>
                  <a:cubicBezTo>
                    <a:pt x="214" y="39"/>
                    <a:pt x="250" y="35"/>
                    <a:pt x="262" y="29"/>
                  </a:cubicBezTo>
                  <a:cubicBezTo>
                    <a:pt x="274" y="23"/>
                    <a:pt x="284" y="9"/>
                    <a:pt x="292" y="5"/>
                  </a:cubicBezTo>
                  <a:cubicBezTo>
                    <a:pt x="300" y="1"/>
                    <a:pt x="299" y="0"/>
                    <a:pt x="310" y="5"/>
                  </a:cubicBezTo>
                  <a:cubicBezTo>
                    <a:pt x="321" y="10"/>
                    <a:pt x="341" y="23"/>
                    <a:pt x="358" y="35"/>
                  </a:cubicBezTo>
                  <a:cubicBezTo>
                    <a:pt x="375" y="47"/>
                    <a:pt x="402" y="64"/>
                    <a:pt x="415" y="80"/>
                  </a:cubicBezTo>
                  <a:cubicBezTo>
                    <a:pt x="428" y="96"/>
                    <a:pt x="436" y="114"/>
                    <a:pt x="436" y="128"/>
                  </a:cubicBezTo>
                  <a:cubicBezTo>
                    <a:pt x="436" y="142"/>
                    <a:pt x="414" y="155"/>
                    <a:pt x="415" y="164"/>
                  </a:cubicBezTo>
                  <a:cubicBezTo>
                    <a:pt x="416" y="173"/>
                    <a:pt x="441" y="172"/>
                    <a:pt x="445" y="185"/>
                  </a:cubicBezTo>
                  <a:cubicBezTo>
                    <a:pt x="449" y="198"/>
                    <a:pt x="431" y="226"/>
                    <a:pt x="439" y="239"/>
                  </a:cubicBezTo>
                  <a:cubicBezTo>
                    <a:pt x="447" y="252"/>
                    <a:pt x="475" y="262"/>
                    <a:pt x="490" y="266"/>
                  </a:cubicBezTo>
                  <a:cubicBezTo>
                    <a:pt x="505" y="270"/>
                    <a:pt x="517" y="256"/>
                    <a:pt x="532" y="266"/>
                  </a:cubicBezTo>
                  <a:cubicBezTo>
                    <a:pt x="547" y="276"/>
                    <a:pt x="575" y="314"/>
                    <a:pt x="577" y="326"/>
                  </a:cubicBezTo>
                  <a:cubicBezTo>
                    <a:pt x="579" y="338"/>
                    <a:pt x="546" y="331"/>
                    <a:pt x="544" y="338"/>
                  </a:cubicBezTo>
                  <a:cubicBezTo>
                    <a:pt x="542" y="345"/>
                    <a:pt x="545" y="356"/>
                    <a:pt x="562" y="371"/>
                  </a:cubicBezTo>
                  <a:cubicBezTo>
                    <a:pt x="579" y="386"/>
                    <a:pt x="604" y="404"/>
                    <a:pt x="646" y="431"/>
                  </a:cubicBezTo>
                  <a:cubicBezTo>
                    <a:pt x="688" y="458"/>
                    <a:pt x="761" y="501"/>
                    <a:pt x="817" y="536"/>
                  </a:cubicBezTo>
                  <a:cubicBezTo>
                    <a:pt x="873" y="571"/>
                    <a:pt x="949" y="617"/>
                    <a:pt x="982" y="641"/>
                  </a:cubicBezTo>
                  <a:cubicBezTo>
                    <a:pt x="1015" y="665"/>
                    <a:pt x="995" y="664"/>
                    <a:pt x="1012" y="680"/>
                  </a:cubicBezTo>
                  <a:cubicBezTo>
                    <a:pt x="1029" y="696"/>
                    <a:pt x="1078" y="726"/>
                    <a:pt x="1084" y="740"/>
                  </a:cubicBezTo>
                  <a:cubicBezTo>
                    <a:pt x="1090" y="754"/>
                    <a:pt x="1078" y="767"/>
                    <a:pt x="1051" y="764"/>
                  </a:cubicBezTo>
                  <a:cubicBezTo>
                    <a:pt x="1024" y="761"/>
                    <a:pt x="950" y="724"/>
                    <a:pt x="922" y="722"/>
                  </a:cubicBezTo>
                  <a:cubicBezTo>
                    <a:pt x="894" y="720"/>
                    <a:pt x="896" y="746"/>
                    <a:pt x="880" y="749"/>
                  </a:cubicBezTo>
                  <a:cubicBezTo>
                    <a:pt x="864" y="752"/>
                    <a:pt x="858" y="758"/>
                    <a:pt x="826" y="740"/>
                  </a:cubicBezTo>
                  <a:cubicBezTo>
                    <a:pt x="794" y="722"/>
                    <a:pt x="725" y="673"/>
                    <a:pt x="688" y="641"/>
                  </a:cubicBezTo>
                  <a:cubicBezTo>
                    <a:pt x="651" y="609"/>
                    <a:pt x="630" y="570"/>
                    <a:pt x="607" y="548"/>
                  </a:cubicBezTo>
                  <a:cubicBezTo>
                    <a:pt x="584" y="526"/>
                    <a:pt x="565" y="508"/>
                    <a:pt x="547" y="506"/>
                  </a:cubicBezTo>
                  <a:cubicBezTo>
                    <a:pt x="529" y="504"/>
                    <a:pt x="510" y="515"/>
                    <a:pt x="496" y="536"/>
                  </a:cubicBezTo>
                  <a:cubicBezTo>
                    <a:pt x="482" y="557"/>
                    <a:pt x="459" y="601"/>
                    <a:pt x="463" y="632"/>
                  </a:cubicBezTo>
                  <a:cubicBezTo>
                    <a:pt x="467" y="663"/>
                    <a:pt x="514" y="695"/>
                    <a:pt x="520" y="722"/>
                  </a:cubicBezTo>
                  <a:cubicBezTo>
                    <a:pt x="526" y="749"/>
                    <a:pt x="510" y="784"/>
                    <a:pt x="502" y="797"/>
                  </a:cubicBezTo>
                  <a:cubicBezTo>
                    <a:pt x="494" y="810"/>
                    <a:pt x="480" y="802"/>
                    <a:pt x="472" y="800"/>
                  </a:cubicBezTo>
                  <a:cubicBezTo>
                    <a:pt x="464" y="798"/>
                    <a:pt x="469" y="780"/>
                    <a:pt x="451" y="785"/>
                  </a:cubicBezTo>
                  <a:cubicBezTo>
                    <a:pt x="433" y="790"/>
                    <a:pt x="393" y="814"/>
                    <a:pt x="364" y="833"/>
                  </a:cubicBezTo>
                  <a:cubicBezTo>
                    <a:pt x="335" y="852"/>
                    <a:pt x="303" y="881"/>
                    <a:pt x="277" y="899"/>
                  </a:cubicBezTo>
                  <a:cubicBezTo>
                    <a:pt x="251" y="917"/>
                    <a:pt x="222" y="944"/>
                    <a:pt x="205" y="944"/>
                  </a:cubicBezTo>
                  <a:cubicBezTo>
                    <a:pt x="188" y="944"/>
                    <a:pt x="183" y="906"/>
                    <a:pt x="172" y="899"/>
                  </a:cubicBezTo>
                  <a:cubicBezTo>
                    <a:pt x="161" y="892"/>
                    <a:pt x="150" y="901"/>
                    <a:pt x="139" y="899"/>
                  </a:cubicBezTo>
                  <a:cubicBezTo>
                    <a:pt x="128" y="897"/>
                    <a:pt x="102" y="897"/>
                    <a:pt x="103" y="884"/>
                  </a:cubicBezTo>
                  <a:cubicBezTo>
                    <a:pt x="104" y="871"/>
                    <a:pt x="133" y="839"/>
                    <a:pt x="148" y="818"/>
                  </a:cubicBezTo>
                  <a:cubicBezTo>
                    <a:pt x="163" y="797"/>
                    <a:pt x="203" y="760"/>
                    <a:pt x="196" y="755"/>
                  </a:cubicBezTo>
                  <a:cubicBezTo>
                    <a:pt x="189" y="750"/>
                    <a:pt x="133" y="768"/>
                    <a:pt x="103" y="785"/>
                  </a:cubicBezTo>
                  <a:cubicBezTo>
                    <a:pt x="73" y="802"/>
                    <a:pt x="26" y="852"/>
                    <a:pt x="13" y="857"/>
                  </a:cubicBezTo>
                  <a:cubicBezTo>
                    <a:pt x="0" y="862"/>
                    <a:pt x="5" y="836"/>
                    <a:pt x="25" y="815"/>
                  </a:cubicBezTo>
                  <a:cubicBezTo>
                    <a:pt x="45" y="794"/>
                    <a:pt x="97" y="756"/>
                    <a:pt x="130" y="728"/>
                  </a:cubicBezTo>
                  <a:cubicBezTo>
                    <a:pt x="163" y="700"/>
                    <a:pt x="199" y="671"/>
                    <a:pt x="220" y="647"/>
                  </a:cubicBezTo>
                  <a:cubicBezTo>
                    <a:pt x="241" y="623"/>
                    <a:pt x="245" y="602"/>
                    <a:pt x="259" y="584"/>
                  </a:cubicBezTo>
                  <a:cubicBezTo>
                    <a:pt x="273" y="566"/>
                    <a:pt x="301" y="556"/>
                    <a:pt x="307" y="542"/>
                  </a:cubicBezTo>
                  <a:cubicBezTo>
                    <a:pt x="313" y="528"/>
                    <a:pt x="310" y="511"/>
                    <a:pt x="298" y="500"/>
                  </a:cubicBezTo>
                  <a:cubicBezTo>
                    <a:pt x="286" y="489"/>
                    <a:pt x="240" y="485"/>
                    <a:pt x="235" y="473"/>
                  </a:cubicBezTo>
                  <a:cubicBezTo>
                    <a:pt x="230" y="461"/>
                    <a:pt x="272" y="436"/>
                    <a:pt x="268" y="425"/>
                  </a:cubicBezTo>
                  <a:cubicBezTo>
                    <a:pt x="264" y="414"/>
                    <a:pt x="218" y="414"/>
                    <a:pt x="211" y="404"/>
                  </a:cubicBezTo>
                  <a:cubicBezTo>
                    <a:pt x="204" y="394"/>
                    <a:pt x="229" y="376"/>
                    <a:pt x="226" y="365"/>
                  </a:cubicBezTo>
                  <a:cubicBezTo>
                    <a:pt x="223" y="354"/>
                    <a:pt x="196" y="343"/>
                    <a:pt x="190" y="335"/>
                  </a:cubicBezTo>
                  <a:cubicBezTo>
                    <a:pt x="184" y="327"/>
                    <a:pt x="192" y="320"/>
                    <a:pt x="187" y="314"/>
                  </a:cubicBezTo>
                  <a:cubicBezTo>
                    <a:pt x="182" y="308"/>
                    <a:pt x="167" y="304"/>
                    <a:pt x="157" y="296"/>
                  </a:cubicBezTo>
                  <a:cubicBezTo>
                    <a:pt x="147" y="288"/>
                    <a:pt x="129" y="276"/>
                    <a:pt x="127" y="266"/>
                  </a:cubicBezTo>
                  <a:cubicBezTo>
                    <a:pt x="125" y="256"/>
                    <a:pt x="144" y="246"/>
                    <a:pt x="148" y="236"/>
                  </a:cubicBezTo>
                  <a:cubicBezTo>
                    <a:pt x="152" y="226"/>
                    <a:pt x="155" y="218"/>
                    <a:pt x="151" y="206"/>
                  </a:cubicBezTo>
                  <a:cubicBezTo>
                    <a:pt x="147" y="194"/>
                    <a:pt x="134" y="178"/>
                    <a:pt x="121" y="164"/>
                  </a:cubicBezTo>
                  <a:cubicBezTo>
                    <a:pt x="108" y="150"/>
                    <a:pt x="78" y="141"/>
                    <a:pt x="73" y="125"/>
                  </a:cubicBezTo>
                  <a:cubicBezTo>
                    <a:pt x="68" y="109"/>
                    <a:pt x="78" y="68"/>
                    <a:pt x="88" y="68"/>
                  </a:cubicBezTo>
                  <a:cubicBezTo>
                    <a:pt x="98" y="68"/>
                    <a:pt x="130" y="125"/>
                    <a:pt x="136" y="128"/>
                  </a:cubicBezTo>
                  <a:cubicBezTo>
                    <a:pt x="142" y="131"/>
                    <a:pt x="132" y="100"/>
                    <a:pt x="127" y="89"/>
                  </a:cubicBezTo>
                  <a:cubicBezTo>
                    <a:pt x="122" y="78"/>
                    <a:pt x="101" y="67"/>
                    <a:pt x="103" y="62"/>
                  </a:cubicBezTo>
                  <a:cubicBezTo>
                    <a:pt x="105" y="57"/>
                    <a:pt x="135" y="61"/>
                    <a:pt x="139" y="56"/>
                  </a:cubicBezTo>
                  <a:cubicBezTo>
                    <a:pt x="143" y="51"/>
                    <a:pt x="126" y="37"/>
                    <a:pt x="127" y="32"/>
                  </a:cubicBezTo>
                  <a:cubicBezTo>
                    <a:pt x="128" y="27"/>
                    <a:pt x="142" y="20"/>
                    <a:pt x="148" y="23"/>
                  </a:cubicBezTo>
                  <a:cubicBezTo>
                    <a:pt x="154" y="26"/>
                    <a:pt x="157" y="45"/>
                    <a:pt x="163" y="50"/>
                  </a:cubicBezTo>
                  <a:cubicBezTo>
                    <a:pt x="169" y="55"/>
                    <a:pt x="186" y="42"/>
                    <a:pt x="187" y="53"/>
                  </a:cubicBezTo>
                  <a:cubicBezTo>
                    <a:pt x="188" y="64"/>
                    <a:pt x="171" y="110"/>
                    <a:pt x="172" y="119"/>
                  </a:cubicBezTo>
                  <a:cubicBezTo>
                    <a:pt x="173" y="128"/>
                    <a:pt x="190" y="112"/>
                    <a:pt x="196" y="107"/>
                  </a:cubicBezTo>
                  <a:cubicBezTo>
                    <a:pt x="202" y="102"/>
                    <a:pt x="203" y="86"/>
                    <a:pt x="211" y="89"/>
                  </a:cubicBezTo>
                  <a:cubicBezTo>
                    <a:pt x="219" y="92"/>
                    <a:pt x="237" y="112"/>
                    <a:pt x="244" y="122"/>
                  </a:cubicBezTo>
                  <a:cubicBezTo>
                    <a:pt x="251" y="132"/>
                    <a:pt x="244" y="144"/>
                    <a:pt x="256" y="149"/>
                  </a:cubicBezTo>
                  <a:cubicBezTo>
                    <a:pt x="268" y="154"/>
                    <a:pt x="307" y="148"/>
                    <a:pt x="319" y="155"/>
                  </a:cubicBezTo>
                  <a:cubicBezTo>
                    <a:pt x="331" y="162"/>
                    <a:pt x="318" y="192"/>
                    <a:pt x="325" y="191"/>
                  </a:cubicBezTo>
                  <a:cubicBezTo>
                    <a:pt x="332" y="190"/>
                    <a:pt x="362" y="160"/>
                    <a:pt x="361" y="152"/>
                  </a:cubicBezTo>
                  <a:cubicBezTo>
                    <a:pt x="360" y="144"/>
                    <a:pt x="336" y="153"/>
                    <a:pt x="319" y="143"/>
                  </a:cubicBezTo>
                  <a:cubicBezTo>
                    <a:pt x="302" y="133"/>
                    <a:pt x="262" y="105"/>
                    <a:pt x="259" y="92"/>
                  </a:cubicBezTo>
                  <a:cubicBezTo>
                    <a:pt x="256" y="79"/>
                    <a:pt x="304" y="69"/>
                    <a:pt x="298" y="62"/>
                  </a:cubicBezTo>
                  <a:cubicBezTo>
                    <a:pt x="292" y="55"/>
                    <a:pt x="226" y="49"/>
                    <a:pt x="220" y="44"/>
                  </a:cubicBezTo>
                  <a:close/>
                </a:path>
              </a:pathLst>
            </a:custGeom>
            <a:gradFill rotWithShape="0">
              <a:gsLst>
                <a:gs pos="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ja-JP" altLang="en-US">
                <a:solidFill>
                  <a:srgbClr val="2E2E48"/>
                </a:solidFill>
              </a:endParaRPr>
            </a:p>
          </p:txBody>
        </p:sp>
        <p:sp>
          <p:nvSpPr>
            <p:cNvPr id="10" name="Freeform 8"/>
            <p:cNvSpPr>
              <a:spLocks/>
            </p:cNvSpPr>
            <p:nvPr userDrawn="1"/>
          </p:nvSpPr>
          <p:spPr bwMode="ltGray">
            <a:xfrm>
              <a:off x="0" y="2659"/>
              <a:ext cx="5760" cy="1413"/>
            </a:xfrm>
            <a:custGeom>
              <a:avLst/>
              <a:gdLst/>
              <a:ahLst/>
              <a:cxnLst>
                <a:cxn ang="0">
                  <a:pos x="0" y="230"/>
                </a:cxn>
                <a:cxn ang="0">
                  <a:pos x="702" y="104"/>
                </a:cxn>
                <a:cxn ang="0">
                  <a:pos x="1144" y="0"/>
                </a:cxn>
                <a:cxn ang="0">
                  <a:pos x="1461" y="50"/>
                </a:cxn>
                <a:cxn ang="0">
                  <a:pos x="1720" y="75"/>
                </a:cxn>
                <a:cxn ang="0">
                  <a:pos x="2054" y="17"/>
                </a:cxn>
                <a:cxn ang="0">
                  <a:pos x="2296" y="84"/>
                </a:cxn>
                <a:cxn ang="0">
                  <a:pos x="3423" y="117"/>
                </a:cxn>
                <a:cxn ang="0">
                  <a:pos x="3823" y="25"/>
                </a:cxn>
                <a:cxn ang="0">
                  <a:pos x="3982" y="75"/>
                </a:cxn>
                <a:cxn ang="0">
                  <a:pos x="4082" y="117"/>
                </a:cxn>
                <a:cxn ang="0">
                  <a:pos x="4726" y="135"/>
                </a:cxn>
                <a:cxn ang="0">
                  <a:pos x="4979" y="112"/>
                </a:cxn>
                <a:cxn ang="0">
                  <a:pos x="5397" y="222"/>
                </a:cxn>
                <a:cxn ang="0">
                  <a:pos x="5760" y="206"/>
                </a:cxn>
                <a:cxn ang="0">
                  <a:pos x="5760" y="1224"/>
                </a:cxn>
                <a:cxn ang="0">
                  <a:pos x="0" y="1224"/>
                </a:cxn>
                <a:cxn ang="0">
                  <a:pos x="0" y="230"/>
                </a:cxn>
              </a:cxnLst>
              <a:rect l="0" t="0" r="r" b="b"/>
              <a:pathLst>
                <a:path w="5760" h="1224">
                  <a:moveTo>
                    <a:pt x="0" y="230"/>
                  </a:moveTo>
                  <a:lnTo>
                    <a:pt x="702" y="104"/>
                  </a:lnTo>
                  <a:lnTo>
                    <a:pt x="1144" y="0"/>
                  </a:lnTo>
                  <a:lnTo>
                    <a:pt x="1461" y="50"/>
                  </a:lnTo>
                  <a:lnTo>
                    <a:pt x="1720" y="75"/>
                  </a:lnTo>
                  <a:lnTo>
                    <a:pt x="2054" y="17"/>
                  </a:lnTo>
                  <a:cubicBezTo>
                    <a:pt x="2054" y="17"/>
                    <a:pt x="2068" y="67"/>
                    <a:pt x="2296" y="84"/>
                  </a:cubicBezTo>
                  <a:cubicBezTo>
                    <a:pt x="2579" y="384"/>
                    <a:pt x="3089" y="242"/>
                    <a:pt x="3423" y="117"/>
                  </a:cubicBezTo>
                  <a:cubicBezTo>
                    <a:pt x="3556" y="59"/>
                    <a:pt x="3656" y="33"/>
                    <a:pt x="3823" y="25"/>
                  </a:cubicBezTo>
                  <a:cubicBezTo>
                    <a:pt x="3917" y="13"/>
                    <a:pt x="3832" y="57"/>
                    <a:pt x="3982" y="75"/>
                  </a:cubicBezTo>
                  <a:cubicBezTo>
                    <a:pt x="4025" y="90"/>
                    <a:pt x="3958" y="107"/>
                    <a:pt x="4082" y="117"/>
                  </a:cubicBezTo>
                  <a:cubicBezTo>
                    <a:pt x="4206" y="127"/>
                    <a:pt x="4577" y="136"/>
                    <a:pt x="4726" y="135"/>
                  </a:cubicBezTo>
                  <a:lnTo>
                    <a:pt x="4979" y="112"/>
                  </a:lnTo>
                  <a:lnTo>
                    <a:pt x="5397" y="222"/>
                  </a:lnTo>
                  <a:lnTo>
                    <a:pt x="5760" y="206"/>
                  </a:lnTo>
                  <a:lnTo>
                    <a:pt x="5760" y="1224"/>
                  </a:lnTo>
                  <a:lnTo>
                    <a:pt x="0" y="1224"/>
                  </a:lnTo>
                  <a:lnTo>
                    <a:pt x="0" y="230"/>
                  </a:lnTo>
                  <a:close/>
                </a:path>
              </a:pathLst>
            </a:custGeom>
            <a:gradFill rotWithShape="0">
              <a:gsLst>
                <a:gs pos="0">
                  <a:schemeClr val="bg2">
                    <a:gamma/>
                    <a:shade val="69804"/>
                    <a:invGamma/>
                  </a:schemeClr>
                </a:gs>
                <a:gs pos="100000">
                  <a:schemeClr val="bg2"/>
                </a:gs>
              </a:gsLst>
              <a:lin ang="5400000" scaled="1"/>
            </a:gradFill>
            <a:ln w="9525"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ja-JP" altLang="en-US">
                <a:solidFill>
                  <a:srgbClr val="2E2E48"/>
                </a:solidFill>
              </a:endParaRPr>
            </a:p>
          </p:txBody>
        </p:sp>
        <p:sp>
          <p:nvSpPr>
            <p:cNvPr id="11" name="Freeform 9"/>
            <p:cNvSpPr>
              <a:spLocks/>
            </p:cNvSpPr>
            <p:nvPr userDrawn="1"/>
          </p:nvSpPr>
          <p:spPr bwMode="ltGray">
            <a:xfrm>
              <a:off x="0" y="3138"/>
              <a:ext cx="5760" cy="1186"/>
            </a:xfrm>
            <a:custGeom>
              <a:avLst/>
              <a:gdLst/>
              <a:ahLst/>
              <a:cxnLst>
                <a:cxn ang="0">
                  <a:pos x="0" y="1027"/>
                </a:cxn>
                <a:cxn ang="0">
                  <a:pos x="5760" y="1027"/>
                </a:cxn>
                <a:cxn ang="0">
                  <a:pos x="5760" y="409"/>
                </a:cxn>
                <a:cxn ang="0">
                  <a:pos x="4658" y="401"/>
                </a:cxn>
                <a:cxn ang="0">
                  <a:pos x="3948" y="309"/>
                </a:cxn>
                <a:cxn ang="0">
                  <a:pos x="2905" y="351"/>
                </a:cxn>
                <a:cxn ang="0">
                  <a:pos x="1419" y="175"/>
                </a:cxn>
                <a:cxn ang="0">
                  <a:pos x="659" y="84"/>
                </a:cxn>
                <a:cxn ang="0">
                  <a:pos x="0" y="0"/>
                </a:cxn>
                <a:cxn ang="0">
                  <a:pos x="0" y="1027"/>
                </a:cxn>
              </a:cxnLst>
              <a:rect l="0" t="0" r="r" b="b"/>
              <a:pathLst>
                <a:path w="5760" h="1027">
                  <a:moveTo>
                    <a:pt x="0" y="1027"/>
                  </a:moveTo>
                  <a:lnTo>
                    <a:pt x="5760" y="1027"/>
                  </a:lnTo>
                  <a:lnTo>
                    <a:pt x="5760" y="409"/>
                  </a:lnTo>
                  <a:cubicBezTo>
                    <a:pt x="5576" y="305"/>
                    <a:pt x="4960" y="418"/>
                    <a:pt x="4658" y="401"/>
                  </a:cubicBezTo>
                  <a:cubicBezTo>
                    <a:pt x="4356" y="384"/>
                    <a:pt x="4240" y="317"/>
                    <a:pt x="3948" y="309"/>
                  </a:cubicBezTo>
                  <a:cubicBezTo>
                    <a:pt x="3656" y="301"/>
                    <a:pt x="3326" y="373"/>
                    <a:pt x="2905" y="351"/>
                  </a:cubicBezTo>
                  <a:cubicBezTo>
                    <a:pt x="2404" y="342"/>
                    <a:pt x="1978" y="192"/>
                    <a:pt x="1419" y="175"/>
                  </a:cubicBezTo>
                  <a:cubicBezTo>
                    <a:pt x="1045" y="130"/>
                    <a:pt x="918" y="167"/>
                    <a:pt x="659" y="84"/>
                  </a:cubicBezTo>
                  <a:cubicBezTo>
                    <a:pt x="342" y="75"/>
                    <a:pt x="150" y="17"/>
                    <a:pt x="0" y="0"/>
                  </a:cubicBezTo>
                  <a:cubicBezTo>
                    <a:pt x="0" y="513"/>
                    <a:pt x="0" y="1027"/>
                    <a:pt x="0" y="1027"/>
                  </a:cubicBezTo>
                  <a:close/>
                </a:path>
              </a:pathLst>
            </a:custGeom>
            <a:gradFill rotWithShape="0">
              <a:gsLst>
                <a:gs pos="0">
                  <a:schemeClr val="bg2">
                    <a:gamma/>
                    <a:shade val="69804"/>
                    <a:invGamma/>
                  </a:schemeClr>
                </a:gs>
                <a:gs pos="100000">
                  <a:schemeClr val="bg2"/>
                </a:gs>
              </a:gsLst>
              <a:lin ang="5400000" scaled="1"/>
            </a:gradFill>
            <a:ln w="9525"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ja-JP" altLang="en-US">
                <a:solidFill>
                  <a:srgbClr val="2E2E48"/>
                </a:solidFill>
              </a:endParaRPr>
            </a:p>
          </p:txBody>
        </p:sp>
      </p:grpSp>
      <p:sp>
        <p:nvSpPr>
          <p:cNvPr id="6154" name="Rectangle 10"/>
          <p:cNvSpPr>
            <a:spLocks noGrp="1" noChangeArrowheads="1"/>
          </p:cNvSpPr>
          <p:nvPr>
            <p:ph type="ctrTitle"/>
          </p:nvPr>
        </p:nvSpPr>
        <p:spPr>
          <a:xfrm>
            <a:off x="673100" y="1236663"/>
            <a:ext cx="7772400" cy="1143000"/>
          </a:xfrm>
        </p:spPr>
        <p:txBody>
          <a:bodyPr/>
          <a:lstStyle>
            <a:lvl1pPr>
              <a:defRPr/>
            </a:lvl1pPr>
          </a:lstStyle>
          <a:p>
            <a:r>
              <a:rPr lang="ja-JP" altLang="en-US"/>
              <a:t>マスタ タイトルの書式設定</a:t>
            </a:r>
          </a:p>
        </p:txBody>
      </p:sp>
      <p:sp>
        <p:nvSpPr>
          <p:cNvPr id="6155" name="Rectangle 11"/>
          <p:cNvSpPr>
            <a:spLocks noGrp="1" noChangeArrowheads="1"/>
          </p:cNvSpPr>
          <p:nvPr>
            <p:ph type="subTitle" idx="1"/>
          </p:nvPr>
        </p:nvSpPr>
        <p:spPr>
          <a:xfrm>
            <a:off x="1681163" y="3403600"/>
            <a:ext cx="5781675" cy="2581275"/>
          </a:xfrm>
        </p:spPr>
        <p:txBody>
          <a:bodyPr anchor="ctr"/>
          <a:lstStyle>
            <a:lvl1pPr marL="0" indent="0" algn="ctr">
              <a:buFont typeface="Wingdings" pitchFamily="2" charset="2"/>
              <a:buNone/>
              <a:defRPr/>
            </a:lvl1pPr>
          </a:lstStyle>
          <a:p>
            <a:r>
              <a:rPr lang="ja-JP" altLang="en-US"/>
              <a:t>マスタ サブタイトルの書式設定</a:t>
            </a:r>
          </a:p>
        </p:txBody>
      </p:sp>
      <p:sp>
        <p:nvSpPr>
          <p:cNvPr id="12" name="Rectangle 12"/>
          <p:cNvSpPr>
            <a:spLocks noGrp="1" noChangeArrowheads="1"/>
          </p:cNvSpPr>
          <p:nvPr>
            <p:ph type="dt" sz="half" idx="10"/>
          </p:nvPr>
        </p:nvSpPr>
        <p:spPr/>
        <p:txBody>
          <a:bodyPr/>
          <a:lstStyle>
            <a:lvl1pPr>
              <a:defRPr/>
            </a:lvl1pPr>
          </a:lstStyle>
          <a:p>
            <a:fld id="{06258604-3B4A-4F08-9565-2EF83A21702E}" type="datetime1">
              <a:rPr lang="ja-JP" altLang="en-US" smtClean="0"/>
              <a:pPr/>
              <a:t>16/03/28</a:t>
            </a:fld>
            <a:endParaRPr lang="en-US" altLang="ja-JP"/>
          </a:p>
        </p:txBody>
      </p:sp>
      <p:sp>
        <p:nvSpPr>
          <p:cNvPr id="13" name="Rectangle 13"/>
          <p:cNvSpPr>
            <a:spLocks noGrp="1" noChangeArrowheads="1"/>
          </p:cNvSpPr>
          <p:nvPr>
            <p:ph type="ftr" sz="quarter" idx="11"/>
          </p:nvPr>
        </p:nvSpPr>
        <p:spPr>
          <a:xfrm>
            <a:off x="3124200" y="6248400"/>
            <a:ext cx="2895600" cy="457200"/>
          </a:xfrm>
        </p:spPr>
        <p:txBody>
          <a:bodyPr/>
          <a:lstStyle>
            <a:lvl1pPr>
              <a:defRPr/>
            </a:lvl1pPr>
          </a:lstStyle>
          <a:p>
            <a:endParaRPr lang="en-US" altLang="ja-JP"/>
          </a:p>
        </p:txBody>
      </p:sp>
      <p:sp>
        <p:nvSpPr>
          <p:cNvPr id="14" name="Rectangle 14"/>
          <p:cNvSpPr>
            <a:spLocks noGrp="1" noChangeArrowheads="1"/>
          </p:cNvSpPr>
          <p:nvPr>
            <p:ph type="sldNum" sz="quarter" idx="12"/>
          </p:nvPr>
        </p:nvSpPr>
        <p:spPr>
          <a:xfrm>
            <a:off x="7239000" y="6597650"/>
            <a:ext cx="1905000" cy="260350"/>
          </a:xfrm>
        </p:spPr>
        <p:txBody>
          <a:bodyPr/>
          <a:lstStyle>
            <a:lvl1pPr>
              <a:defRPr/>
            </a:lvl1pPr>
          </a:lstStyle>
          <a:p>
            <a:pPr>
              <a:defRPr/>
            </a:pPr>
            <a:fld id="{CB7C7981-DF25-483E-83BA-4618F4EFAF3B}" type="slidenum">
              <a:rPr lang="en-US" altLang="ja-JP"/>
              <a:pPr>
                <a:defRPr/>
              </a:pPr>
              <a:t>‹#›</a:t>
            </a:fld>
            <a:endParaRPr lang="en-US" altLang="ja-JP"/>
          </a:p>
        </p:txBody>
      </p:sp>
    </p:spTree>
    <p:extLst>
      <p:ext uri="{BB962C8B-B14F-4D97-AF65-F5344CB8AC3E}">
        <p14:creationId xmlns:p14="http://schemas.microsoft.com/office/powerpoint/2010/main" val="9739060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12"/>
          <p:cNvSpPr>
            <a:spLocks noGrp="1" noChangeArrowheads="1"/>
          </p:cNvSpPr>
          <p:nvPr>
            <p:ph type="dt" sz="half" idx="10"/>
          </p:nvPr>
        </p:nvSpPr>
        <p:spPr>
          <a:ln/>
        </p:spPr>
        <p:txBody>
          <a:bodyPr/>
          <a:lstStyle>
            <a:lvl1pPr>
              <a:defRPr/>
            </a:lvl1pPr>
          </a:lstStyle>
          <a:p>
            <a:fld id="{361E9DB5-0305-48AF-89C0-718DEA67B59B}" type="datetime1">
              <a:rPr lang="ja-JP" altLang="en-US" smtClean="0"/>
              <a:pPr/>
              <a:t>16/03/28</a:t>
            </a:fld>
            <a:endParaRPr lang="en-US" altLang="ja-JP"/>
          </a:p>
        </p:txBody>
      </p:sp>
      <p:sp>
        <p:nvSpPr>
          <p:cNvPr id="5" name="Rectangle 13"/>
          <p:cNvSpPr>
            <a:spLocks noGrp="1" noChangeArrowheads="1"/>
          </p:cNvSpPr>
          <p:nvPr>
            <p:ph type="ftr" sz="quarter" idx="11"/>
          </p:nvPr>
        </p:nvSpPr>
        <p:spPr>
          <a:ln/>
        </p:spPr>
        <p:txBody>
          <a:bodyPr/>
          <a:lstStyle>
            <a:lvl1pPr>
              <a:defRPr/>
            </a:lvl1pPr>
          </a:lstStyle>
          <a:p>
            <a:endParaRPr lang="en-US" altLang="ja-JP"/>
          </a:p>
        </p:txBody>
      </p:sp>
      <p:sp>
        <p:nvSpPr>
          <p:cNvPr id="6" name="Rectangle 14"/>
          <p:cNvSpPr>
            <a:spLocks noGrp="1" noChangeArrowheads="1"/>
          </p:cNvSpPr>
          <p:nvPr>
            <p:ph type="sldNum" sz="quarter" idx="12"/>
          </p:nvPr>
        </p:nvSpPr>
        <p:spPr>
          <a:ln/>
        </p:spPr>
        <p:txBody>
          <a:bodyPr/>
          <a:lstStyle>
            <a:lvl1pPr>
              <a:defRPr/>
            </a:lvl1pPr>
          </a:lstStyle>
          <a:p>
            <a:pPr>
              <a:defRPr/>
            </a:pPr>
            <a:fld id="{D0C8DF98-D7F0-406B-AA76-CEBD327FAD83}" type="slidenum">
              <a:rPr lang="en-US" altLang="ja-JP"/>
              <a:pPr>
                <a:defRPr/>
              </a:pPr>
              <a:t>‹#›</a:t>
            </a:fld>
            <a:endParaRPr lang="en-US" altLang="ja-JP"/>
          </a:p>
        </p:txBody>
      </p:sp>
    </p:spTree>
    <p:extLst>
      <p:ext uri="{BB962C8B-B14F-4D97-AF65-F5344CB8AC3E}">
        <p14:creationId xmlns:p14="http://schemas.microsoft.com/office/powerpoint/2010/main" val="6352502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12"/>
          <p:cNvSpPr>
            <a:spLocks noGrp="1" noChangeArrowheads="1"/>
          </p:cNvSpPr>
          <p:nvPr>
            <p:ph type="dt" sz="half" idx="10"/>
          </p:nvPr>
        </p:nvSpPr>
        <p:spPr>
          <a:ln/>
        </p:spPr>
        <p:txBody>
          <a:bodyPr/>
          <a:lstStyle>
            <a:lvl1pPr>
              <a:defRPr/>
            </a:lvl1pPr>
          </a:lstStyle>
          <a:p>
            <a:fld id="{EE367834-0623-42B2-8771-ECAE1394525B}" type="datetime1">
              <a:rPr lang="ja-JP" altLang="en-US" smtClean="0"/>
              <a:pPr/>
              <a:t>16/03/28</a:t>
            </a:fld>
            <a:endParaRPr lang="en-US" altLang="ja-JP"/>
          </a:p>
        </p:txBody>
      </p:sp>
      <p:sp>
        <p:nvSpPr>
          <p:cNvPr id="5" name="Rectangle 13"/>
          <p:cNvSpPr>
            <a:spLocks noGrp="1" noChangeArrowheads="1"/>
          </p:cNvSpPr>
          <p:nvPr>
            <p:ph type="ftr" sz="quarter" idx="11"/>
          </p:nvPr>
        </p:nvSpPr>
        <p:spPr>
          <a:ln/>
        </p:spPr>
        <p:txBody>
          <a:bodyPr/>
          <a:lstStyle>
            <a:lvl1pPr>
              <a:defRPr/>
            </a:lvl1pPr>
          </a:lstStyle>
          <a:p>
            <a:endParaRPr lang="en-US" altLang="ja-JP"/>
          </a:p>
        </p:txBody>
      </p:sp>
      <p:sp>
        <p:nvSpPr>
          <p:cNvPr id="6" name="Rectangle 14"/>
          <p:cNvSpPr>
            <a:spLocks noGrp="1" noChangeArrowheads="1"/>
          </p:cNvSpPr>
          <p:nvPr>
            <p:ph type="sldNum" sz="quarter" idx="12"/>
          </p:nvPr>
        </p:nvSpPr>
        <p:spPr>
          <a:ln/>
        </p:spPr>
        <p:txBody>
          <a:bodyPr/>
          <a:lstStyle>
            <a:lvl1pPr>
              <a:defRPr/>
            </a:lvl1pPr>
          </a:lstStyle>
          <a:p>
            <a:pPr>
              <a:defRPr/>
            </a:pPr>
            <a:fld id="{54BE8F60-0FF7-461F-AF72-553BAA65AD27}" type="slidenum">
              <a:rPr lang="en-US" altLang="ja-JP"/>
              <a:pPr>
                <a:defRPr/>
              </a:pPr>
              <a:t>‹#›</a:t>
            </a:fld>
            <a:endParaRPr lang="en-US" altLang="ja-JP"/>
          </a:p>
        </p:txBody>
      </p:sp>
    </p:spTree>
    <p:extLst>
      <p:ext uri="{BB962C8B-B14F-4D97-AF65-F5344CB8AC3E}">
        <p14:creationId xmlns:p14="http://schemas.microsoft.com/office/powerpoint/2010/main" val="6901852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12"/>
          <p:cNvSpPr>
            <a:spLocks noGrp="1" noChangeArrowheads="1"/>
          </p:cNvSpPr>
          <p:nvPr>
            <p:ph type="dt" sz="half" idx="10"/>
          </p:nvPr>
        </p:nvSpPr>
        <p:spPr>
          <a:ln/>
        </p:spPr>
        <p:txBody>
          <a:bodyPr/>
          <a:lstStyle>
            <a:lvl1pPr>
              <a:defRPr/>
            </a:lvl1pPr>
          </a:lstStyle>
          <a:p>
            <a:fld id="{F687782C-9D6B-40CA-AD17-9B09A2615814}" type="datetime1">
              <a:rPr lang="ja-JP" altLang="en-US" smtClean="0"/>
              <a:pPr/>
              <a:t>16/03/28</a:t>
            </a:fld>
            <a:endParaRPr lang="en-US" altLang="ja-JP"/>
          </a:p>
        </p:txBody>
      </p:sp>
      <p:sp>
        <p:nvSpPr>
          <p:cNvPr id="6" name="Rectangle 13"/>
          <p:cNvSpPr>
            <a:spLocks noGrp="1" noChangeArrowheads="1"/>
          </p:cNvSpPr>
          <p:nvPr>
            <p:ph type="ftr" sz="quarter" idx="11"/>
          </p:nvPr>
        </p:nvSpPr>
        <p:spPr>
          <a:ln/>
        </p:spPr>
        <p:txBody>
          <a:bodyPr/>
          <a:lstStyle>
            <a:lvl1pPr>
              <a:defRPr/>
            </a:lvl1pPr>
          </a:lstStyle>
          <a:p>
            <a:endParaRPr lang="en-US" altLang="ja-JP"/>
          </a:p>
        </p:txBody>
      </p:sp>
      <p:sp>
        <p:nvSpPr>
          <p:cNvPr id="7" name="Rectangle 14"/>
          <p:cNvSpPr>
            <a:spLocks noGrp="1" noChangeArrowheads="1"/>
          </p:cNvSpPr>
          <p:nvPr>
            <p:ph type="sldNum" sz="quarter" idx="12"/>
          </p:nvPr>
        </p:nvSpPr>
        <p:spPr>
          <a:ln/>
        </p:spPr>
        <p:txBody>
          <a:bodyPr/>
          <a:lstStyle>
            <a:lvl1pPr>
              <a:defRPr/>
            </a:lvl1pPr>
          </a:lstStyle>
          <a:p>
            <a:pPr>
              <a:defRPr/>
            </a:pPr>
            <a:fld id="{655E5640-89EA-45B0-A70D-652EC5D430AC}" type="slidenum">
              <a:rPr lang="en-US" altLang="ja-JP"/>
              <a:pPr>
                <a:defRPr/>
              </a:pPr>
              <a:t>‹#›</a:t>
            </a:fld>
            <a:endParaRPr lang="en-US" altLang="ja-JP"/>
          </a:p>
        </p:txBody>
      </p:sp>
    </p:spTree>
    <p:extLst>
      <p:ext uri="{BB962C8B-B14F-4D97-AF65-F5344CB8AC3E}">
        <p14:creationId xmlns:p14="http://schemas.microsoft.com/office/powerpoint/2010/main" val="6784123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12"/>
          <p:cNvSpPr>
            <a:spLocks noGrp="1" noChangeArrowheads="1"/>
          </p:cNvSpPr>
          <p:nvPr>
            <p:ph type="dt" sz="half" idx="10"/>
          </p:nvPr>
        </p:nvSpPr>
        <p:spPr>
          <a:ln/>
        </p:spPr>
        <p:txBody>
          <a:bodyPr/>
          <a:lstStyle>
            <a:lvl1pPr>
              <a:defRPr/>
            </a:lvl1pPr>
          </a:lstStyle>
          <a:p>
            <a:fld id="{BF30ECFC-B467-450B-A4DE-753E423F18A7}" type="datetime1">
              <a:rPr lang="ja-JP" altLang="en-US" smtClean="0"/>
              <a:pPr/>
              <a:t>16/03/28</a:t>
            </a:fld>
            <a:endParaRPr lang="en-US" altLang="ja-JP"/>
          </a:p>
        </p:txBody>
      </p:sp>
      <p:sp>
        <p:nvSpPr>
          <p:cNvPr id="8" name="Rectangle 13"/>
          <p:cNvSpPr>
            <a:spLocks noGrp="1" noChangeArrowheads="1"/>
          </p:cNvSpPr>
          <p:nvPr>
            <p:ph type="ftr" sz="quarter" idx="11"/>
          </p:nvPr>
        </p:nvSpPr>
        <p:spPr>
          <a:ln/>
        </p:spPr>
        <p:txBody>
          <a:bodyPr/>
          <a:lstStyle>
            <a:lvl1pPr>
              <a:defRPr/>
            </a:lvl1pPr>
          </a:lstStyle>
          <a:p>
            <a:endParaRPr lang="en-US" altLang="ja-JP"/>
          </a:p>
        </p:txBody>
      </p:sp>
      <p:sp>
        <p:nvSpPr>
          <p:cNvPr id="9" name="Rectangle 14"/>
          <p:cNvSpPr>
            <a:spLocks noGrp="1" noChangeArrowheads="1"/>
          </p:cNvSpPr>
          <p:nvPr>
            <p:ph type="sldNum" sz="quarter" idx="12"/>
          </p:nvPr>
        </p:nvSpPr>
        <p:spPr>
          <a:ln/>
        </p:spPr>
        <p:txBody>
          <a:bodyPr/>
          <a:lstStyle>
            <a:lvl1pPr>
              <a:defRPr/>
            </a:lvl1pPr>
          </a:lstStyle>
          <a:p>
            <a:pPr>
              <a:defRPr/>
            </a:pPr>
            <a:fld id="{A6FDC7FB-1C1A-4EBC-98D5-B5785A6B99A6}" type="slidenum">
              <a:rPr lang="en-US" altLang="ja-JP"/>
              <a:pPr>
                <a:defRPr/>
              </a:pPr>
              <a:t>‹#›</a:t>
            </a:fld>
            <a:endParaRPr lang="en-US" altLang="ja-JP"/>
          </a:p>
        </p:txBody>
      </p:sp>
    </p:spTree>
    <p:extLst>
      <p:ext uri="{BB962C8B-B14F-4D97-AF65-F5344CB8AC3E}">
        <p14:creationId xmlns:p14="http://schemas.microsoft.com/office/powerpoint/2010/main" val="40009775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12"/>
          <p:cNvSpPr>
            <a:spLocks noGrp="1" noChangeArrowheads="1"/>
          </p:cNvSpPr>
          <p:nvPr>
            <p:ph type="dt" sz="half" idx="10"/>
          </p:nvPr>
        </p:nvSpPr>
        <p:spPr>
          <a:ln/>
        </p:spPr>
        <p:txBody>
          <a:bodyPr/>
          <a:lstStyle>
            <a:lvl1pPr>
              <a:defRPr/>
            </a:lvl1pPr>
          </a:lstStyle>
          <a:p>
            <a:fld id="{3C4773FD-7280-4B1A-A7AB-EF1AEC2E55C3}" type="datetime1">
              <a:rPr lang="ja-JP" altLang="en-US" smtClean="0"/>
              <a:pPr/>
              <a:t>16/03/28</a:t>
            </a:fld>
            <a:endParaRPr lang="en-US" altLang="ja-JP"/>
          </a:p>
        </p:txBody>
      </p:sp>
      <p:sp>
        <p:nvSpPr>
          <p:cNvPr id="4" name="Rectangle 13"/>
          <p:cNvSpPr>
            <a:spLocks noGrp="1" noChangeArrowheads="1"/>
          </p:cNvSpPr>
          <p:nvPr>
            <p:ph type="ftr" sz="quarter" idx="11"/>
          </p:nvPr>
        </p:nvSpPr>
        <p:spPr>
          <a:ln/>
        </p:spPr>
        <p:txBody>
          <a:bodyPr/>
          <a:lstStyle>
            <a:lvl1pPr>
              <a:defRPr/>
            </a:lvl1pPr>
          </a:lstStyle>
          <a:p>
            <a:endParaRPr lang="en-US" altLang="ja-JP"/>
          </a:p>
        </p:txBody>
      </p:sp>
      <p:sp>
        <p:nvSpPr>
          <p:cNvPr id="5" name="Rectangle 14"/>
          <p:cNvSpPr>
            <a:spLocks noGrp="1" noChangeArrowheads="1"/>
          </p:cNvSpPr>
          <p:nvPr>
            <p:ph type="sldNum" sz="quarter" idx="12"/>
          </p:nvPr>
        </p:nvSpPr>
        <p:spPr>
          <a:ln/>
        </p:spPr>
        <p:txBody>
          <a:bodyPr/>
          <a:lstStyle>
            <a:lvl1pPr>
              <a:defRPr/>
            </a:lvl1pPr>
          </a:lstStyle>
          <a:p>
            <a:pPr>
              <a:defRPr/>
            </a:pPr>
            <a:fld id="{3D919A84-48AE-4BE4-9BA8-11D3FC5A3D00}" type="slidenum">
              <a:rPr lang="en-US" altLang="ja-JP"/>
              <a:pPr>
                <a:defRPr/>
              </a:pPr>
              <a:t>‹#›</a:t>
            </a:fld>
            <a:endParaRPr lang="en-US" altLang="ja-JP"/>
          </a:p>
        </p:txBody>
      </p:sp>
    </p:spTree>
    <p:extLst>
      <p:ext uri="{BB962C8B-B14F-4D97-AF65-F5344CB8AC3E}">
        <p14:creationId xmlns:p14="http://schemas.microsoft.com/office/powerpoint/2010/main" val="12537681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fld id="{391C3901-D9AC-4AD4-84CC-A5447E70D833}" type="datetime1">
              <a:rPr lang="ja-JP" altLang="en-US" smtClean="0"/>
              <a:pPr/>
              <a:t>16/03/28</a:t>
            </a:fld>
            <a:endParaRPr lang="en-US" altLang="ja-JP"/>
          </a:p>
        </p:txBody>
      </p:sp>
      <p:sp>
        <p:nvSpPr>
          <p:cNvPr id="3" name="Rectangle 13"/>
          <p:cNvSpPr>
            <a:spLocks noGrp="1" noChangeArrowheads="1"/>
          </p:cNvSpPr>
          <p:nvPr>
            <p:ph type="ftr" sz="quarter" idx="11"/>
          </p:nvPr>
        </p:nvSpPr>
        <p:spPr>
          <a:ln/>
        </p:spPr>
        <p:txBody>
          <a:bodyPr/>
          <a:lstStyle>
            <a:lvl1pPr>
              <a:defRPr/>
            </a:lvl1pPr>
          </a:lstStyle>
          <a:p>
            <a:endParaRPr lang="en-US" altLang="ja-JP"/>
          </a:p>
        </p:txBody>
      </p:sp>
      <p:sp>
        <p:nvSpPr>
          <p:cNvPr id="4" name="Rectangle 14"/>
          <p:cNvSpPr>
            <a:spLocks noGrp="1" noChangeArrowheads="1"/>
          </p:cNvSpPr>
          <p:nvPr>
            <p:ph type="sldNum" sz="quarter" idx="12"/>
          </p:nvPr>
        </p:nvSpPr>
        <p:spPr>
          <a:ln/>
        </p:spPr>
        <p:txBody>
          <a:bodyPr/>
          <a:lstStyle>
            <a:lvl1pPr>
              <a:defRPr/>
            </a:lvl1pPr>
          </a:lstStyle>
          <a:p>
            <a:pPr>
              <a:defRPr/>
            </a:pPr>
            <a:fld id="{115C4DD1-4690-40A9-9A43-6796E516B662}" type="slidenum">
              <a:rPr lang="en-US" altLang="ja-JP"/>
              <a:pPr>
                <a:defRPr/>
              </a:pPr>
              <a:t>‹#›</a:t>
            </a:fld>
            <a:endParaRPr lang="en-US" altLang="ja-JP"/>
          </a:p>
        </p:txBody>
      </p:sp>
    </p:spTree>
    <p:extLst>
      <p:ext uri="{BB962C8B-B14F-4D97-AF65-F5344CB8AC3E}">
        <p14:creationId xmlns:p14="http://schemas.microsoft.com/office/powerpoint/2010/main" val="12834660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12"/>
          <p:cNvSpPr>
            <a:spLocks noGrp="1" noChangeArrowheads="1"/>
          </p:cNvSpPr>
          <p:nvPr>
            <p:ph type="dt" sz="half" idx="10"/>
          </p:nvPr>
        </p:nvSpPr>
        <p:spPr>
          <a:ln/>
        </p:spPr>
        <p:txBody>
          <a:bodyPr/>
          <a:lstStyle>
            <a:lvl1pPr>
              <a:defRPr/>
            </a:lvl1pPr>
          </a:lstStyle>
          <a:p>
            <a:fld id="{B6791DD6-6B54-4F7F-832F-76550C529BF0}" type="datetime1">
              <a:rPr lang="ja-JP" altLang="en-US" smtClean="0"/>
              <a:pPr/>
              <a:t>16/03/28</a:t>
            </a:fld>
            <a:endParaRPr lang="en-US" altLang="ja-JP"/>
          </a:p>
        </p:txBody>
      </p:sp>
      <p:sp>
        <p:nvSpPr>
          <p:cNvPr id="6" name="Rectangle 13"/>
          <p:cNvSpPr>
            <a:spLocks noGrp="1" noChangeArrowheads="1"/>
          </p:cNvSpPr>
          <p:nvPr>
            <p:ph type="ftr" sz="quarter" idx="11"/>
          </p:nvPr>
        </p:nvSpPr>
        <p:spPr>
          <a:ln/>
        </p:spPr>
        <p:txBody>
          <a:bodyPr/>
          <a:lstStyle>
            <a:lvl1pPr>
              <a:defRPr/>
            </a:lvl1pPr>
          </a:lstStyle>
          <a:p>
            <a:endParaRPr lang="en-US" altLang="ja-JP"/>
          </a:p>
        </p:txBody>
      </p:sp>
      <p:sp>
        <p:nvSpPr>
          <p:cNvPr id="7" name="Rectangle 14"/>
          <p:cNvSpPr>
            <a:spLocks noGrp="1" noChangeArrowheads="1"/>
          </p:cNvSpPr>
          <p:nvPr>
            <p:ph type="sldNum" sz="quarter" idx="12"/>
          </p:nvPr>
        </p:nvSpPr>
        <p:spPr>
          <a:ln/>
        </p:spPr>
        <p:txBody>
          <a:bodyPr/>
          <a:lstStyle>
            <a:lvl1pPr>
              <a:defRPr/>
            </a:lvl1pPr>
          </a:lstStyle>
          <a:p>
            <a:pPr>
              <a:defRPr/>
            </a:pPr>
            <a:fld id="{7AAD5E3C-B44B-4174-9DE9-5552C0A656EC}" type="slidenum">
              <a:rPr lang="en-US" altLang="ja-JP"/>
              <a:pPr>
                <a:defRPr/>
              </a:pPr>
              <a:t>‹#›</a:t>
            </a:fld>
            <a:endParaRPr lang="en-US" altLang="ja-JP"/>
          </a:p>
        </p:txBody>
      </p:sp>
    </p:spTree>
    <p:extLst>
      <p:ext uri="{BB962C8B-B14F-4D97-AF65-F5344CB8AC3E}">
        <p14:creationId xmlns:p14="http://schemas.microsoft.com/office/powerpoint/2010/main" val="1182699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86AA3526-080F-4913-9989-63400EE860BF}" type="datetime1">
              <a:rPr kumimoji="1" lang="ja-JP" altLang="en-US" smtClean="0"/>
              <a:t>16/03/28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AC12621-DE6C-460E-B7DB-85B97E839AC0}" type="slidenum">
              <a:rPr kumimoji="1" lang="ja-JP" altLang="en-US" smtClean="0"/>
              <a:t>‹#›</a:t>
            </a:fld>
            <a:endParaRPr kumimoji="1" lang="ja-JP" altLang="en-US"/>
          </a:p>
        </p:txBody>
      </p:sp>
    </p:spTree>
    <p:extLst>
      <p:ext uri="{BB962C8B-B14F-4D97-AF65-F5344CB8AC3E}">
        <p14:creationId xmlns:p14="http://schemas.microsoft.com/office/powerpoint/2010/main" val="20715540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12"/>
          <p:cNvSpPr>
            <a:spLocks noGrp="1" noChangeArrowheads="1"/>
          </p:cNvSpPr>
          <p:nvPr>
            <p:ph type="dt" sz="half" idx="10"/>
          </p:nvPr>
        </p:nvSpPr>
        <p:spPr>
          <a:ln/>
        </p:spPr>
        <p:txBody>
          <a:bodyPr/>
          <a:lstStyle>
            <a:lvl1pPr>
              <a:defRPr/>
            </a:lvl1pPr>
          </a:lstStyle>
          <a:p>
            <a:fld id="{D3EA3BCA-1C5C-4D4C-800A-4B19A98C4A54}" type="datetime1">
              <a:rPr lang="ja-JP" altLang="en-US" smtClean="0"/>
              <a:pPr/>
              <a:t>16/03/28</a:t>
            </a:fld>
            <a:endParaRPr lang="en-US" altLang="ja-JP"/>
          </a:p>
        </p:txBody>
      </p:sp>
      <p:sp>
        <p:nvSpPr>
          <p:cNvPr id="6" name="Rectangle 13"/>
          <p:cNvSpPr>
            <a:spLocks noGrp="1" noChangeArrowheads="1"/>
          </p:cNvSpPr>
          <p:nvPr>
            <p:ph type="ftr" sz="quarter" idx="11"/>
          </p:nvPr>
        </p:nvSpPr>
        <p:spPr>
          <a:ln/>
        </p:spPr>
        <p:txBody>
          <a:bodyPr/>
          <a:lstStyle>
            <a:lvl1pPr>
              <a:defRPr/>
            </a:lvl1pPr>
          </a:lstStyle>
          <a:p>
            <a:endParaRPr lang="en-US" altLang="ja-JP"/>
          </a:p>
        </p:txBody>
      </p:sp>
      <p:sp>
        <p:nvSpPr>
          <p:cNvPr id="7" name="Rectangle 14"/>
          <p:cNvSpPr>
            <a:spLocks noGrp="1" noChangeArrowheads="1"/>
          </p:cNvSpPr>
          <p:nvPr>
            <p:ph type="sldNum" sz="quarter" idx="12"/>
          </p:nvPr>
        </p:nvSpPr>
        <p:spPr>
          <a:ln/>
        </p:spPr>
        <p:txBody>
          <a:bodyPr/>
          <a:lstStyle>
            <a:lvl1pPr>
              <a:defRPr/>
            </a:lvl1pPr>
          </a:lstStyle>
          <a:p>
            <a:pPr>
              <a:defRPr/>
            </a:pPr>
            <a:fld id="{24D45582-1477-46AA-9D65-FF5F170D2126}" type="slidenum">
              <a:rPr lang="en-US" altLang="ja-JP"/>
              <a:pPr>
                <a:defRPr/>
              </a:pPr>
              <a:t>‹#›</a:t>
            </a:fld>
            <a:endParaRPr lang="en-US" altLang="ja-JP"/>
          </a:p>
        </p:txBody>
      </p:sp>
    </p:spTree>
    <p:extLst>
      <p:ext uri="{BB962C8B-B14F-4D97-AF65-F5344CB8AC3E}">
        <p14:creationId xmlns:p14="http://schemas.microsoft.com/office/powerpoint/2010/main" val="28171161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12"/>
          <p:cNvSpPr>
            <a:spLocks noGrp="1" noChangeArrowheads="1"/>
          </p:cNvSpPr>
          <p:nvPr>
            <p:ph type="dt" sz="half" idx="10"/>
          </p:nvPr>
        </p:nvSpPr>
        <p:spPr>
          <a:ln/>
        </p:spPr>
        <p:txBody>
          <a:bodyPr/>
          <a:lstStyle>
            <a:lvl1pPr>
              <a:defRPr/>
            </a:lvl1pPr>
          </a:lstStyle>
          <a:p>
            <a:fld id="{F34FDDB1-BEBC-4827-A32A-A89E982C8F64}" type="datetime1">
              <a:rPr lang="ja-JP" altLang="en-US" smtClean="0"/>
              <a:pPr/>
              <a:t>16/03/28</a:t>
            </a:fld>
            <a:endParaRPr lang="en-US" altLang="ja-JP"/>
          </a:p>
        </p:txBody>
      </p:sp>
      <p:sp>
        <p:nvSpPr>
          <p:cNvPr id="5" name="Rectangle 13"/>
          <p:cNvSpPr>
            <a:spLocks noGrp="1" noChangeArrowheads="1"/>
          </p:cNvSpPr>
          <p:nvPr>
            <p:ph type="ftr" sz="quarter" idx="11"/>
          </p:nvPr>
        </p:nvSpPr>
        <p:spPr>
          <a:ln/>
        </p:spPr>
        <p:txBody>
          <a:bodyPr/>
          <a:lstStyle>
            <a:lvl1pPr>
              <a:defRPr/>
            </a:lvl1pPr>
          </a:lstStyle>
          <a:p>
            <a:endParaRPr lang="en-US" altLang="ja-JP"/>
          </a:p>
        </p:txBody>
      </p:sp>
      <p:sp>
        <p:nvSpPr>
          <p:cNvPr id="6" name="Rectangle 14"/>
          <p:cNvSpPr>
            <a:spLocks noGrp="1" noChangeArrowheads="1"/>
          </p:cNvSpPr>
          <p:nvPr>
            <p:ph type="sldNum" sz="quarter" idx="12"/>
          </p:nvPr>
        </p:nvSpPr>
        <p:spPr>
          <a:ln/>
        </p:spPr>
        <p:txBody>
          <a:bodyPr/>
          <a:lstStyle>
            <a:lvl1pPr>
              <a:defRPr/>
            </a:lvl1pPr>
          </a:lstStyle>
          <a:p>
            <a:pPr>
              <a:defRPr/>
            </a:pPr>
            <a:fld id="{CAA142A4-F7D3-4E30-BDB7-C5612259F375}" type="slidenum">
              <a:rPr lang="en-US" altLang="ja-JP"/>
              <a:pPr>
                <a:defRPr/>
              </a:pPr>
              <a:t>‹#›</a:t>
            </a:fld>
            <a:endParaRPr lang="en-US" altLang="ja-JP"/>
          </a:p>
        </p:txBody>
      </p:sp>
    </p:spTree>
    <p:extLst>
      <p:ext uri="{BB962C8B-B14F-4D97-AF65-F5344CB8AC3E}">
        <p14:creationId xmlns:p14="http://schemas.microsoft.com/office/powerpoint/2010/main" val="33643016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9400"/>
            <a:ext cx="2057400" cy="58166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9400"/>
            <a:ext cx="6019800" cy="58166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12"/>
          <p:cNvSpPr>
            <a:spLocks noGrp="1" noChangeArrowheads="1"/>
          </p:cNvSpPr>
          <p:nvPr>
            <p:ph type="dt" sz="half" idx="10"/>
          </p:nvPr>
        </p:nvSpPr>
        <p:spPr>
          <a:ln/>
        </p:spPr>
        <p:txBody>
          <a:bodyPr/>
          <a:lstStyle>
            <a:lvl1pPr>
              <a:defRPr/>
            </a:lvl1pPr>
          </a:lstStyle>
          <a:p>
            <a:fld id="{6E99DAF5-A0E9-4809-A7D8-E06EE988DD02}" type="datetime1">
              <a:rPr lang="ja-JP" altLang="en-US" smtClean="0"/>
              <a:pPr/>
              <a:t>16/03/28</a:t>
            </a:fld>
            <a:endParaRPr lang="en-US" altLang="ja-JP"/>
          </a:p>
        </p:txBody>
      </p:sp>
      <p:sp>
        <p:nvSpPr>
          <p:cNvPr id="5" name="Rectangle 13"/>
          <p:cNvSpPr>
            <a:spLocks noGrp="1" noChangeArrowheads="1"/>
          </p:cNvSpPr>
          <p:nvPr>
            <p:ph type="ftr" sz="quarter" idx="11"/>
          </p:nvPr>
        </p:nvSpPr>
        <p:spPr>
          <a:ln/>
        </p:spPr>
        <p:txBody>
          <a:bodyPr/>
          <a:lstStyle>
            <a:lvl1pPr>
              <a:defRPr/>
            </a:lvl1pPr>
          </a:lstStyle>
          <a:p>
            <a:endParaRPr lang="en-US" altLang="ja-JP"/>
          </a:p>
        </p:txBody>
      </p:sp>
      <p:sp>
        <p:nvSpPr>
          <p:cNvPr id="6" name="Rectangle 14"/>
          <p:cNvSpPr>
            <a:spLocks noGrp="1" noChangeArrowheads="1"/>
          </p:cNvSpPr>
          <p:nvPr>
            <p:ph type="sldNum" sz="quarter" idx="12"/>
          </p:nvPr>
        </p:nvSpPr>
        <p:spPr>
          <a:ln/>
        </p:spPr>
        <p:txBody>
          <a:bodyPr/>
          <a:lstStyle>
            <a:lvl1pPr>
              <a:defRPr/>
            </a:lvl1pPr>
          </a:lstStyle>
          <a:p>
            <a:pPr>
              <a:defRPr/>
            </a:pPr>
            <a:fld id="{DAD61A31-2B1E-4C1D-AD02-B222D93C63D5}" type="slidenum">
              <a:rPr lang="en-US" altLang="ja-JP"/>
              <a:pPr>
                <a:defRPr/>
              </a:pPr>
              <a:t>‹#›</a:t>
            </a:fld>
            <a:endParaRPr lang="en-US" altLang="ja-JP"/>
          </a:p>
        </p:txBody>
      </p:sp>
    </p:spTree>
    <p:extLst>
      <p:ext uri="{BB962C8B-B14F-4D97-AF65-F5344CB8AC3E}">
        <p14:creationId xmlns:p14="http://schemas.microsoft.com/office/powerpoint/2010/main" val="28984310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9400"/>
            <a:ext cx="8229600" cy="1143000"/>
          </a:xfrm>
        </p:spPr>
        <p:txBody>
          <a:bodyPr/>
          <a:lstStyle/>
          <a:p>
            <a:r>
              <a:rPr lang="ja-JP" altLang="en-US" smtClean="0"/>
              <a:t>マスタ タイトルの書式設定</a:t>
            </a:r>
            <a:endParaRPr lang="ja-JP" altLang="en-US"/>
          </a:p>
        </p:txBody>
      </p:sp>
      <p:sp>
        <p:nvSpPr>
          <p:cNvPr id="3" name="表プレースホルダ 2"/>
          <p:cNvSpPr>
            <a:spLocks noGrp="1"/>
          </p:cNvSpPr>
          <p:nvPr>
            <p:ph type="tbl" idx="1"/>
          </p:nvPr>
        </p:nvSpPr>
        <p:spPr>
          <a:xfrm>
            <a:off x="457200" y="1600200"/>
            <a:ext cx="8229600" cy="4495800"/>
          </a:xfrm>
        </p:spPr>
        <p:txBody>
          <a:bodyPr/>
          <a:lstStyle/>
          <a:p>
            <a:pPr lvl="0"/>
            <a:endParaRPr lang="ja-JP" altLang="en-US" noProof="0" smtClean="0"/>
          </a:p>
        </p:txBody>
      </p:sp>
      <p:sp>
        <p:nvSpPr>
          <p:cNvPr id="4" name="Rectangle 12"/>
          <p:cNvSpPr>
            <a:spLocks noGrp="1" noChangeArrowheads="1"/>
          </p:cNvSpPr>
          <p:nvPr>
            <p:ph type="dt" sz="half" idx="10"/>
          </p:nvPr>
        </p:nvSpPr>
        <p:spPr>
          <a:ln/>
        </p:spPr>
        <p:txBody>
          <a:bodyPr/>
          <a:lstStyle>
            <a:lvl1pPr>
              <a:defRPr/>
            </a:lvl1pPr>
          </a:lstStyle>
          <a:p>
            <a:fld id="{AD72FCAA-2986-49BB-A6E1-01452F151F70}" type="datetime1">
              <a:rPr lang="ja-JP" altLang="en-US" smtClean="0"/>
              <a:pPr/>
              <a:t>16/03/28</a:t>
            </a:fld>
            <a:endParaRPr lang="en-US" altLang="ja-JP"/>
          </a:p>
        </p:txBody>
      </p:sp>
      <p:sp>
        <p:nvSpPr>
          <p:cNvPr id="5" name="Rectangle 13"/>
          <p:cNvSpPr>
            <a:spLocks noGrp="1" noChangeArrowheads="1"/>
          </p:cNvSpPr>
          <p:nvPr>
            <p:ph type="ftr" sz="quarter" idx="11"/>
          </p:nvPr>
        </p:nvSpPr>
        <p:spPr>
          <a:ln/>
        </p:spPr>
        <p:txBody>
          <a:bodyPr/>
          <a:lstStyle>
            <a:lvl1pPr>
              <a:defRPr/>
            </a:lvl1pPr>
          </a:lstStyle>
          <a:p>
            <a:endParaRPr lang="en-US" altLang="ja-JP"/>
          </a:p>
        </p:txBody>
      </p:sp>
      <p:sp>
        <p:nvSpPr>
          <p:cNvPr id="6" name="Rectangle 14"/>
          <p:cNvSpPr>
            <a:spLocks noGrp="1" noChangeArrowheads="1"/>
          </p:cNvSpPr>
          <p:nvPr>
            <p:ph type="sldNum" sz="quarter" idx="12"/>
          </p:nvPr>
        </p:nvSpPr>
        <p:spPr>
          <a:ln/>
        </p:spPr>
        <p:txBody>
          <a:bodyPr/>
          <a:lstStyle>
            <a:lvl1pPr>
              <a:defRPr/>
            </a:lvl1pPr>
          </a:lstStyle>
          <a:p>
            <a:pPr>
              <a:defRPr/>
            </a:pPr>
            <a:fld id="{A664E924-C558-447E-BF48-F1714BBB4213}" type="slidenum">
              <a:rPr lang="en-US" altLang="ja-JP"/>
              <a:pPr>
                <a:defRPr/>
              </a:pPr>
              <a:t>‹#›</a:t>
            </a:fld>
            <a:endParaRPr lang="en-US" altLang="ja-JP"/>
          </a:p>
        </p:txBody>
      </p:sp>
    </p:spTree>
    <p:extLst>
      <p:ext uri="{BB962C8B-B14F-4D97-AF65-F5344CB8AC3E}">
        <p14:creationId xmlns:p14="http://schemas.microsoft.com/office/powerpoint/2010/main" val="16517864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9400"/>
            <a:ext cx="82296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457200" y="1600200"/>
            <a:ext cx="4038600" cy="4495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495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12"/>
          <p:cNvSpPr>
            <a:spLocks noGrp="1" noChangeArrowheads="1"/>
          </p:cNvSpPr>
          <p:nvPr>
            <p:ph type="dt" sz="half" idx="10"/>
          </p:nvPr>
        </p:nvSpPr>
        <p:spPr>
          <a:ln/>
        </p:spPr>
        <p:txBody>
          <a:bodyPr/>
          <a:lstStyle>
            <a:lvl1pPr>
              <a:defRPr/>
            </a:lvl1pPr>
          </a:lstStyle>
          <a:p>
            <a:fld id="{433EB961-6583-4D87-9813-51D52ABAD73B}" type="datetime1">
              <a:rPr lang="ja-JP" altLang="en-US" smtClean="0"/>
              <a:pPr/>
              <a:t>16/03/28</a:t>
            </a:fld>
            <a:endParaRPr lang="en-US" altLang="ja-JP"/>
          </a:p>
        </p:txBody>
      </p:sp>
      <p:sp>
        <p:nvSpPr>
          <p:cNvPr id="6" name="Rectangle 13"/>
          <p:cNvSpPr>
            <a:spLocks noGrp="1" noChangeArrowheads="1"/>
          </p:cNvSpPr>
          <p:nvPr>
            <p:ph type="ftr" sz="quarter" idx="11"/>
          </p:nvPr>
        </p:nvSpPr>
        <p:spPr>
          <a:ln/>
        </p:spPr>
        <p:txBody>
          <a:bodyPr/>
          <a:lstStyle>
            <a:lvl1pPr>
              <a:defRPr/>
            </a:lvl1pPr>
          </a:lstStyle>
          <a:p>
            <a:endParaRPr lang="en-US" altLang="ja-JP"/>
          </a:p>
        </p:txBody>
      </p:sp>
      <p:sp>
        <p:nvSpPr>
          <p:cNvPr id="7" name="Rectangle 14"/>
          <p:cNvSpPr>
            <a:spLocks noGrp="1" noChangeArrowheads="1"/>
          </p:cNvSpPr>
          <p:nvPr>
            <p:ph type="sldNum" sz="quarter" idx="12"/>
          </p:nvPr>
        </p:nvSpPr>
        <p:spPr>
          <a:ln/>
        </p:spPr>
        <p:txBody>
          <a:bodyPr/>
          <a:lstStyle>
            <a:lvl1pPr>
              <a:defRPr/>
            </a:lvl1pPr>
          </a:lstStyle>
          <a:p>
            <a:pPr>
              <a:defRPr/>
            </a:pPr>
            <a:fld id="{FAB3D72A-2300-4663-A15A-FADE2D78D94F}" type="slidenum">
              <a:rPr lang="en-US" altLang="ja-JP"/>
              <a:pPr>
                <a:defRPr/>
              </a:pPr>
              <a:t>‹#›</a:t>
            </a:fld>
            <a:endParaRPr lang="en-US" altLang="ja-JP"/>
          </a:p>
        </p:txBody>
      </p:sp>
    </p:spTree>
    <p:extLst>
      <p:ext uri="{BB962C8B-B14F-4D97-AF65-F5344CB8AC3E}">
        <p14:creationId xmlns:p14="http://schemas.microsoft.com/office/powerpoint/2010/main" val="33362792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9400"/>
            <a:ext cx="82296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495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600200"/>
            <a:ext cx="4038600" cy="2171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3924300"/>
            <a:ext cx="4038600" cy="2171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12"/>
          <p:cNvSpPr>
            <a:spLocks noGrp="1" noChangeArrowheads="1"/>
          </p:cNvSpPr>
          <p:nvPr>
            <p:ph type="dt" sz="half" idx="10"/>
          </p:nvPr>
        </p:nvSpPr>
        <p:spPr>
          <a:ln/>
        </p:spPr>
        <p:txBody>
          <a:bodyPr/>
          <a:lstStyle>
            <a:lvl1pPr>
              <a:defRPr/>
            </a:lvl1pPr>
          </a:lstStyle>
          <a:p>
            <a:fld id="{9F64F2CF-A3DF-4A7C-82AF-5877B6D9C435}" type="datetime1">
              <a:rPr lang="ja-JP" altLang="en-US" smtClean="0"/>
              <a:pPr/>
              <a:t>16/03/28</a:t>
            </a:fld>
            <a:endParaRPr lang="en-US" altLang="ja-JP"/>
          </a:p>
        </p:txBody>
      </p:sp>
      <p:sp>
        <p:nvSpPr>
          <p:cNvPr id="7" name="Rectangle 13"/>
          <p:cNvSpPr>
            <a:spLocks noGrp="1" noChangeArrowheads="1"/>
          </p:cNvSpPr>
          <p:nvPr>
            <p:ph type="ftr" sz="quarter" idx="11"/>
          </p:nvPr>
        </p:nvSpPr>
        <p:spPr>
          <a:ln/>
        </p:spPr>
        <p:txBody>
          <a:bodyPr/>
          <a:lstStyle>
            <a:lvl1pPr>
              <a:defRPr/>
            </a:lvl1pPr>
          </a:lstStyle>
          <a:p>
            <a:endParaRPr lang="en-US" altLang="ja-JP"/>
          </a:p>
        </p:txBody>
      </p:sp>
      <p:sp>
        <p:nvSpPr>
          <p:cNvPr id="8" name="Rectangle 14"/>
          <p:cNvSpPr>
            <a:spLocks noGrp="1" noChangeArrowheads="1"/>
          </p:cNvSpPr>
          <p:nvPr>
            <p:ph type="sldNum" sz="quarter" idx="12"/>
          </p:nvPr>
        </p:nvSpPr>
        <p:spPr>
          <a:ln/>
        </p:spPr>
        <p:txBody>
          <a:bodyPr/>
          <a:lstStyle>
            <a:lvl1pPr>
              <a:defRPr/>
            </a:lvl1pPr>
          </a:lstStyle>
          <a:p>
            <a:pPr>
              <a:defRPr/>
            </a:pPr>
            <a:fld id="{0FAD0689-88EB-4C17-BADE-1AF57C336AB8}" type="slidenum">
              <a:rPr lang="en-US" altLang="ja-JP"/>
              <a:pPr>
                <a:defRPr/>
              </a:pPr>
              <a:t>‹#›</a:t>
            </a:fld>
            <a:endParaRPr lang="en-US" altLang="ja-JP"/>
          </a:p>
        </p:txBody>
      </p:sp>
    </p:spTree>
    <p:extLst>
      <p:ext uri="{BB962C8B-B14F-4D97-AF65-F5344CB8AC3E}">
        <p14:creationId xmlns:p14="http://schemas.microsoft.com/office/powerpoint/2010/main" val="8009743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9400"/>
            <a:ext cx="8229600" cy="58166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日付プレースホルダ 2"/>
          <p:cNvSpPr>
            <a:spLocks noGrp="1"/>
          </p:cNvSpPr>
          <p:nvPr>
            <p:ph type="dt" sz="half" idx="10"/>
          </p:nvPr>
        </p:nvSpPr>
        <p:spPr>
          <a:xfrm>
            <a:off x="457200" y="6248400"/>
            <a:ext cx="1905000" cy="457200"/>
          </a:xfrm>
        </p:spPr>
        <p:txBody>
          <a:bodyPr/>
          <a:lstStyle>
            <a:lvl1pPr>
              <a:defRPr/>
            </a:lvl1pPr>
          </a:lstStyle>
          <a:p>
            <a:fld id="{826CEF67-3A0F-4B3A-98A1-207941455772}" type="datetime1">
              <a:rPr lang="ja-JP" altLang="en-US" smtClean="0"/>
              <a:pPr/>
              <a:t>16/03/28</a:t>
            </a:fld>
            <a:endParaRPr lang="en-US" altLang="ja-JP"/>
          </a:p>
        </p:txBody>
      </p:sp>
      <p:sp>
        <p:nvSpPr>
          <p:cNvPr id="4" name="フッター プレースホルダ 3"/>
          <p:cNvSpPr>
            <a:spLocks noGrp="1"/>
          </p:cNvSpPr>
          <p:nvPr>
            <p:ph type="ftr" sz="quarter" idx="11"/>
          </p:nvPr>
        </p:nvSpPr>
        <p:spPr>
          <a:xfrm>
            <a:off x="3132138" y="6597650"/>
            <a:ext cx="2895600" cy="260350"/>
          </a:xfrm>
        </p:spPr>
        <p:txBody>
          <a:bodyPr/>
          <a:lstStyle>
            <a:lvl1pPr>
              <a:defRPr/>
            </a:lvl1pPr>
          </a:lstStyle>
          <a:p>
            <a:endParaRPr lang="en-US" altLang="ja-JP"/>
          </a:p>
        </p:txBody>
      </p:sp>
      <p:sp>
        <p:nvSpPr>
          <p:cNvPr id="5" name="スライド番号プレースホルダ 4"/>
          <p:cNvSpPr>
            <a:spLocks noGrp="1"/>
          </p:cNvSpPr>
          <p:nvPr>
            <p:ph type="sldNum" sz="quarter" idx="12"/>
          </p:nvPr>
        </p:nvSpPr>
        <p:spPr>
          <a:xfrm>
            <a:off x="6781800" y="6248400"/>
            <a:ext cx="1905000" cy="457200"/>
          </a:xfrm>
        </p:spPr>
        <p:txBody>
          <a:bodyPr/>
          <a:lstStyle>
            <a:lvl1pPr>
              <a:defRPr smtClean="0"/>
            </a:lvl1pPr>
          </a:lstStyle>
          <a:p>
            <a:pPr>
              <a:defRPr/>
            </a:pPr>
            <a:fld id="{F71CB241-67A3-48DC-9260-721F33C87A24}" type="slidenum">
              <a:rPr lang="en-US" altLang="ja-JP"/>
              <a:pPr>
                <a:defRPr/>
              </a:pPr>
              <a:t>‹#›</a:t>
            </a:fld>
            <a:endParaRPr lang="en-US" altLang="ja-JP"/>
          </a:p>
        </p:txBody>
      </p:sp>
    </p:spTree>
    <p:extLst>
      <p:ext uri="{BB962C8B-B14F-4D97-AF65-F5344CB8AC3E}">
        <p14:creationId xmlns:p14="http://schemas.microsoft.com/office/powerpoint/2010/main" val="35704718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OverObj">
  <p:cSld name="1_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228600" y="142875"/>
            <a:ext cx="8763000" cy="8382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179388" y="1196975"/>
            <a:ext cx="8856662" cy="25161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179388" y="3865563"/>
            <a:ext cx="8856662" cy="2516187"/>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5"/>
          <p:cNvSpPr>
            <a:spLocks noGrp="1" noChangeArrowheads="1"/>
          </p:cNvSpPr>
          <p:nvPr>
            <p:ph type="dt" sz="half" idx="10"/>
          </p:nvPr>
        </p:nvSpPr>
        <p:spPr>
          <a:ln/>
        </p:spPr>
        <p:txBody>
          <a:bodyPr/>
          <a:lstStyle>
            <a:lvl1pPr>
              <a:defRPr/>
            </a:lvl1pPr>
          </a:lstStyle>
          <a:p>
            <a:pPr>
              <a:defRPr/>
            </a:pPr>
            <a:fld id="{C3916BAF-D329-4E37-B598-08B9A6678427}" type="datetime1">
              <a:rPr lang="ja-JP" altLang="en-US" smtClean="0">
                <a:solidFill>
                  <a:prstClr val="black">
                    <a:tint val="75000"/>
                  </a:prstClr>
                </a:solidFill>
              </a:rPr>
              <a:pPr>
                <a:defRPr/>
              </a:pPr>
              <a:t>16/03/28</a:t>
            </a:fld>
            <a:endParaRPr lang="en-US" altLang="ja-JP">
              <a:solidFill>
                <a:prstClr val="black">
                  <a:tint val="75000"/>
                </a:prstClr>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ja-JP">
              <a:solidFill>
                <a:prstClr val="black">
                  <a:tint val="75000"/>
                </a:prstClr>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52372876-5E81-44DC-B951-12DF59849127}" type="slidenum">
              <a:rPr lang="en-US" altLang="ja-JP">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27424607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fourObj">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9400"/>
            <a:ext cx="82296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457200" y="1600200"/>
            <a:ext cx="4038600" cy="2171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600200"/>
            <a:ext cx="4038600" cy="2171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57200" y="3924300"/>
            <a:ext cx="4038600" cy="2171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コンテンツ プレースホルダ 5"/>
          <p:cNvSpPr>
            <a:spLocks noGrp="1"/>
          </p:cNvSpPr>
          <p:nvPr>
            <p:ph sz="quarter" idx="4"/>
          </p:nvPr>
        </p:nvSpPr>
        <p:spPr>
          <a:xfrm>
            <a:off x="4648200" y="3924300"/>
            <a:ext cx="4038600" cy="2171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a:xfrm>
            <a:off x="457200" y="6248400"/>
            <a:ext cx="1905000" cy="457200"/>
          </a:xfrm>
        </p:spPr>
        <p:txBody>
          <a:bodyPr/>
          <a:lstStyle>
            <a:lvl1pPr>
              <a:defRPr/>
            </a:lvl1pPr>
          </a:lstStyle>
          <a:p>
            <a:endParaRPr lang="en-US" altLang="ja-JP"/>
          </a:p>
        </p:txBody>
      </p:sp>
      <p:sp>
        <p:nvSpPr>
          <p:cNvPr id="8" name="フッター プレースホルダ 7"/>
          <p:cNvSpPr>
            <a:spLocks noGrp="1"/>
          </p:cNvSpPr>
          <p:nvPr>
            <p:ph type="ftr" sz="quarter" idx="11"/>
          </p:nvPr>
        </p:nvSpPr>
        <p:spPr>
          <a:xfrm>
            <a:off x="3124200" y="6248400"/>
            <a:ext cx="2895600" cy="457200"/>
          </a:xfrm>
        </p:spPr>
        <p:txBody>
          <a:bodyPr/>
          <a:lstStyle>
            <a:lvl1pPr>
              <a:defRPr/>
            </a:lvl1pPr>
          </a:lstStyle>
          <a:p>
            <a:endParaRPr lang="en-US" altLang="ja-JP"/>
          </a:p>
        </p:txBody>
      </p:sp>
      <p:sp>
        <p:nvSpPr>
          <p:cNvPr id="9" name="スライド番号プレースホルダ 8"/>
          <p:cNvSpPr>
            <a:spLocks noGrp="1"/>
          </p:cNvSpPr>
          <p:nvPr>
            <p:ph type="sldNum" sz="quarter" idx="12"/>
          </p:nvPr>
        </p:nvSpPr>
        <p:spPr>
          <a:xfrm>
            <a:off x="7239000" y="6669088"/>
            <a:ext cx="1905000" cy="188912"/>
          </a:xfrm>
        </p:spPr>
        <p:txBody>
          <a:bodyPr/>
          <a:lstStyle>
            <a:lvl1pPr>
              <a:defRPr/>
            </a:lvl1pPr>
          </a:lstStyle>
          <a:p>
            <a:fld id="{AE2E7AA9-FFEE-4FCE-BC7C-E11ADA2E439E}" type="slidenum">
              <a:rPr lang="ja-JP" altLang="en-US"/>
              <a:pPr/>
              <a:t>‹#›</a:t>
            </a:fld>
            <a:endParaRPr lang="en-US" altLang="ja-JP"/>
          </a:p>
        </p:txBody>
      </p:sp>
    </p:spTree>
    <p:extLst>
      <p:ext uri="{BB962C8B-B14F-4D97-AF65-F5344CB8AC3E}">
        <p14:creationId xmlns:p14="http://schemas.microsoft.com/office/powerpoint/2010/main" val="31558508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64350"/>
            <a:chOff x="0" y="0"/>
            <a:chExt cx="5760" cy="4324"/>
          </a:xfrm>
        </p:grpSpPr>
        <p:sp>
          <p:nvSpPr>
            <p:cNvPr id="69635" name="Rectangle 3"/>
            <p:cNvSpPr>
              <a:spLocks noChangeArrowheads="1"/>
            </p:cNvSpPr>
            <p:nvPr userDrawn="1"/>
          </p:nvSpPr>
          <p:spPr bwMode="white">
            <a:xfrm>
              <a:off x="0" y="331"/>
              <a:ext cx="5760" cy="3326"/>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fontAlgn="base">
                <a:spcBef>
                  <a:spcPct val="0"/>
                </a:spcBef>
                <a:spcAft>
                  <a:spcPct val="0"/>
                </a:spcAft>
              </a:pPr>
              <a:endParaRPr lang="ja-JP" altLang="en-US" sz="2800">
                <a:solidFill>
                  <a:srgbClr val="2E2E48"/>
                </a:solidFill>
              </a:endParaRPr>
            </a:p>
          </p:txBody>
        </p:sp>
        <p:sp>
          <p:nvSpPr>
            <p:cNvPr id="69636" name="Rectangle 4"/>
            <p:cNvSpPr>
              <a:spLocks noChangeArrowheads="1"/>
            </p:cNvSpPr>
            <p:nvPr userDrawn="1"/>
          </p:nvSpPr>
          <p:spPr bwMode="white">
            <a:xfrm>
              <a:off x="0" y="0"/>
              <a:ext cx="5760" cy="351"/>
            </a:xfrm>
            <a:prstGeom prst="rect">
              <a:avLst/>
            </a:prstGeom>
            <a:gradFill rotWithShape="0">
              <a:gsLst>
                <a:gs pos="0">
                  <a:schemeClr val="hlink"/>
                </a:gs>
                <a:gs pos="100000">
                  <a:schemeClr val="bg1"/>
                </a:gs>
              </a:gsLst>
              <a:lin ang="5400000" scaled="1"/>
            </a:gradFill>
            <a:ln w="9525">
              <a:noFill/>
              <a:miter lim="800000"/>
              <a:headEnd/>
              <a:tailEnd/>
            </a:ln>
            <a:effectLst/>
          </p:spPr>
          <p:txBody>
            <a:bodyPr wrap="none" anchor="ctr"/>
            <a:lstStyle/>
            <a:p>
              <a:pPr fontAlgn="base">
                <a:spcBef>
                  <a:spcPct val="0"/>
                </a:spcBef>
                <a:spcAft>
                  <a:spcPct val="0"/>
                </a:spcAft>
              </a:pPr>
              <a:endParaRPr lang="ja-JP" altLang="en-US" sz="2800">
                <a:solidFill>
                  <a:srgbClr val="2E2E48"/>
                </a:solidFill>
              </a:endParaRPr>
            </a:p>
          </p:txBody>
        </p:sp>
        <p:sp>
          <p:nvSpPr>
            <p:cNvPr id="69637" name="Freeform 5"/>
            <p:cNvSpPr>
              <a:spLocks/>
            </p:cNvSpPr>
            <p:nvPr userDrawn="1"/>
          </p:nvSpPr>
          <p:spPr bwMode="ltGray">
            <a:xfrm>
              <a:off x="0" y="1596"/>
              <a:ext cx="5760" cy="1651"/>
            </a:xfrm>
            <a:custGeom>
              <a:avLst/>
              <a:gdLst/>
              <a:ahLst/>
              <a:cxnLst>
                <a:cxn ang="0">
                  <a:pos x="0" y="960"/>
                </a:cxn>
                <a:cxn ang="0">
                  <a:pos x="773" y="852"/>
                </a:cxn>
                <a:cxn ang="0">
                  <a:pos x="1536" y="594"/>
                </a:cxn>
                <a:cxn ang="0">
                  <a:pos x="2438" y="156"/>
                </a:cxn>
                <a:cxn ang="0">
                  <a:pos x="2678" y="24"/>
                </a:cxn>
                <a:cxn ang="0">
                  <a:pos x="2816" y="30"/>
                </a:cxn>
                <a:cxn ang="0">
                  <a:pos x="2876" y="0"/>
                </a:cxn>
                <a:cxn ang="0">
                  <a:pos x="3032" y="30"/>
                </a:cxn>
                <a:cxn ang="0">
                  <a:pos x="3086" y="12"/>
                </a:cxn>
                <a:cxn ang="0">
                  <a:pos x="3183" y="42"/>
                </a:cxn>
                <a:cxn ang="0">
                  <a:pos x="3333" y="120"/>
                </a:cxn>
                <a:cxn ang="0">
                  <a:pos x="3483" y="234"/>
                </a:cxn>
                <a:cxn ang="0">
                  <a:pos x="3741" y="396"/>
                </a:cxn>
                <a:cxn ang="0">
                  <a:pos x="4156" y="636"/>
                </a:cxn>
                <a:cxn ang="0">
                  <a:pos x="4510" y="768"/>
                </a:cxn>
                <a:cxn ang="0">
                  <a:pos x="4913" y="906"/>
                </a:cxn>
                <a:cxn ang="0">
                  <a:pos x="5304" y="1074"/>
                </a:cxn>
                <a:cxn ang="0">
                  <a:pos x="5760" y="1150"/>
                </a:cxn>
                <a:cxn ang="0">
                  <a:pos x="5760" y="1651"/>
                </a:cxn>
                <a:cxn ang="0">
                  <a:pos x="0" y="1651"/>
                </a:cxn>
                <a:cxn ang="0">
                  <a:pos x="0" y="960"/>
                </a:cxn>
              </a:cxnLst>
              <a:rect l="0" t="0" r="r" b="b"/>
              <a:pathLst>
                <a:path w="5760" h="1651">
                  <a:moveTo>
                    <a:pt x="0" y="960"/>
                  </a:moveTo>
                  <a:cubicBezTo>
                    <a:pt x="237" y="952"/>
                    <a:pt x="517" y="913"/>
                    <a:pt x="773" y="852"/>
                  </a:cubicBezTo>
                  <a:cubicBezTo>
                    <a:pt x="1029" y="791"/>
                    <a:pt x="1259" y="710"/>
                    <a:pt x="1536" y="594"/>
                  </a:cubicBezTo>
                  <a:cubicBezTo>
                    <a:pt x="1814" y="478"/>
                    <a:pt x="2247" y="251"/>
                    <a:pt x="2438" y="156"/>
                  </a:cubicBezTo>
                  <a:cubicBezTo>
                    <a:pt x="2628" y="61"/>
                    <a:pt x="2615" y="45"/>
                    <a:pt x="2678" y="24"/>
                  </a:cubicBezTo>
                  <a:cubicBezTo>
                    <a:pt x="2741" y="3"/>
                    <a:pt x="2783" y="34"/>
                    <a:pt x="2816" y="30"/>
                  </a:cubicBezTo>
                  <a:cubicBezTo>
                    <a:pt x="2849" y="26"/>
                    <a:pt x="2840" y="0"/>
                    <a:pt x="2876" y="0"/>
                  </a:cubicBezTo>
                  <a:cubicBezTo>
                    <a:pt x="2912" y="0"/>
                    <a:pt x="2997" y="28"/>
                    <a:pt x="3032" y="30"/>
                  </a:cubicBezTo>
                  <a:cubicBezTo>
                    <a:pt x="3067" y="32"/>
                    <a:pt x="3061" y="10"/>
                    <a:pt x="3086" y="12"/>
                  </a:cubicBezTo>
                  <a:cubicBezTo>
                    <a:pt x="3112" y="14"/>
                    <a:pt x="3142" y="24"/>
                    <a:pt x="3183" y="42"/>
                  </a:cubicBezTo>
                  <a:cubicBezTo>
                    <a:pt x="3224" y="60"/>
                    <a:pt x="3283" y="88"/>
                    <a:pt x="3333" y="120"/>
                  </a:cubicBezTo>
                  <a:cubicBezTo>
                    <a:pt x="3383" y="152"/>
                    <a:pt x="3415" y="188"/>
                    <a:pt x="3483" y="234"/>
                  </a:cubicBezTo>
                  <a:cubicBezTo>
                    <a:pt x="3551" y="280"/>
                    <a:pt x="3629" y="329"/>
                    <a:pt x="3741" y="396"/>
                  </a:cubicBezTo>
                  <a:cubicBezTo>
                    <a:pt x="3854" y="463"/>
                    <a:pt x="4028" y="574"/>
                    <a:pt x="4156" y="636"/>
                  </a:cubicBezTo>
                  <a:cubicBezTo>
                    <a:pt x="4284" y="698"/>
                    <a:pt x="4384" y="723"/>
                    <a:pt x="4510" y="768"/>
                  </a:cubicBezTo>
                  <a:cubicBezTo>
                    <a:pt x="4637" y="813"/>
                    <a:pt x="4781" y="855"/>
                    <a:pt x="4913" y="906"/>
                  </a:cubicBezTo>
                  <a:cubicBezTo>
                    <a:pt x="5045" y="957"/>
                    <a:pt x="5163" y="1033"/>
                    <a:pt x="5304" y="1074"/>
                  </a:cubicBezTo>
                  <a:cubicBezTo>
                    <a:pt x="5445" y="1115"/>
                    <a:pt x="5543" y="1125"/>
                    <a:pt x="5760" y="1150"/>
                  </a:cubicBezTo>
                  <a:cubicBezTo>
                    <a:pt x="5760" y="1400"/>
                    <a:pt x="5760" y="1651"/>
                    <a:pt x="5760" y="1651"/>
                  </a:cubicBezTo>
                  <a:lnTo>
                    <a:pt x="0" y="1651"/>
                  </a:lnTo>
                  <a:lnTo>
                    <a:pt x="0" y="960"/>
                  </a:lnTo>
                  <a:close/>
                </a:path>
              </a:pathLst>
            </a:custGeom>
            <a:gradFill rotWithShape="0">
              <a:gsLst>
                <a:gs pos="0">
                  <a:schemeClr val="bg2"/>
                </a:gs>
                <a:gs pos="100000">
                  <a:schemeClr val="bg2">
                    <a:gamma/>
                    <a:shade val="66667"/>
                    <a:invGamma/>
                  </a:schemeClr>
                </a:gs>
              </a:gsLst>
              <a:lin ang="5400000" scaled="1"/>
            </a:gradFill>
            <a:ln w="9525">
              <a:noFill/>
              <a:round/>
              <a:headEnd/>
              <a:tailEnd/>
            </a:ln>
            <a:effectLst/>
          </p:spPr>
          <p:txBody>
            <a:bodyPr wrap="none" anchor="ctr"/>
            <a:lstStyle/>
            <a:p>
              <a:pPr fontAlgn="base">
                <a:spcBef>
                  <a:spcPct val="0"/>
                </a:spcBef>
                <a:spcAft>
                  <a:spcPct val="0"/>
                </a:spcAft>
              </a:pPr>
              <a:endParaRPr lang="ja-JP" altLang="en-US" sz="2800">
                <a:solidFill>
                  <a:srgbClr val="2E2E48"/>
                </a:solidFill>
              </a:endParaRPr>
            </a:p>
          </p:txBody>
        </p:sp>
        <p:sp>
          <p:nvSpPr>
            <p:cNvPr id="69638" name="Freeform 6"/>
            <p:cNvSpPr>
              <a:spLocks/>
            </p:cNvSpPr>
            <p:nvPr userDrawn="1"/>
          </p:nvSpPr>
          <p:spPr bwMode="ltGray">
            <a:xfrm>
              <a:off x="380" y="1597"/>
              <a:ext cx="2495" cy="1054"/>
            </a:xfrm>
            <a:custGeom>
              <a:avLst/>
              <a:gdLst/>
              <a:ahLst/>
              <a:cxnLst>
                <a:cxn ang="0">
                  <a:pos x="909" y="650"/>
                </a:cxn>
                <a:cxn ang="0">
                  <a:pos x="2028" y="116"/>
                </a:cxn>
                <a:cxn ang="0">
                  <a:pos x="2253" y="20"/>
                </a:cxn>
                <a:cxn ang="0">
                  <a:pos x="2304" y="8"/>
                </a:cxn>
                <a:cxn ang="0">
                  <a:pos x="2388" y="20"/>
                </a:cxn>
                <a:cxn ang="0">
                  <a:pos x="2490" y="8"/>
                </a:cxn>
                <a:cxn ang="0">
                  <a:pos x="2424" y="62"/>
                </a:cxn>
                <a:cxn ang="0">
                  <a:pos x="2349" y="158"/>
                </a:cxn>
                <a:cxn ang="0">
                  <a:pos x="2295" y="182"/>
                </a:cxn>
                <a:cxn ang="0">
                  <a:pos x="2271" y="251"/>
                </a:cxn>
                <a:cxn ang="0">
                  <a:pos x="2304" y="332"/>
                </a:cxn>
                <a:cxn ang="0">
                  <a:pos x="2253" y="326"/>
                </a:cxn>
                <a:cxn ang="0">
                  <a:pos x="2226" y="386"/>
                </a:cxn>
                <a:cxn ang="0">
                  <a:pos x="2130" y="491"/>
                </a:cxn>
                <a:cxn ang="0">
                  <a:pos x="1980" y="710"/>
                </a:cxn>
                <a:cxn ang="0">
                  <a:pos x="1884" y="758"/>
                </a:cxn>
                <a:cxn ang="0">
                  <a:pos x="1782" y="845"/>
                </a:cxn>
                <a:cxn ang="0">
                  <a:pos x="1629" y="959"/>
                </a:cxn>
                <a:cxn ang="0">
                  <a:pos x="1458" y="1052"/>
                </a:cxn>
                <a:cxn ang="0">
                  <a:pos x="1560" y="932"/>
                </a:cxn>
                <a:cxn ang="0">
                  <a:pos x="1701" y="770"/>
                </a:cxn>
                <a:cxn ang="0">
                  <a:pos x="1785" y="644"/>
                </a:cxn>
                <a:cxn ang="0">
                  <a:pos x="1935" y="476"/>
                </a:cxn>
                <a:cxn ang="0">
                  <a:pos x="2034" y="350"/>
                </a:cxn>
                <a:cxn ang="0">
                  <a:pos x="2016" y="323"/>
                </a:cxn>
                <a:cxn ang="0">
                  <a:pos x="1947" y="434"/>
                </a:cxn>
                <a:cxn ang="0">
                  <a:pos x="1821" y="587"/>
                </a:cxn>
                <a:cxn ang="0">
                  <a:pos x="1704" y="662"/>
                </a:cxn>
                <a:cxn ang="0">
                  <a:pos x="1620" y="761"/>
                </a:cxn>
                <a:cxn ang="0">
                  <a:pos x="1584" y="728"/>
                </a:cxn>
                <a:cxn ang="0">
                  <a:pos x="1731" y="581"/>
                </a:cxn>
                <a:cxn ang="0">
                  <a:pos x="1851" y="467"/>
                </a:cxn>
                <a:cxn ang="0">
                  <a:pos x="1875" y="413"/>
                </a:cxn>
                <a:cxn ang="0">
                  <a:pos x="1788" y="515"/>
                </a:cxn>
                <a:cxn ang="0">
                  <a:pos x="1689" y="611"/>
                </a:cxn>
                <a:cxn ang="0">
                  <a:pos x="1605" y="665"/>
                </a:cxn>
                <a:cxn ang="0">
                  <a:pos x="1689" y="548"/>
                </a:cxn>
                <a:cxn ang="0">
                  <a:pos x="1746" y="506"/>
                </a:cxn>
                <a:cxn ang="0">
                  <a:pos x="1596" y="611"/>
                </a:cxn>
                <a:cxn ang="0">
                  <a:pos x="1542" y="689"/>
                </a:cxn>
                <a:cxn ang="0">
                  <a:pos x="1500" y="632"/>
                </a:cxn>
                <a:cxn ang="0">
                  <a:pos x="1590" y="563"/>
                </a:cxn>
                <a:cxn ang="0">
                  <a:pos x="1704" y="476"/>
                </a:cxn>
                <a:cxn ang="0">
                  <a:pos x="1659" y="485"/>
                </a:cxn>
                <a:cxn ang="0">
                  <a:pos x="1596" y="524"/>
                </a:cxn>
                <a:cxn ang="0">
                  <a:pos x="1530" y="560"/>
                </a:cxn>
                <a:cxn ang="0">
                  <a:pos x="1470" y="623"/>
                </a:cxn>
                <a:cxn ang="0">
                  <a:pos x="1401" y="662"/>
                </a:cxn>
                <a:cxn ang="0">
                  <a:pos x="1362" y="665"/>
                </a:cxn>
                <a:cxn ang="0">
                  <a:pos x="1263" y="653"/>
                </a:cxn>
                <a:cxn ang="0">
                  <a:pos x="1194" y="668"/>
                </a:cxn>
                <a:cxn ang="0">
                  <a:pos x="879" y="788"/>
                </a:cxn>
                <a:cxn ang="0">
                  <a:pos x="492" y="917"/>
                </a:cxn>
                <a:cxn ang="0">
                  <a:pos x="657" y="851"/>
                </a:cxn>
                <a:cxn ang="0">
                  <a:pos x="1035" y="716"/>
                </a:cxn>
                <a:cxn ang="0">
                  <a:pos x="1062" y="689"/>
                </a:cxn>
                <a:cxn ang="0">
                  <a:pos x="714" y="806"/>
                </a:cxn>
                <a:cxn ang="0">
                  <a:pos x="288" y="905"/>
                </a:cxn>
                <a:cxn ang="0">
                  <a:pos x="207" y="902"/>
                </a:cxn>
                <a:cxn ang="0">
                  <a:pos x="84" y="929"/>
                </a:cxn>
                <a:cxn ang="0">
                  <a:pos x="135" y="902"/>
                </a:cxn>
              </a:cxnLst>
              <a:rect l="0" t="0" r="r" b="b"/>
              <a:pathLst>
                <a:path w="2495" h="1054">
                  <a:moveTo>
                    <a:pt x="135" y="902"/>
                  </a:moveTo>
                  <a:cubicBezTo>
                    <a:pt x="270" y="859"/>
                    <a:pt x="683" y="732"/>
                    <a:pt x="909" y="650"/>
                  </a:cubicBezTo>
                  <a:cubicBezTo>
                    <a:pt x="1135" y="568"/>
                    <a:pt x="1305" y="499"/>
                    <a:pt x="1491" y="410"/>
                  </a:cubicBezTo>
                  <a:cubicBezTo>
                    <a:pt x="1677" y="321"/>
                    <a:pt x="1911" y="179"/>
                    <a:pt x="2028" y="116"/>
                  </a:cubicBezTo>
                  <a:cubicBezTo>
                    <a:pt x="2145" y="53"/>
                    <a:pt x="2156" y="48"/>
                    <a:pt x="2193" y="32"/>
                  </a:cubicBezTo>
                  <a:cubicBezTo>
                    <a:pt x="2230" y="16"/>
                    <a:pt x="2238" y="22"/>
                    <a:pt x="2253" y="20"/>
                  </a:cubicBezTo>
                  <a:cubicBezTo>
                    <a:pt x="2268" y="18"/>
                    <a:pt x="2278" y="22"/>
                    <a:pt x="2286" y="20"/>
                  </a:cubicBezTo>
                  <a:cubicBezTo>
                    <a:pt x="2294" y="18"/>
                    <a:pt x="2296" y="10"/>
                    <a:pt x="2304" y="8"/>
                  </a:cubicBezTo>
                  <a:cubicBezTo>
                    <a:pt x="2312" y="6"/>
                    <a:pt x="2320" y="6"/>
                    <a:pt x="2334" y="8"/>
                  </a:cubicBezTo>
                  <a:cubicBezTo>
                    <a:pt x="2348" y="10"/>
                    <a:pt x="2372" y="21"/>
                    <a:pt x="2388" y="20"/>
                  </a:cubicBezTo>
                  <a:cubicBezTo>
                    <a:pt x="2404" y="19"/>
                    <a:pt x="2416" y="4"/>
                    <a:pt x="2433" y="2"/>
                  </a:cubicBezTo>
                  <a:cubicBezTo>
                    <a:pt x="2450" y="0"/>
                    <a:pt x="2485" y="4"/>
                    <a:pt x="2490" y="8"/>
                  </a:cubicBezTo>
                  <a:cubicBezTo>
                    <a:pt x="2495" y="12"/>
                    <a:pt x="2474" y="17"/>
                    <a:pt x="2463" y="26"/>
                  </a:cubicBezTo>
                  <a:cubicBezTo>
                    <a:pt x="2452" y="35"/>
                    <a:pt x="2437" y="47"/>
                    <a:pt x="2424" y="62"/>
                  </a:cubicBezTo>
                  <a:cubicBezTo>
                    <a:pt x="2411" y="77"/>
                    <a:pt x="2397" y="103"/>
                    <a:pt x="2385" y="119"/>
                  </a:cubicBezTo>
                  <a:cubicBezTo>
                    <a:pt x="2373" y="135"/>
                    <a:pt x="2358" y="149"/>
                    <a:pt x="2349" y="158"/>
                  </a:cubicBezTo>
                  <a:cubicBezTo>
                    <a:pt x="2340" y="167"/>
                    <a:pt x="2340" y="172"/>
                    <a:pt x="2331" y="176"/>
                  </a:cubicBezTo>
                  <a:cubicBezTo>
                    <a:pt x="2322" y="180"/>
                    <a:pt x="2303" y="174"/>
                    <a:pt x="2295" y="182"/>
                  </a:cubicBezTo>
                  <a:cubicBezTo>
                    <a:pt x="2287" y="190"/>
                    <a:pt x="2284" y="216"/>
                    <a:pt x="2280" y="227"/>
                  </a:cubicBezTo>
                  <a:cubicBezTo>
                    <a:pt x="2276" y="238"/>
                    <a:pt x="2268" y="245"/>
                    <a:pt x="2271" y="251"/>
                  </a:cubicBezTo>
                  <a:cubicBezTo>
                    <a:pt x="2274" y="257"/>
                    <a:pt x="2293" y="253"/>
                    <a:pt x="2298" y="266"/>
                  </a:cubicBezTo>
                  <a:cubicBezTo>
                    <a:pt x="2303" y="279"/>
                    <a:pt x="2309" y="319"/>
                    <a:pt x="2304" y="332"/>
                  </a:cubicBezTo>
                  <a:cubicBezTo>
                    <a:pt x="2299" y="345"/>
                    <a:pt x="2273" y="345"/>
                    <a:pt x="2265" y="344"/>
                  </a:cubicBezTo>
                  <a:cubicBezTo>
                    <a:pt x="2257" y="343"/>
                    <a:pt x="2258" y="326"/>
                    <a:pt x="2253" y="326"/>
                  </a:cubicBezTo>
                  <a:cubicBezTo>
                    <a:pt x="2248" y="326"/>
                    <a:pt x="2236" y="337"/>
                    <a:pt x="2232" y="347"/>
                  </a:cubicBezTo>
                  <a:cubicBezTo>
                    <a:pt x="2228" y="357"/>
                    <a:pt x="2228" y="376"/>
                    <a:pt x="2226" y="386"/>
                  </a:cubicBezTo>
                  <a:cubicBezTo>
                    <a:pt x="2224" y="396"/>
                    <a:pt x="2236" y="390"/>
                    <a:pt x="2220" y="407"/>
                  </a:cubicBezTo>
                  <a:cubicBezTo>
                    <a:pt x="2204" y="424"/>
                    <a:pt x="2157" y="463"/>
                    <a:pt x="2130" y="491"/>
                  </a:cubicBezTo>
                  <a:cubicBezTo>
                    <a:pt x="2103" y="519"/>
                    <a:pt x="2083" y="539"/>
                    <a:pt x="2058" y="575"/>
                  </a:cubicBezTo>
                  <a:cubicBezTo>
                    <a:pt x="2033" y="611"/>
                    <a:pt x="1998" y="679"/>
                    <a:pt x="1980" y="710"/>
                  </a:cubicBezTo>
                  <a:cubicBezTo>
                    <a:pt x="1962" y="741"/>
                    <a:pt x="1966" y="756"/>
                    <a:pt x="1950" y="764"/>
                  </a:cubicBezTo>
                  <a:cubicBezTo>
                    <a:pt x="1934" y="772"/>
                    <a:pt x="1906" y="756"/>
                    <a:pt x="1884" y="758"/>
                  </a:cubicBezTo>
                  <a:cubicBezTo>
                    <a:pt x="1862" y="760"/>
                    <a:pt x="1832" y="762"/>
                    <a:pt x="1815" y="776"/>
                  </a:cubicBezTo>
                  <a:cubicBezTo>
                    <a:pt x="1798" y="790"/>
                    <a:pt x="1800" y="826"/>
                    <a:pt x="1782" y="845"/>
                  </a:cubicBezTo>
                  <a:cubicBezTo>
                    <a:pt x="1764" y="864"/>
                    <a:pt x="1730" y="871"/>
                    <a:pt x="1704" y="890"/>
                  </a:cubicBezTo>
                  <a:cubicBezTo>
                    <a:pt x="1678" y="909"/>
                    <a:pt x="1657" y="942"/>
                    <a:pt x="1629" y="959"/>
                  </a:cubicBezTo>
                  <a:cubicBezTo>
                    <a:pt x="1601" y="976"/>
                    <a:pt x="1561" y="980"/>
                    <a:pt x="1533" y="995"/>
                  </a:cubicBezTo>
                  <a:cubicBezTo>
                    <a:pt x="1505" y="1010"/>
                    <a:pt x="1469" y="1050"/>
                    <a:pt x="1458" y="1052"/>
                  </a:cubicBezTo>
                  <a:cubicBezTo>
                    <a:pt x="1447" y="1054"/>
                    <a:pt x="1450" y="1027"/>
                    <a:pt x="1467" y="1007"/>
                  </a:cubicBezTo>
                  <a:cubicBezTo>
                    <a:pt x="1484" y="987"/>
                    <a:pt x="1533" y="955"/>
                    <a:pt x="1560" y="932"/>
                  </a:cubicBezTo>
                  <a:cubicBezTo>
                    <a:pt x="1587" y="909"/>
                    <a:pt x="1606" y="893"/>
                    <a:pt x="1629" y="866"/>
                  </a:cubicBezTo>
                  <a:cubicBezTo>
                    <a:pt x="1652" y="839"/>
                    <a:pt x="1687" y="796"/>
                    <a:pt x="1701" y="770"/>
                  </a:cubicBezTo>
                  <a:cubicBezTo>
                    <a:pt x="1715" y="744"/>
                    <a:pt x="1699" y="731"/>
                    <a:pt x="1713" y="710"/>
                  </a:cubicBezTo>
                  <a:cubicBezTo>
                    <a:pt x="1727" y="689"/>
                    <a:pt x="1759" y="671"/>
                    <a:pt x="1785" y="644"/>
                  </a:cubicBezTo>
                  <a:cubicBezTo>
                    <a:pt x="1811" y="617"/>
                    <a:pt x="1844" y="573"/>
                    <a:pt x="1869" y="545"/>
                  </a:cubicBezTo>
                  <a:cubicBezTo>
                    <a:pt x="1894" y="517"/>
                    <a:pt x="1918" y="500"/>
                    <a:pt x="1935" y="476"/>
                  </a:cubicBezTo>
                  <a:cubicBezTo>
                    <a:pt x="1952" y="452"/>
                    <a:pt x="1955" y="422"/>
                    <a:pt x="1971" y="401"/>
                  </a:cubicBezTo>
                  <a:cubicBezTo>
                    <a:pt x="1987" y="380"/>
                    <a:pt x="2019" y="364"/>
                    <a:pt x="2034" y="350"/>
                  </a:cubicBezTo>
                  <a:cubicBezTo>
                    <a:pt x="2049" y="336"/>
                    <a:pt x="2064" y="318"/>
                    <a:pt x="2061" y="314"/>
                  </a:cubicBezTo>
                  <a:cubicBezTo>
                    <a:pt x="2058" y="310"/>
                    <a:pt x="2031" y="314"/>
                    <a:pt x="2016" y="323"/>
                  </a:cubicBezTo>
                  <a:cubicBezTo>
                    <a:pt x="2001" y="332"/>
                    <a:pt x="1982" y="350"/>
                    <a:pt x="1971" y="368"/>
                  </a:cubicBezTo>
                  <a:cubicBezTo>
                    <a:pt x="1960" y="386"/>
                    <a:pt x="1960" y="412"/>
                    <a:pt x="1947" y="434"/>
                  </a:cubicBezTo>
                  <a:cubicBezTo>
                    <a:pt x="1934" y="456"/>
                    <a:pt x="1914" y="475"/>
                    <a:pt x="1893" y="500"/>
                  </a:cubicBezTo>
                  <a:cubicBezTo>
                    <a:pt x="1872" y="525"/>
                    <a:pt x="1841" y="565"/>
                    <a:pt x="1821" y="587"/>
                  </a:cubicBezTo>
                  <a:cubicBezTo>
                    <a:pt x="1801" y="609"/>
                    <a:pt x="1790" y="619"/>
                    <a:pt x="1770" y="632"/>
                  </a:cubicBezTo>
                  <a:cubicBezTo>
                    <a:pt x="1750" y="645"/>
                    <a:pt x="1727" y="647"/>
                    <a:pt x="1704" y="662"/>
                  </a:cubicBezTo>
                  <a:cubicBezTo>
                    <a:pt x="1681" y="677"/>
                    <a:pt x="1646" y="709"/>
                    <a:pt x="1632" y="725"/>
                  </a:cubicBezTo>
                  <a:cubicBezTo>
                    <a:pt x="1618" y="741"/>
                    <a:pt x="1627" y="754"/>
                    <a:pt x="1620" y="761"/>
                  </a:cubicBezTo>
                  <a:cubicBezTo>
                    <a:pt x="1613" y="768"/>
                    <a:pt x="1593" y="775"/>
                    <a:pt x="1587" y="770"/>
                  </a:cubicBezTo>
                  <a:cubicBezTo>
                    <a:pt x="1581" y="765"/>
                    <a:pt x="1566" y="749"/>
                    <a:pt x="1584" y="728"/>
                  </a:cubicBezTo>
                  <a:cubicBezTo>
                    <a:pt x="1602" y="707"/>
                    <a:pt x="1668" y="665"/>
                    <a:pt x="1692" y="641"/>
                  </a:cubicBezTo>
                  <a:cubicBezTo>
                    <a:pt x="1716" y="617"/>
                    <a:pt x="1714" y="599"/>
                    <a:pt x="1731" y="581"/>
                  </a:cubicBezTo>
                  <a:cubicBezTo>
                    <a:pt x="1748" y="563"/>
                    <a:pt x="1774" y="552"/>
                    <a:pt x="1794" y="533"/>
                  </a:cubicBezTo>
                  <a:cubicBezTo>
                    <a:pt x="1814" y="514"/>
                    <a:pt x="1837" y="482"/>
                    <a:pt x="1851" y="467"/>
                  </a:cubicBezTo>
                  <a:cubicBezTo>
                    <a:pt x="1865" y="452"/>
                    <a:pt x="1874" y="452"/>
                    <a:pt x="1878" y="443"/>
                  </a:cubicBezTo>
                  <a:cubicBezTo>
                    <a:pt x="1882" y="434"/>
                    <a:pt x="1882" y="413"/>
                    <a:pt x="1875" y="413"/>
                  </a:cubicBezTo>
                  <a:cubicBezTo>
                    <a:pt x="1868" y="413"/>
                    <a:pt x="1847" y="426"/>
                    <a:pt x="1833" y="443"/>
                  </a:cubicBezTo>
                  <a:cubicBezTo>
                    <a:pt x="1819" y="460"/>
                    <a:pt x="1804" y="495"/>
                    <a:pt x="1788" y="515"/>
                  </a:cubicBezTo>
                  <a:cubicBezTo>
                    <a:pt x="1772" y="535"/>
                    <a:pt x="1751" y="550"/>
                    <a:pt x="1734" y="566"/>
                  </a:cubicBezTo>
                  <a:cubicBezTo>
                    <a:pt x="1717" y="582"/>
                    <a:pt x="1704" y="595"/>
                    <a:pt x="1689" y="611"/>
                  </a:cubicBezTo>
                  <a:cubicBezTo>
                    <a:pt x="1674" y="627"/>
                    <a:pt x="1655" y="656"/>
                    <a:pt x="1641" y="665"/>
                  </a:cubicBezTo>
                  <a:cubicBezTo>
                    <a:pt x="1627" y="674"/>
                    <a:pt x="1609" y="674"/>
                    <a:pt x="1605" y="665"/>
                  </a:cubicBezTo>
                  <a:cubicBezTo>
                    <a:pt x="1601" y="656"/>
                    <a:pt x="1603" y="627"/>
                    <a:pt x="1617" y="608"/>
                  </a:cubicBezTo>
                  <a:cubicBezTo>
                    <a:pt x="1631" y="589"/>
                    <a:pt x="1672" y="560"/>
                    <a:pt x="1689" y="548"/>
                  </a:cubicBezTo>
                  <a:cubicBezTo>
                    <a:pt x="1706" y="536"/>
                    <a:pt x="1713" y="540"/>
                    <a:pt x="1722" y="533"/>
                  </a:cubicBezTo>
                  <a:cubicBezTo>
                    <a:pt x="1731" y="526"/>
                    <a:pt x="1752" y="507"/>
                    <a:pt x="1746" y="506"/>
                  </a:cubicBezTo>
                  <a:cubicBezTo>
                    <a:pt x="1740" y="505"/>
                    <a:pt x="1711" y="513"/>
                    <a:pt x="1686" y="530"/>
                  </a:cubicBezTo>
                  <a:cubicBezTo>
                    <a:pt x="1661" y="547"/>
                    <a:pt x="1617" y="587"/>
                    <a:pt x="1596" y="611"/>
                  </a:cubicBezTo>
                  <a:cubicBezTo>
                    <a:pt x="1575" y="635"/>
                    <a:pt x="1569" y="661"/>
                    <a:pt x="1560" y="674"/>
                  </a:cubicBezTo>
                  <a:cubicBezTo>
                    <a:pt x="1551" y="687"/>
                    <a:pt x="1549" y="694"/>
                    <a:pt x="1542" y="689"/>
                  </a:cubicBezTo>
                  <a:cubicBezTo>
                    <a:pt x="1535" y="684"/>
                    <a:pt x="1525" y="650"/>
                    <a:pt x="1518" y="641"/>
                  </a:cubicBezTo>
                  <a:cubicBezTo>
                    <a:pt x="1511" y="632"/>
                    <a:pt x="1496" y="639"/>
                    <a:pt x="1500" y="632"/>
                  </a:cubicBezTo>
                  <a:cubicBezTo>
                    <a:pt x="1504" y="625"/>
                    <a:pt x="1527" y="607"/>
                    <a:pt x="1542" y="596"/>
                  </a:cubicBezTo>
                  <a:cubicBezTo>
                    <a:pt x="1557" y="585"/>
                    <a:pt x="1571" y="574"/>
                    <a:pt x="1590" y="563"/>
                  </a:cubicBezTo>
                  <a:cubicBezTo>
                    <a:pt x="1609" y="552"/>
                    <a:pt x="1637" y="541"/>
                    <a:pt x="1656" y="527"/>
                  </a:cubicBezTo>
                  <a:cubicBezTo>
                    <a:pt x="1675" y="513"/>
                    <a:pt x="1692" y="489"/>
                    <a:pt x="1704" y="476"/>
                  </a:cubicBezTo>
                  <a:cubicBezTo>
                    <a:pt x="1716" y="463"/>
                    <a:pt x="1735" y="451"/>
                    <a:pt x="1728" y="452"/>
                  </a:cubicBezTo>
                  <a:cubicBezTo>
                    <a:pt x="1721" y="453"/>
                    <a:pt x="1673" y="473"/>
                    <a:pt x="1659" y="485"/>
                  </a:cubicBezTo>
                  <a:cubicBezTo>
                    <a:pt x="1645" y="497"/>
                    <a:pt x="1652" y="517"/>
                    <a:pt x="1641" y="524"/>
                  </a:cubicBezTo>
                  <a:cubicBezTo>
                    <a:pt x="1630" y="531"/>
                    <a:pt x="1608" y="518"/>
                    <a:pt x="1596" y="524"/>
                  </a:cubicBezTo>
                  <a:cubicBezTo>
                    <a:pt x="1584" y="530"/>
                    <a:pt x="1583" y="554"/>
                    <a:pt x="1572" y="560"/>
                  </a:cubicBezTo>
                  <a:cubicBezTo>
                    <a:pt x="1561" y="566"/>
                    <a:pt x="1541" y="553"/>
                    <a:pt x="1530" y="560"/>
                  </a:cubicBezTo>
                  <a:cubicBezTo>
                    <a:pt x="1519" y="567"/>
                    <a:pt x="1516" y="594"/>
                    <a:pt x="1506" y="605"/>
                  </a:cubicBezTo>
                  <a:cubicBezTo>
                    <a:pt x="1496" y="616"/>
                    <a:pt x="1481" y="611"/>
                    <a:pt x="1470" y="623"/>
                  </a:cubicBezTo>
                  <a:cubicBezTo>
                    <a:pt x="1459" y="635"/>
                    <a:pt x="1448" y="671"/>
                    <a:pt x="1437" y="677"/>
                  </a:cubicBezTo>
                  <a:cubicBezTo>
                    <a:pt x="1426" y="683"/>
                    <a:pt x="1406" y="671"/>
                    <a:pt x="1401" y="662"/>
                  </a:cubicBezTo>
                  <a:cubicBezTo>
                    <a:pt x="1396" y="653"/>
                    <a:pt x="1410" y="623"/>
                    <a:pt x="1404" y="623"/>
                  </a:cubicBezTo>
                  <a:cubicBezTo>
                    <a:pt x="1398" y="623"/>
                    <a:pt x="1384" y="656"/>
                    <a:pt x="1362" y="665"/>
                  </a:cubicBezTo>
                  <a:cubicBezTo>
                    <a:pt x="1340" y="674"/>
                    <a:pt x="1288" y="682"/>
                    <a:pt x="1272" y="680"/>
                  </a:cubicBezTo>
                  <a:cubicBezTo>
                    <a:pt x="1256" y="678"/>
                    <a:pt x="1268" y="660"/>
                    <a:pt x="1263" y="653"/>
                  </a:cubicBezTo>
                  <a:cubicBezTo>
                    <a:pt x="1258" y="646"/>
                    <a:pt x="1253" y="636"/>
                    <a:pt x="1242" y="638"/>
                  </a:cubicBezTo>
                  <a:cubicBezTo>
                    <a:pt x="1231" y="640"/>
                    <a:pt x="1224" y="654"/>
                    <a:pt x="1194" y="668"/>
                  </a:cubicBezTo>
                  <a:cubicBezTo>
                    <a:pt x="1164" y="682"/>
                    <a:pt x="1111" y="702"/>
                    <a:pt x="1059" y="722"/>
                  </a:cubicBezTo>
                  <a:cubicBezTo>
                    <a:pt x="1007" y="742"/>
                    <a:pt x="950" y="763"/>
                    <a:pt x="879" y="788"/>
                  </a:cubicBezTo>
                  <a:cubicBezTo>
                    <a:pt x="808" y="813"/>
                    <a:pt x="698" y="853"/>
                    <a:pt x="633" y="875"/>
                  </a:cubicBezTo>
                  <a:cubicBezTo>
                    <a:pt x="568" y="897"/>
                    <a:pt x="513" y="914"/>
                    <a:pt x="492" y="917"/>
                  </a:cubicBezTo>
                  <a:cubicBezTo>
                    <a:pt x="471" y="920"/>
                    <a:pt x="477" y="904"/>
                    <a:pt x="504" y="893"/>
                  </a:cubicBezTo>
                  <a:cubicBezTo>
                    <a:pt x="531" y="882"/>
                    <a:pt x="602" y="869"/>
                    <a:pt x="657" y="851"/>
                  </a:cubicBezTo>
                  <a:cubicBezTo>
                    <a:pt x="712" y="833"/>
                    <a:pt x="774" y="807"/>
                    <a:pt x="837" y="785"/>
                  </a:cubicBezTo>
                  <a:cubicBezTo>
                    <a:pt x="900" y="763"/>
                    <a:pt x="994" y="733"/>
                    <a:pt x="1035" y="716"/>
                  </a:cubicBezTo>
                  <a:cubicBezTo>
                    <a:pt x="1076" y="699"/>
                    <a:pt x="1079" y="690"/>
                    <a:pt x="1083" y="686"/>
                  </a:cubicBezTo>
                  <a:cubicBezTo>
                    <a:pt x="1087" y="682"/>
                    <a:pt x="1091" y="679"/>
                    <a:pt x="1062" y="689"/>
                  </a:cubicBezTo>
                  <a:cubicBezTo>
                    <a:pt x="1033" y="699"/>
                    <a:pt x="964" y="727"/>
                    <a:pt x="906" y="746"/>
                  </a:cubicBezTo>
                  <a:cubicBezTo>
                    <a:pt x="848" y="765"/>
                    <a:pt x="779" y="788"/>
                    <a:pt x="714" y="806"/>
                  </a:cubicBezTo>
                  <a:cubicBezTo>
                    <a:pt x="649" y="824"/>
                    <a:pt x="584" y="838"/>
                    <a:pt x="513" y="854"/>
                  </a:cubicBezTo>
                  <a:cubicBezTo>
                    <a:pt x="442" y="870"/>
                    <a:pt x="344" y="893"/>
                    <a:pt x="288" y="905"/>
                  </a:cubicBezTo>
                  <a:cubicBezTo>
                    <a:pt x="232" y="917"/>
                    <a:pt x="190" y="926"/>
                    <a:pt x="177" y="926"/>
                  </a:cubicBezTo>
                  <a:cubicBezTo>
                    <a:pt x="164" y="926"/>
                    <a:pt x="208" y="904"/>
                    <a:pt x="207" y="902"/>
                  </a:cubicBezTo>
                  <a:cubicBezTo>
                    <a:pt x="206" y="900"/>
                    <a:pt x="188" y="907"/>
                    <a:pt x="168" y="911"/>
                  </a:cubicBezTo>
                  <a:cubicBezTo>
                    <a:pt x="148" y="915"/>
                    <a:pt x="95" y="929"/>
                    <a:pt x="84" y="929"/>
                  </a:cubicBezTo>
                  <a:cubicBezTo>
                    <a:pt x="73" y="929"/>
                    <a:pt x="91" y="912"/>
                    <a:pt x="99" y="908"/>
                  </a:cubicBezTo>
                  <a:cubicBezTo>
                    <a:pt x="107" y="904"/>
                    <a:pt x="0" y="945"/>
                    <a:pt x="135" y="902"/>
                  </a:cubicBezTo>
                  <a:close/>
                </a:path>
              </a:pathLst>
            </a:custGeom>
            <a:gradFill rotWithShape="0">
              <a:gsLst>
                <a:gs pos="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fontAlgn="base">
                <a:spcBef>
                  <a:spcPct val="0"/>
                </a:spcBef>
                <a:spcAft>
                  <a:spcPct val="0"/>
                </a:spcAft>
              </a:pPr>
              <a:endParaRPr lang="ja-JP" altLang="en-US" sz="2800">
                <a:solidFill>
                  <a:srgbClr val="2E2E48"/>
                </a:solidFill>
              </a:endParaRPr>
            </a:p>
          </p:txBody>
        </p:sp>
        <p:sp>
          <p:nvSpPr>
            <p:cNvPr id="69639" name="Freeform 7"/>
            <p:cNvSpPr>
              <a:spLocks/>
            </p:cNvSpPr>
            <p:nvPr userDrawn="1"/>
          </p:nvSpPr>
          <p:spPr bwMode="ltGray">
            <a:xfrm>
              <a:off x="2761" y="1582"/>
              <a:ext cx="1090" cy="944"/>
            </a:xfrm>
            <a:custGeom>
              <a:avLst/>
              <a:gdLst/>
              <a:ahLst/>
              <a:cxnLst>
                <a:cxn ang="0">
                  <a:pos x="262" y="29"/>
                </a:cxn>
                <a:cxn ang="0">
                  <a:pos x="310" y="5"/>
                </a:cxn>
                <a:cxn ang="0">
                  <a:pos x="415" y="80"/>
                </a:cxn>
                <a:cxn ang="0">
                  <a:pos x="415" y="164"/>
                </a:cxn>
                <a:cxn ang="0">
                  <a:pos x="439" y="239"/>
                </a:cxn>
                <a:cxn ang="0">
                  <a:pos x="532" y="266"/>
                </a:cxn>
                <a:cxn ang="0">
                  <a:pos x="544" y="338"/>
                </a:cxn>
                <a:cxn ang="0">
                  <a:pos x="646" y="431"/>
                </a:cxn>
                <a:cxn ang="0">
                  <a:pos x="982" y="641"/>
                </a:cxn>
                <a:cxn ang="0">
                  <a:pos x="1084" y="740"/>
                </a:cxn>
                <a:cxn ang="0">
                  <a:pos x="922" y="722"/>
                </a:cxn>
                <a:cxn ang="0">
                  <a:pos x="826" y="740"/>
                </a:cxn>
                <a:cxn ang="0">
                  <a:pos x="607" y="548"/>
                </a:cxn>
                <a:cxn ang="0">
                  <a:pos x="496" y="536"/>
                </a:cxn>
                <a:cxn ang="0">
                  <a:pos x="520" y="722"/>
                </a:cxn>
                <a:cxn ang="0">
                  <a:pos x="472" y="800"/>
                </a:cxn>
                <a:cxn ang="0">
                  <a:pos x="364" y="833"/>
                </a:cxn>
                <a:cxn ang="0">
                  <a:pos x="205" y="944"/>
                </a:cxn>
                <a:cxn ang="0">
                  <a:pos x="139" y="899"/>
                </a:cxn>
                <a:cxn ang="0">
                  <a:pos x="148" y="818"/>
                </a:cxn>
                <a:cxn ang="0">
                  <a:pos x="103" y="785"/>
                </a:cxn>
                <a:cxn ang="0">
                  <a:pos x="25" y="815"/>
                </a:cxn>
                <a:cxn ang="0">
                  <a:pos x="220" y="647"/>
                </a:cxn>
                <a:cxn ang="0">
                  <a:pos x="307" y="542"/>
                </a:cxn>
                <a:cxn ang="0">
                  <a:pos x="235" y="473"/>
                </a:cxn>
                <a:cxn ang="0">
                  <a:pos x="211" y="404"/>
                </a:cxn>
                <a:cxn ang="0">
                  <a:pos x="190" y="335"/>
                </a:cxn>
                <a:cxn ang="0">
                  <a:pos x="157" y="296"/>
                </a:cxn>
                <a:cxn ang="0">
                  <a:pos x="148" y="236"/>
                </a:cxn>
                <a:cxn ang="0">
                  <a:pos x="121" y="164"/>
                </a:cxn>
                <a:cxn ang="0">
                  <a:pos x="88" y="68"/>
                </a:cxn>
                <a:cxn ang="0">
                  <a:pos x="127" y="89"/>
                </a:cxn>
                <a:cxn ang="0">
                  <a:pos x="139" y="56"/>
                </a:cxn>
                <a:cxn ang="0">
                  <a:pos x="148" y="23"/>
                </a:cxn>
                <a:cxn ang="0">
                  <a:pos x="187" y="53"/>
                </a:cxn>
                <a:cxn ang="0">
                  <a:pos x="196" y="107"/>
                </a:cxn>
                <a:cxn ang="0">
                  <a:pos x="244" y="122"/>
                </a:cxn>
                <a:cxn ang="0">
                  <a:pos x="319" y="155"/>
                </a:cxn>
                <a:cxn ang="0">
                  <a:pos x="361" y="152"/>
                </a:cxn>
                <a:cxn ang="0">
                  <a:pos x="259" y="92"/>
                </a:cxn>
                <a:cxn ang="0">
                  <a:pos x="220" y="44"/>
                </a:cxn>
              </a:cxnLst>
              <a:rect l="0" t="0" r="r" b="b"/>
              <a:pathLst>
                <a:path w="1090" h="944">
                  <a:moveTo>
                    <a:pt x="220" y="44"/>
                  </a:moveTo>
                  <a:cubicBezTo>
                    <a:pt x="214" y="39"/>
                    <a:pt x="250" y="35"/>
                    <a:pt x="262" y="29"/>
                  </a:cubicBezTo>
                  <a:cubicBezTo>
                    <a:pt x="274" y="23"/>
                    <a:pt x="284" y="9"/>
                    <a:pt x="292" y="5"/>
                  </a:cubicBezTo>
                  <a:cubicBezTo>
                    <a:pt x="300" y="1"/>
                    <a:pt x="299" y="0"/>
                    <a:pt x="310" y="5"/>
                  </a:cubicBezTo>
                  <a:cubicBezTo>
                    <a:pt x="321" y="10"/>
                    <a:pt x="341" y="23"/>
                    <a:pt x="358" y="35"/>
                  </a:cubicBezTo>
                  <a:cubicBezTo>
                    <a:pt x="375" y="47"/>
                    <a:pt x="402" y="64"/>
                    <a:pt x="415" y="80"/>
                  </a:cubicBezTo>
                  <a:cubicBezTo>
                    <a:pt x="428" y="96"/>
                    <a:pt x="436" y="114"/>
                    <a:pt x="436" y="128"/>
                  </a:cubicBezTo>
                  <a:cubicBezTo>
                    <a:pt x="436" y="142"/>
                    <a:pt x="414" y="155"/>
                    <a:pt x="415" y="164"/>
                  </a:cubicBezTo>
                  <a:cubicBezTo>
                    <a:pt x="416" y="173"/>
                    <a:pt x="441" y="172"/>
                    <a:pt x="445" y="185"/>
                  </a:cubicBezTo>
                  <a:cubicBezTo>
                    <a:pt x="449" y="198"/>
                    <a:pt x="431" y="226"/>
                    <a:pt x="439" y="239"/>
                  </a:cubicBezTo>
                  <a:cubicBezTo>
                    <a:pt x="447" y="252"/>
                    <a:pt x="475" y="262"/>
                    <a:pt x="490" y="266"/>
                  </a:cubicBezTo>
                  <a:cubicBezTo>
                    <a:pt x="505" y="270"/>
                    <a:pt x="517" y="256"/>
                    <a:pt x="532" y="266"/>
                  </a:cubicBezTo>
                  <a:cubicBezTo>
                    <a:pt x="547" y="276"/>
                    <a:pt x="575" y="314"/>
                    <a:pt x="577" y="326"/>
                  </a:cubicBezTo>
                  <a:cubicBezTo>
                    <a:pt x="579" y="338"/>
                    <a:pt x="546" y="331"/>
                    <a:pt x="544" y="338"/>
                  </a:cubicBezTo>
                  <a:cubicBezTo>
                    <a:pt x="542" y="345"/>
                    <a:pt x="545" y="356"/>
                    <a:pt x="562" y="371"/>
                  </a:cubicBezTo>
                  <a:cubicBezTo>
                    <a:pt x="579" y="386"/>
                    <a:pt x="604" y="404"/>
                    <a:pt x="646" y="431"/>
                  </a:cubicBezTo>
                  <a:cubicBezTo>
                    <a:pt x="688" y="458"/>
                    <a:pt x="761" y="501"/>
                    <a:pt x="817" y="536"/>
                  </a:cubicBezTo>
                  <a:cubicBezTo>
                    <a:pt x="873" y="571"/>
                    <a:pt x="949" y="617"/>
                    <a:pt x="982" y="641"/>
                  </a:cubicBezTo>
                  <a:cubicBezTo>
                    <a:pt x="1015" y="665"/>
                    <a:pt x="995" y="664"/>
                    <a:pt x="1012" y="680"/>
                  </a:cubicBezTo>
                  <a:cubicBezTo>
                    <a:pt x="1029" y="696"/>
                    <a:pt x="1078" y="726"/>
                    <a:pt x="1084" y="740"/>
                  </a:cubicBezTo>
                  <a:cubicBezTo>
                    <a:pt x="1090" y="754"/>
                    <a:pt x="1078" y="767"/>
                    <a:pt x="1051" y="764"/>
                  </a:cubicBezTo>
                  <a:cubicBezTo>
                    <a:pt x="1024" y="761"/>
                    <a:pt x="950" y="724"/>
                    <a:pt x="922" y="722"/>
                  </a:cubicBezTo>
                  <a:cubicBezTo>
                    <a:pt x="894" y="720"/>
                    <a:pt x="896" y="746"/>
                    <a:pt x="880" y="749"/>
                  </a:cubicBezTo>
                  <a:cubicBezTo>
                    <a:pt x="864" y="752"/>
                    <a:pt x="858" y="758"/>
                    <a:pt x="826" y="740"/>
                  </a:cubicBezTo>
                  <a:cubicBezTo>
                    <a:pt x="794" y="722"/>
                    <a:pt x="725" y="673"/>
                    <a:pt x="688" y="641"/>
                  </a:cubicBezTo>
                  <a:cubicBezTo>
                    <a:pt x="651" y="609"/>
                    <a:pt x="630" y="570"/>
                    <a:pt x="607" y="548"/>
                  </a:cubicBezTo>
                  <a:cubicBezTo>
                    <a:pt x="584" y="526"/>
                    <a:pt x="565" y="508"/>
                    <a:pt x="547" y="506"/>
                  </a:cubicBezTo>
                  <a:cubicBezTo>
                    <a:pt x="529" y="504"/>
                    <a:pt x="510" y="515"/>
                    <a:pt x="496" y="536"/>
                  </a:cubicBezTo>
                  <a:cubicBezTo>
                    <a:pt x="482" y="557"/>
                    <a:pt x="459" y="601"/>
                    <a:pt x="463" y="632"/>
                  </a:cubicBezTo>
                  <a:cubicBezTo>
                    <a:pt x="467" y="663"/>
                    <a:pt x="514" y="695"/>
                    <a:pt x="520" y="722"/>
                  </a:cubicBezTo>
                  <a:cubicBezTo>
                    <a:pt x="526" y="749"/>
                    <a:pt x="510" y="784"/>
                    <a:pt x="502" y="797"/>
                  </a:cubicBezTo>
                  <a:cubicBezTo>
                    <a:pt x="494" y="810"/>
                    <a:pt x="480" y="802"/>
                    <a:pt x="472" y="800"/>
                  </a:cubicBezTo>
                  <a:cubicBezTo>
                    <a:pt x="464" y="798"/>
                    <a:pt x="469" y="780"/>
                    <a:pt x="451" y="785"/>
                  </a:cubicBezTo>
                  <a:cubicBezTo>
                    <a:pt x="433" y="790"/>
                    <a:pt x="393" y="814"/>
                    <a:pt x="364" y="833"/>
                  </a:cubicBezTo>
                  <a:cubicBezTo>
                    <a:pt x="335" y="852"/>
                    <a:pt x="303" y="881"/>
                    <a:pt x="277" y="899"/>
                  </a:cubicBezTo>
                  <a:cubicBezTo>
                    <a:pt x="251" y="917"/>
                    <a:pt x="222" y="944"/>
                    <a:pt x="205" y="944"/>
                  </a:cubicBezTo>
                  <a:cubicBezTo>
                    <a:pt x="188" y="944"/>
                    <a:pt x="183" y="906"/>
                    <a:pt x="172" y="899"/>
                  </a:cubicBezTo>
                  <a:cubicBezTo>
                    <a:pt x="161" y="892"/>
                    <a:pt x="150" y="901"/>
                    <a:pt x="139" y="899"/>
                  </a:cubicBezTo>
                  <a:cubicBezTo>
                    <a:pt x="128" y="897"/>
                    <a:pt x="102" y="897"/>
                    <a:pt x="103" y="884"/>
                  </a:cubicBezTo>
                  <a:cubicBezTo>
                    <a:pt x="104" y="871"/>
                    <a:pt x="133" y="839"/>
                    <a:pt x="148" y="818"/>
                  </a:cubicBezTo>
                  <a:cubicBezTo>
                    <a:pt x="163" y="797"/>
                    <a:pt x="203" y="760"/>
                    <a:pt x="196" y="755"/>
                  </a:cubicBezTo>
                  <a:cubicBezTo>
                    <a:pt x="189" y="750"/>
                    <a:pt x="133" y="768"/>
                    <a:pt x="103" y="785"/>
                  </a:cubicBezTo>
                  <a:cubicBezTo>
                    <a:pt x="73" y="802"/>
                    <a:pt x="26" y="852"/>
                    <a:pt x="13" y="857"/>
                  </a:cubicBezTo>
                  <a:cubicBezTo>
                    <a:pt x="0" y="862"/>
                    <a:pt x="5" y="836"/>
                    <a:pt x="25" y="815"/>
                  </a:cubicBezTo>
                  <a:cubicBezTo>
                    <a:pt x="45" y="794"/>
                    <a:pt x="97" y="756"/>
                    <a:pt x="130" y="728"/>
                  </a:cubicBezTo>
                  <a:cubicBezTo>
                    <a:pt x="163" y="700"/>
                    <a:pt x="199" y="671"/>
                    <a:pt x="220" y="647"/>
                  </a:cubicBezTo>
                  <a:cubicBezTo>
                    <a:pt x="241" y="623"/>
                    <a:pt x="245" y="602"/>
                    <a:pt x="259" y="584"/>
                  </a:cubicBezTo>
                  <a:cubicBezTo>
                    <a:pt x="273" y="566"/>
                    <a:pt x="301" y="556"/>
                    <a:pt x="307" y="542"/>
                  </a:cubicBezTo>
                  <a:cubicBezTo>
                    <a:pt x="313" y="528"/>
                    <a:pt x="310" y="511"/>
                    <a:pt x="298" y="500"/>
                  </a:cubicBezTo>
                  <a:cubicBezTo>
                    <a:pt x="286" y="489"/>
                    <a:pt x="240" y="485"/>
                    <a:pt x="235" y="473"/>
                  </a:cubicBezTo>
                  <a:cubicBezTo>
                    <a:pt x="230" y="461"/>
                    <a:pt x="272" y="436"/>
                    <a:pt x="268" y="425"/>
                  </a:cubicBezTo>
                  <a:cubicBezTo>
                    <a:pt x="264" y="414"/>
                    <a:pt x="218" y="414"/>
                    <a:pt x="211" y="404"/>
                  </a:cubicBezTo>
                  <a:cubicBezTo>
                    <a:pt x="204" y="394"/>
                    <a:pt x="229" y="376"/>
                    <a:pt x="226" y="365"/>
                  </a:cubicBezTo>
                  <a:cubicBezTo>
                    <a:pt x="223" y="354"/>
                    <a:pt x="196" y="343"/>
                    <a:pt x="190" y="335"/>
                  </a:cubicBezTo>
                  <a:cubicBezTo>
                    <a:pt x="184" y="327"/>
                    <a:pt x="192" y="320"/>
                    <a:pt x="187" y="314"/>
                  </a:cubicBezTo>
                  <a:cubicBezTo>
                    <a:pt x="182" y="308"/>
                    <a:pt x="167" y="304"/>
                    <a:pt x="157" y="296"/>
                  </a:cubicBezTo>
                  <a:cubicBezTo>
                    <a:pt x="147" y="288"/>
                    <a:pt x="129" y="276"/>
                    <a:pt x="127" y="266"/>
                  </a:cubicBezTo>
                  <a:cubicBezTo>
                    <a:pt x="125" y="256"/>
                    <a:pt x="144" y="246"/>
                    <a:pt x="148" y="236"/>
                  </a:cubicBezTo>
                  <a:cubicBezTo>
                    <a:pt x="152" y="226"/>
                    <a:pt x="155" y="218"/>
                    <a:pt x="151" y="206"/>
                  </a:cubicBezTo>
                  <a:cubicBezTo>
                    <a:pt x="147" y="194"/>
                    <a:pt x="134" y="178"/>
                    <a:pt x="121" y="164"/>
                  </a:cubicBezTo>
                  <a:cubicBezTo>
                    <a:pt x="108" y="150"/>
                    <a:pt x="78" y="141"/>
                    <a:pt x="73" y="125"/>
                  </a:cubicBezTo>
                  <a:cubicBezTo>
                    <a:pt x="68" y="109"/>
                    <a:pt x="78" y="68"/>
                    <a:pt x="88" y="68"/>
                  </a:cubicBezTo>
                  <a:cubicBezTo>
                    <a:pt x="98" y="68"/>
                    <a:pt x="130" y="125"/>
                    <a:pt x="136" y="128"/>
                  </a:cubicBezTo>
                  <a:cubicBezTo>
                    <a:pt x="142" y="131"/>
                    <a:pt x="132" y="100"/>
                    <a:pt x="127" y="89"/>
                  </a:cubicBezTo>
                  <a:cubicBezTo>
                    <a:pt x="122" y="78"/>
                    <a:pt x="101" y="67"/>
                    <a:pt x="103" y="62"/>
                  </a:cubicBezTo>
                  <a:cubicBezTo>
                    <a:pt x="105" y="57"/>
                    <a:pt x="135" y="61"/>
                    <a:pt x="139" y="56"/>
                  </a:cubicBezTo>
                  <a:cubicBezTo>
                    <a:pt x="143" y="51"/>
                    <a:pt x="126" y="37"/>
                    <a:pt x="127" y="32"/>
                  </a:cubicBezTo>
                  <a:cubicBezTo>
                    <a:pt x="128" y="27"/>
                    <a:pt x="142" y="20"/>
                    <a:pt x="148" y="23"/>
                  </a:cubicBezTo>
                  <a:cubicBezTo>
                    <a:pt x="154" y="26"/>
                    <a:pt x="157" y="45"/>
                    <a:pt x="163" y="50"/>
                  </a:cubicBezTo>
                  <a:cubicBezTo>
                    <a:pt x="169" y="55"/>
                    <a:pt x="186" y="42"/>
                    <a:pt x="187" y="53"/>
                  </a:cubicBezTo>
                  <a:cubicBezTo>
                    <a:pt x="188" y="64"/>
                    <a:pt x="171" y="110"/>
                    <a:pt x="172" y="119"/>
                  </a:cubicBezTo>
                  <a:cubicBezTo>
                    <a:pt x="173" y="128"/>
                    <a:pt x="190" y="112"/>
                    <a:pt x="196" y="107"/>
                  </a:cubicBezTo>
                  <a:cubicBezTo>
                    <a:pt x="202" y="102"/>
                    <a:pt x="203" y="86"/>
                    <a:pt x="211" y="89"/>
                  </a:cubicBezTo>
                  <a:cubicBezTo>
                    <a:pt x="219" y="92"/>
                    <a:pt x="237" y="112"/>
                    <a:pt x="244" y="122"/>
                  </a:cubicBezTo>
                  <a:cubicBezTo>
                    <a:pt x="251" y="132"/>
                    <a:pt x="244" y="144"/>
                    <a:pt x="256" y="149"/>
                  </a:cubicBezTo>
                  <a:cubicBezTo>
                    <a:pt x="268" y="154"/>
                    <a:pt x="307" y="148"/>
                    <a:pt x="319" y="155"/>
                  </a:cubicBezTo>
                  <a:cubicBezTo>
                    <a:pt x="331" y="162"/>
                    <a:pt x="318" y="192"/>
                    <a:pt x="325" y="191"/>
                  </a:cubicBezTo>
                  <a:cubicBezTo>
                    <a:pt x="332" y="190"/>
                    <a:pt x="362" y="160"/>
                    <a:pt x="361" y="152"/>
                  </a:cubicBezTo>
                  <a:cubicBezTo>
                    <a:pt x="360" y="144"/>
                    <a:pt x="336" y="153"/>
                    <a:pt x="319" y="143"/>
                  </a:cubicBezTo>
                  <a:cubicBezTo>
                    <a:pt x="302" y="133"/>
                    <a:pt x="262" y="105"/>
                    <a:pt x="259" y="92"/>
                  </a:cubicBezTo>
                  <a:cubicBezTo>
                    <a:pt x="256" y="79"/>
                    <a:pt x="304" y="69"/>
                    <a:pt x="298" y="62"/>
                  </a:cubicBezTo>
                  <a:cubicBezTo>
                    <a:pt x="292" y="55"/>
                    <a:pt x="226" y="49"/>
                    <a:pt x="220" y="44"/>
                  </a:cubicBezTo>
                  <a:close/>
                </a:path>
              </a:pathLst>
            </a:custGeom>
            <a:gradFill rotWithShape="0">
              <a:gsLst>
                <a:gs pos="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fontAlgn="base">
                <a:spcBef>
                  <a:spcPct val="0"/>
                </a:spcBef>
                <a:spcAft>
                  <a:spcPct val="0"/>
                </a:spcAft>
              </a:pPr>
              <a:endParaRPr lang="ja-JP" altLang="en-US" sz="2800">
                <a:solidFill>
                  <a:srgbClr val="2E2E48"/>
                </a:solidFill>
              </a:endParaRPr>
            </a:p>
          </p:txBody>
        </p:sp>
        <p:sp>
          <p:nvSpPr>
            <p:cNvPr id="69640" name="Freeform 8"/>
            <p:cNvSpPr>
              <a:spLocks/>
            </p:cNvSpPr>
            <p:nvPr userDrawn="1"/>
          </p:nvSpPr>
          <p:spPr bwMode="ltGray">
            <a:xfrm>
              <a:off x="0" y="2659"/>
              <a:ext cx="5760" cy="1413"/>
            </a:xfrm>
            <a:custGeom>
              <a:avLst/>
              <a:gdLst/>
              <a:ahLst/>
              <a:cxnLst>
                <a:cxn ang="0">
                  <a:pos x="0" y="230"/>
                </a:cxn>
                <a:cxn ang="0">
                  <a:pos x="702" y="104"/>
                </a:cxn>
                <a:cxn ang="0">
                  <a:pos x="1144" y="0"/>
                </a:cxn>
                <a:cxn ang="0">
                  <a:pos x="1461" y="50"/>
                </a:cxn>
                <a:cxn ang="0">
                  <a:pos x="1720" y="75"/>
                </a:cxn>
                <a:cxn ang="0">
                  <a:pos x="2054" y="17"/>
                </a:cxn>
                <a:cxn ang="0">
                  <a:pos x="2296" y="84"/>
                </a:cxn>
                <a:cxn ang="0">
                  <a:pos x="3423" y="117"/>
                </a:cxn>
                <a:cxn ang="0">
                  <a:pos x="3823" y="25"/>
                </a:cxn>
                <a:cxn ang="0">
                  <a:pos x="3982" y="75"/>
                </a:cxn>
                <a:cxn ang="0">
                  <a:pos x="4082" y="117"/>
                </a:cxn>
                <a:cxn ang="0">
                  <a:pos x="4726" y="135"/>
                </a:cxn>
                <a:cxn ang="0">
                  <a:pos x="4979" y="112"/>
                </a:cxn>
                <a:cxn ang="0">
                  <a:pos x="5397" y="222"/>
                </a:cxn>
                <a:cxn ang="0">
                  <a:pos x="5760" y="206"/>
                </a:cxn>
                <a:cxn ang="0">
                  <a:pos x="5760" y="1224"/>
                </a:cxn>
                <a:cxn ang="0">
                  <a:pos x="0" y="1224"/>
                </a:cxn>
                <a:cxn ang="0">
                  <a:pos x="0" y="230"/>
                </a:cxn>
              </a:cxnLst>
              <a:rect l="0" t="0" r="r" b="b"/>
              <a:pathLst>
                <a:path w="5760" h="1224">
                  <a:moveTo>
                    <a:pt x="0" y="230"/>
                  </a:moveTo>
                  <a:lnTo>
                    <a:pt x="702" y="104"/>
                  </a:lnTo>
                  <a:lnTo>
                    <a:pt x="1144" y="0"/>
                  </a:lnTo>
                  <a:lnTo>
                    <a:pt x="1461" y="50"/>
                  </a:lnTo>
                  <a:lnTo>
                    <a:pt x="1720" y="75"/>
                  </a:lnTo>
                  <a:lnTo>
                    <a:pt x="2054" y="17"/>
                  </a:lnTo>
                  <a:cubicBezTo>
                    <a:pt x="2054" y="17"/>
                    <a:pt x="2068" y="67"/>
                    <a:pt x="2296" y="84"/>
                  </a:cubicBezTo>
                  <a:cubicBezTo>
                    <a:pt x="2579" y="384"/>
                    <a:pt x="3089" y="242"/>
                    <a:pt x="3423" y="117"/>
                  </a:cubicBezTo>
                  <a:cubicBezTo>
                    <a:pt x="3556" y="59"/>
                    <a:pt x="3656" y="33"/>
                    <a:pt x="3823" y="25"/>
                  </a:cubicBezTo>
                  <a:cubicBezTo>
                    <a:pt x="3917" y="13"/>
                    <a:pt x="3832" y="57"/>
                    <a:pt x="3982" y="75"/>
                  </a:cubicBezTo>
                  <a:cubicBezTo>
                    <a:pt x="4025" y="90"/>
                    <a:pt x="3958" y="107"/>
                    <a:pt x="4082" y="117"/>
                  </a:cubicBezTo>
                  <a:cubicBezTo>
                    <a:pt x="4206" y="127"/>
                    <a:pt x="4577" y="136"/>
                    <a:pt x="4726" y="135"/>
                  </a:cubicBezTo>
                  <a:lnTo>
                    <a:pt x="4979" y="112"/>
                  </a:lnTo>
                  <a:lnTo>
                    <a:pt x="5397" y="222"/>
                  </a:lnTo>
                  <a:lnTo>
                    <a:pt x="5760" y="206"/>
                  </a:lnTo>
                  <a:lnTo>
                    <a:pt x="5760" y="1224"/>
                  </a:lnTo>
                  <a:lnTo>
                    <a:pt x="0" y="1224"/>
                  </a:lnTo>
                  <a:lnTo>
                    <a:pt x="0" y="230"/>
                  </a:lnTo>
                  <a:close/>
                </a:path>
              </a:pathLst>
            </a:custGeom>
            <a:gradFill rotWithShape="0">
              <a:gsLst>
                <a:gs pos="0">
                  <a:schemeClr val="bg2">
                    <a:gamma/>
                    <a:shade val="69804"/>
                    <a:invGamma/>
                  </a:schemeClr>
                </a:gs>
                <a:gs pos="100000">
                  <a:schemeClr val="bg2"/>
                </a:gs>
              </a:gsLst>
              <a:lin ang="5400000" scaled="1"/>
            </a:gradFill>
            <a:ln w="9525" cap="flat" cmpd="sng">
              <a:noFill/>
              <a:prstDash val="solid"/>
              <a:round/>
              <a:headEnd type="none" w="med" len="med"/>
              <a:tailEnd type="none" w="med" len="med"/>
            </a:ln>
            <a:effectLst/>
          </p:spPr>
          <p:txBody>
            <a:bodyPr wrap="none" anchor="ctr"/>
            <a:lstStyle/>
            <a:p>
              <a:pPr fontAlgn="base">
                <a:spcBef>
                  <a:spcPct val="0"/>
                </a:spcBef>
                <a:spcAft>
                  <a:spcPct val="0"/>
                </a:spcAft>
              </a:pPr>
              <a:endParaRPr lang="ja-JP" altLang="en-US" sz="2800">
                <a:solidFill>
                  <a:srgbClr val="2E2E48"/>
                </a:solidFill>
              </a:endParaRPr>
            </a:p>
          </p:txBody>
        </p:sp>
        <p:sp>
          <p:nvSpPr>
            <p:cNvPr id="69641" name="Freeform 9"/>
            <p:cNvSpPr>
              <a:spLocks/>
            </p:cNvSpPr>
            <p:nvPr userDrawn="1"/>
          </p:nvSpPr>
          <p:spPr bwMode="ltGray">
            <a:xfrm>
              <a:off x="0" y="3138"/>
              <a:ext cx="5760" cy="1186"/>
            </a:xfrm>
            <a:custGeom>
              <a:avLst/>
              <a:gdLst/>
              <a:ahLst/>
              <a:cxnLst>
                <a:cxn ang="0">
                  <a:pos x="0" y="1027"/>
                </a:cxn>
                <a:cxn ang="0">
                  <a:pos x="5760" y="1027"/>
                </a:cxn>
                <a:cxn ang="0">
                  <a:pos x="5760" y="409"/>
                </a:cxn>
                <a:cxn ang="0">
                  <a:pos x="4658" y="401"/>
                </a:cxn>
                <a:cxn ang="0">
                  <a:pos x="3948" y="309"/>
                </a:cxn>
                <a:cxn ang="0">
                  <a:pos x="2905" y="351"/>
                </a:cxn>
                <a:cxn ang="0">
                  <a:pos x="1419" y="175"/>
                </a:cxn>
                <a:cxn ang="0">
                  <a:pos x="659" y="84"/>
                </a:cxn>
                <a:cxn ang="0">
                  <a:pos x="0" y="0"/>
                </a:cxn>
                <a:cxn ang="0">
                  <a:pos x="0" y="1027"/>
                </a:cxn>
              </a:cxnLst>
              <a:rect l="0" t="0" r="r" b="b"/>
              <a:pathLst>
                <a:path w="5760" h="1027">
                  <a:moveTo>
                    <a:pt x="0" y="1027"/>
                  </a:moveTo>
                  <a:lnTo>
                    <a:pt x="5760" y="1027"/>
                  </a:lnTo>
                  <a:lnTo>
                    <a:pt x="5760" y="409"/>
                  </a:lnTo>
                  <a:cubicBezTo>
                    <a:pt x="5576" y="305"/>
                    <a:pt x="4960" y="418"/>
                    <a:pt x="4658" y="401"/>
                  </a:cubicBezTo>
                  <a:cubicBezTo>
                    <a:pt x="4356" y="384"/>
                    <a:pt x="4240" y="317"/>
                    <a:pt x="3948" y="309"/>
                  </a:cubicBezTo>
                  <a:cubicBezTo>
                    <a:pt x="3656" y="301"/>
                    <a:pt x="3326" y="373"/>
                    <a:pt x="2905" y="351"/>
                  </a:cubicBezTo>
                  <a:cubicBezTo>
                    <a:pt x="2404" y="342"/>
                    <a:pt x="1978" y="192"/>
                    <a:pt x="1419" y="175"/>
                  </a:cubicBezTo>
                  <a:cubicBezTo>
                    <a:pt x="1045" y="130"/>
                    <a:pt x="918" y="167"/>
                    <a:pt x="659" y="84"/>
                  </a:cubicBezTo>
                  <a:cubicBezTo>
                    <a:pt x="342" y="75"/>
                    <a:pt x="150" y="17"/>
                    <a:pt x="0" y="0"/>
                  </a:cubicBezTo>
                  <a:cubicBezTo>
                    <a:pt x="0" y="513"/>
                    <a:pt x="0" y="1027"/>
                    <a:pt x="0" y="1027"/>
                  </a:cubicBezTo>
                  <a:close/>
                </a:path>
              </a:pathLst>
            </a:custGeom>
            <a:gradFill rotWithShape="0">
              <a:gsLst>
                <a:gs pos="0">
                  <a:schemeClr val="bg2">
                    <a:gamma/>
                    <a:shade val="69804"/>
                    <a:invGamma/>
                  </a:schemeClr>
                </a:gs>
                <a:gs pos="100000">
                  <a:schemeClr val="bg2"/>
                </a:gs>
              </a:gsLst>
              <a:lin ang="5400000" scaled="1"/>
            </a:gradFill>
            <a:ln w="9525" cap="flat" cmpd="sng">
              <a:noFill/>
              <a:prstDash val="solid"/>
              <a:round/>
              <a:headEnd type="none" w="med" len="med"/>
              <a:tailEnd type="none" w="med" len="med"/>
            </a:ln>
            <a:effectLst/>
          </p:spPr>
          <p:txBody>
            <a:bodyPr wrap="none" anchor="ctr"/>
            <a:lstStyle/>
            <a:p>
              <a:pPr fontAlgn="base">
                <a:spcBef>
                  <a:spcPct val="0"/>
                </a:spcBef>
                <a:spcAft>
                  <a:spcPct val="0"/>
                </a:spcAft>
              </a:pPr>
              <a:endParaRPr lang="ja-JP" altLang="en-US" sz="2800">
                <a:solidFill>
                  <a:srgbClr val="2E2E48"/>
                </a:solidFill>
              </a:endParaRPr>
            </a:p>
          </p:txBody>
        </p:sp>
      </p:grpSp>
      <p:sp>
        <p:nvSpPr>
          <p:cNvPr id="69642" name="Rectangle 10"/>
          <p:cNvSpPr>
            <a:spLocks noGrp="1" noChangeArrowheads="1"/>
          </p:cNvSpPr>
          <p:nvPr>
            <p:ph type="ctrTitle"/>
          </p:nvPr>
        </p:nvSpPr>
        <p:spPr>
          <a:xfrm>
            <a:off x="673100" y="1236663"/>
            <a:ext cx="7772400" cy="1143000"/>
          </a:xfrm>
        </p:spPr>
        <p:txBody>
          <a:bodyPr/>
          <a:lstStyle>
            <a:lvl1pPr>
              <a:defRPr/>
            </a:lvl1pPr>
          </a:lstStyle>
          <a:p>
            <a:r>
              <a:rPr lang="ja-JP" altLang="en-US"/>
              <a:t>マスタ タイトルの書式設定</a:t>
            </a:r>
          </a:p>
        </p:txBody>
      </p:sp>
      <p:sp>
        <p:nvSpPr>
          <p:cNvPr id="69643" name="Rectangle 11"/>
          <p:cNvSpPr>
            <a:spLocks noGrp="1" noChangeArrowheads="1"/>
          </p:cNvSpPr>
          <p:nvPr>
            <p:ph type="subTitle" idx="1"/>
          </p:nvPr>
        </p:nvSpPr>
        <p:spPr>
          <a:xfrm>
            <a:off x="1681163" y="3403600"/>
            <a:ext cx="5781675" cy="2581275"/>
          </a:xfrm>
        </p:spPr>
        <p:txBody>
          <a:bodyPr anchor="ctr"/>
          <a:lstStyle>
            <a:lvl1pPr marL="0" indent="0" algn="ctr">
              <a:buFont typeface="Wingdings" pitchFamily="2" charset="2"/>
              <a:buNone/>
              <a:defRPr/>
            </a:lvl1pPr>
          </a:lstStyle>
          <a:p>
            <a:r>
              <a:rPr lang="ja-JP" altLang="en-US"/>
              <a:t>マスタ サブタイトルの書式設定</a:t>
            </a:r>
          </a:p>
        </p:txBody>
      </p:sp>
      <p:sp>
        <p:nvSpPr>
          <p:cNvPr id="69644" name="Rectangle 12"/>
          <p:cNvSpPr>
            <a:spLocks noGrp="1" noChangeArrowheads="1"/>
          </p:cNvSpPr>
          <p:nvPr>
            <p:ph type="dt" sz="half" idx="2"/>
          </p:nvPr>
        </p:nvSpPr>
        <p:spPr/>
        <p:txBody>
          <a:bodyPr/>
          <a:lstStyle>
            <a:lvl1pPr>
              <a:defRPr/>
            </a:lvl1pPr>
          </a:lstStyle>
          <a:p>
            <a:endParaRPr lang="en-US" altLang="ja-JP">
              <a:solidFill>
                <a:srgbClr val="2E2E48"/>
              </a:solidFill>
            </a:endParaRPr>
          </a:p>
        </p:txBody>
      </p:sp>
      <p:sp>
        <p:nvSpPr>
          <p:cNvPr id="69645" name="Rectangle 13"/>
          <p:cNvSpPr>
            <a:spLocks noGrp="1" noChangeArrowheads="1"/>
          </p:cNvSpPr>
          <p:nvPr>
            <p:ph type="ftr" sz="quarter" idx="3"/>
          </p:nvPr>
        </p:nvSpPr>
        <p:spPr/>
        <p:txBody>
          <a:bodyPr/>
          <a:lstStyle>
            <a:lvl1pPr>
              <a:defRPr/>
            </a:lvl1pPr>
          </a:lstStyle>
          <a:p>
            <a:endParaRPr lang="en-US" altLang="ja-JP">
              <a:solidFill>
                <a:srgbClr val="2E2E48"/>
              </a:solidFill>
            </a:endParaRPr>
          </a:p>
        </p:txBody>
      </p:sp>
      <p:sp>
        <p:nvSpPr>
          <p:cNvPr id="69646" name="Rectangle 14"/>
          <p:cNvSpPr>
            <a:spLocks noGrp="1" noChangeArrowheads="1"/>
          </p:cNvSpPr>
          <p:nvPr>
            <p:ph type="sldNum" sz="quarter" idx="4"/>
          </p:nvPr>
        </p:nvSpPr>
        <p:spPr>
          <a:xfrm>
            <a:off x="6781800" y="6248400"/>
            <a:ext cx="1905000" cy="457200"/>
          </a:xfrm>
        </p:spPr>
        <p:txBody>
          <a:bodyPr/>
          <a:lstStyle>
            <a:lvl1pPr>
              <a:defRPr/>
            </a:lvl1pPr>
          </a:lstStyle>
          <a:p>
            <a:fld id="{9A6E3E96-5647-49BE-8709-2B9AC2090DAD}" type="slidenum">
              <a:rPr lang="ja-JP" altLang="en-US">
                <a:solidFill>
                  <a:srgbClr val="2E2E48"/>
                </a:solidFill>
              </a:rPr>
              <a:pPr/>
              <a:t>‹#›</a:t>
            </a:fld>
            <a:endParaRPr lang="en-US" altLang="ja-JP">
              <a:solidFill>
                <a:srgbClr val="2E2E48"/>
              </a:solidFill>
            </a:endParaRPr>
          </a:p>
        </p:txBody>
      </p:sp>
    </p:spTree>
    <p:extLst>
      <p:ext uri="{BB962C8B-B14F-4D97-AF65-F5344CB8AC3E}">
        <p14:creationId xmlns:p14="http://schemas.microsoft.com/office/powerpoint/2010/main" val="11446211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5C1D8FEC-F8C7-45CB-A683-23CFF44887D1}" type="datetime1">
              <a:rPr kumimoji="1" lang="ja-JP" altLang="en-US" smtClean="0"/>
              <a:t>16/03/28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EAC12621-DE6C-460E-B7DB-85B97E839AC0}" type="slidenum">
              <a:rPr kumimoji="1" lang="ja-JP" altLang="en-US" smtClean="0"/>
              <a:t>‹#›</a:t>
            </a:fld>
            <a:endParaRPr kumimoji="1" lang="ja-JP" altLang="en-US"/>
          </a:p>
        </p:txBody>
      </p:sp>
    </p:spTree>
    <p:extLst>
      <p:ext uri="{BB962C8B-B14F-4D97-AF65-F5344CB8AC3E}">
        <p14:creationId xmlns:p14="http://schemas.microsoft.com/office/powerpoint/2010/main" val="7983574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solidFill>
                <a:srgbClr val="2E2E48"/>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2E2E48"/>
              </a:solidFill>
            </a:endParaRPr>
          </a:p>
        </p:txBody>
      </p:sp>
      <p:sp>
        <p:nvSpPr>
          <p:cNvPr id="6" name="スライド番号プレースホルダ 5"/>
          <p:cNvSpPr>
            <a:spLocks noGrp="1"/>
          </p:cNvSpPr>
          <p:nvPr>
            <p:ph type="sldNum" sz="quarter" idx="12"/>
          </p:nvPr>
        </p:nvSpPr>
        <p:spPr/>
        <p:txBody>
          <a:bodyPr/>
          <a:lstStyle>
            <a:lvl1pPr>
              <a:defRPr/>
            </a:lvl1pPr>
          </a:lstStyle>
          <a:p>
            <a:fld id="{4C39B70E-023C-400E-91B7-7534895B02CC}" type="slidenum">
              <a:rPr lang="ja-JP" altLang="en-US">
                <a:solidFill>
                  <a:srgbClr val="2E2E48"/>
                </a:solidFill>
              </a:rPr>
              <a:pPr/>
              <a:t>‹#›</a:t>
            </a:fld>
            <a:endParaRPr lang="en-US" altLang="ja-JP">
              <a:solidFill>
                <a:srgbClr val="2E2E48"/>
              </a:solidFill>
            </a:endParaRPr>
          </a:p>
        </p:txBody>
      </p:sp>
    </p:spTree>
    <p:extLst>
      <p:ext uri="{BB962C8B-B14F-4D97-AF65-F5344CB8AC3E}">
        <p14:creationId xmlns:p14="http://schemas.microsoft.com/office/powerpoint/2010/main" val="23902470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endParaRPr lang="en-US" altLang="ja-JP">
              <a:solidFill>
                <a:srgbClr val="2E2E48"/>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2E2E48"/>
              </a:solidFill>
            </a:endParaRPr>
          </a:p>
        </p:txBody>
      </p:sp>
      <p:sp>
        <p:nvSpPr>
          <p:cNvPr id="6" name="スライド番号プレースホルダ 5"/>
          <p:cNvSpPr>
            <a:spLocks noGrp="1"/>
          </p:cNvSpPr>
          <p:nvPr>
            <p:ph type="sldNum" sz="quarter" idx="12"/>
          </p:nvPr>
        </p:nvSpPr>
        <p:spPr/>
        <p:txBody>
          <a:bodyPr/>
          <a:lstStyle>
            <a:lvl1pPr>
              <a:defRPr/>
            </a:lvl1pPr>
          </a:lstStyle>
          <a:p>
            <a:fld id="{43F8FD3F-7E8A-4DAE-AFCE-E6D7B29BBD8F}" type="slidenum">
              <a:rPr lang="ja-JP" altLang="en-US">
                <a:solidFill>
                  <a:srgbClr val="2E2E48"/>
                </a:solidFill>
              </a:rPr>
              <a:pPr/>
              <a:t>‹#›</a:t>
            </a:fld>
            <a:endParaRPr lang="en-US" altLang="ja-JP">
              <a:solidFill>
                <a:srgbClr val="2E2E48"/>
              </a:solidFill>
            </a:endParaRPr>
          </a:p>
        </p:txBody>
      </p:sp>
    </p:spTree>
    <p:extLst>
      <p:ext uri="{BB962C8B-B14F-4D97-AF65-F5344CB8AC3E}">
        <p14:creationId xmlns:p14="http://schemas.microsoft.com/office/powerpoint/2010/main" val="19407251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lvl1pPr>
              <a:defRPr/>
            </a:lvl1pPr>
          </a:lstStyle>
          <a:p>
            <a:endParaRPr lang="en-US" altLang="ja-JP">
              <a:solidFill>
                <a:srgbClr val="2E2E48"/>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a:solidFill>
                <a:srgbClr val="2E2E48"/>
              </a:solidFill>
            </a:endParaRPr>
          </a:p>
        </p:txBody>
      </p:sp>
      <p:sp>
        <p:nvSpPr>
          <p:cNvPr id="7" name="スライド番号プレースホルダ 6"/>
          <p:cNvSpPr>
            <a:spLocks noGrp="1"/>
          </p:cNvSpPr>
          <p:nvPr>
            <p:ph type="sldNum" sz="quarter" idx="12"/>
          </p:nvPr>
        </p:nvSpPr>
        <p:spPr/>
        <p:txBody>
          <a:bodyPr/>
          <a:lstStyle>
            <a:lvl1pPr>
              <a:defRPr/>
            </a:lvl1pPr>
          </a:lstStyle>
          <a:p>
            <a:fld id="{AFD80A31-F3A9-4D12-96E3-27692DA8CF55}" type="slidenum">
              <a:rPr lang="ja-JP" altLang="en-US">
                <a:solidFill>
                  <a:srgbClr val="2E2E48"/>
                </a:solidFill>
              </a:rPr>
              <a:pPr/>
              <a:t>‹#›</a:t>
            </a:fld>
            <a:endParaRPr lang="en-US" altLang="ja-JP">
              <a:solidFill>
                <a:srgbClr val="2E2E48"/>
              </a:solidFill>
            </a:endParaRPr>
          </a:p>
        </p:txBody>
      </p:sp>
    </p:spTree>
    <p:extLst>
      <p:ext uri="{BB962C8B-B14F-4D97-AF65-F5344CB8AC3E}">
        <p14:creationId xmlns:p14="http://schemas.microsoft.com/office/powerpoint/2010/main" val="21754746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lvl1pPr>
              <a:defRPr/>
            </a:lvl1pPr>
          </a:lstStyle>
          <a:p>
            <a:endParaRPr lang="en-US" altLang="ja-JP">
              <a:solidFill>
                <a:srgbClr val="2E2E48"/>
              </a:solidFill>
            </a:endParaRPr>
          </a:p>
        </p:txBody>
      </p:sp>
      <p:sp>
        <p:nvSpPr>
          <p:cNvPr id="8" name="フッター プレースホルダ 7"/>
          <p:cNvSpPr>
            <a:spLocks noGrp="1"/>
          </p:cNvSpPr>
          <p:nvPr>
            <p:ph type="ftr" sz="quarter" idx="11"/>
          </p:nvPr>
        </p:nvSpPr>
        <p:spPr/>
        <p:txBody>
          <a:bodyPr/>
          <a:lstStyle>
            <a:lvl1pPr>
              <a:defRPr/>
            </a:lvl1pPr>
          </a:lstStyle>
          <a:p>
            <a:endParaRPr lang="en-US" altLang="ja-JP">
              <a:solidFill>
                <a:srgbClr val="2E2E48"/>
              </a:solidFill>
            </a:endParaRPr>
          </a:p>
        </p:txBody>
      </p:sp>
      <p:sp>
        <p:nvSpPr>
          <p:cNvPr id="9" name="スライド番号プレースホルダ 8"/>
          <p:cNvSpPr>
            <a:spLocks noGrp="1"/>
          </p:cNvSpPr>
          <p:nvPr>
            <p:ph type="sldNum" sz="quarter" idx="12"/>
          </p:nvPr>
        </p:nvSpPr>
        <p:spPr/>
        <p:txBody>
          <a:bodyPr/>
          <a:lstStyle>
            <a:lvl1pPr>
              <a:defRPr/>
            </a:lvl1pPr>
          </a:lstStyle>
          <a:p>
            <a:fld id="{3CFF8CA1-D411-47C2-9896-B2BF92A50D88}" type="slidenum">
              <a:rPr lang="ja-JP" altLang="en-US">
                <a:solidFill>
                  <a:srgbClr val="2E2E48"/>
                </a:solidFill>
              </a:rPr>
              <a:pPr/>
              <a:t>‹#›</a:t>
            </a:fld>
            <a:endParaRPr lang="en-US" altLang="ja-JP">
              <a:solidFill>
                <a:srgbClr val="2E2E48"/>
              </a:solidFill>
            </a:endParaRPr>
          </a:p>
        </p:txBody>
      </p:sp>
    </p:spTree>
    <p:extLst>
      <p:ext uri="{BB962C8B-B14F-4D97-AF65-F5344CB8AC3E}">
        <p14:creationId xmlns:p14="http://schemas.microsoft.com/office/powerpoint/2010/main" val="25605589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2"/>
          <p:cNvSpPr>
            <a:spLocks noGrp="1"/>
          </p:cNvSpPr>
          <p:nvPr>
            <p:ph type="dt" sz="half" idx="10"/>
          </p:nvPr>
        </p:nvSpPr>
        <p:spPr/>
        <p:txBody>
          <a:bodyPr/>
          <a:lstStyle>
            <a:lvl1pPr>
              <a:defRPr/>
            </a:lvl1pPr>
          </a:lstStyle>
          <a:p>
            <a:endParaRPr lang="en-US" altLang="ja-JP">
              <a:solidFill>
                <a:srgbClr val="2E2E48"/>
              </a:solidFill>
            </a:endParaRPr>
          </a:p>
        </p:txBody>
      </p:sp>
      <p:sp>
        <p:nvSpPr>
          <p:cNvPr id="4" name="フッター プレースホルダ 3"/>
          <p:cNvSpPr>
            <a:spLocks noGrp="1"/>
          </p:cNvSpPr>
          <p:nvPr>
            <p:ph type="ftr" sz="quarter" idx="11"/>
          </p:nvPr>
        </p:nvSpPr>
        <p:spPr/>
        <p:txBody>
          <a:bodyPr/>
          <a:lstStyle>
            <a:lvl1pPr>
              <a:defRPr/>
            </a:lvl1pPr>
          </a:lstStyle>
          <a:p>
            <a:endParaRPr lang="en-US" altLang="ja-JP">
              <a:solidFill>
                <a:srgbClr val="2E2E48"/>
              </a:solidFill>
            </a:endParaRPr>
          </a:p>
        </p:txBody>
      </p:sp>
      <p:sp>
        <p:nvSpPr>
          <p:cNvPr id="5" name="スライド番号プレースホルダ 4"/>
          <p:cNvSpPr>
            <a:spLocks noGrp="1"/>
          </p:cNvSpPr>
          <p:nvPr>
            <p:ph type="sldNum" sz="quarter" idx="12"/>
          </p:nvPr>
        </p:nvSpPr>
        <p:spPr/>
        <p:txBody>
          <a:bodyPr/>
          <a:lstStyle>
            <a:lvl1pPr>
              <a:defRPr/>
            </a:lvl1pPr>
          </a:lstStyle>
          <a:p>
            <a:fld id="{BF6A54E9-54CA-4482-B079-00D2A6D37AF3}" type="slidenum">
              <a:rPr lang="ja-JP" altLang="en-US">
                <a:solidFill>
                  <a:srgbClr val="2E2E48"/>
                </a:solidFill>
              </a:rPr>
              <a:pPr/>
              <a:t>‹#›</a:t>
            </a:fld>
            <a:endParaRPr lang="en-US" altLang="ja-JP">
              <a:solidFill>
                <a:srgbClr val="2E2E48"/>
              </a:solidFill>
            </a:endParaRPr>
          </a:p>
        </p:txBody>
      </p:sp>
    </p:spTree>
    <p:extLst>
      <p:ext uri="{BB962C8B-B14F-4D97-AF65-F5344CB8AC3E}">
        <p14:creationId xmlns:p14="http://schemas.microsoft.com/office/powerpoint/2010/main" val="39394428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endParaRPr lang="en-US" altLang="ja-JP">
              <a:solidFill>
                <a:srgbClr val="2E2E48"/>
              </a:solidFill>
            </a:endParaRPr>
          </a:p>
        </p:txBody>
      </p:sp>
      <p:sp>
        <p:nvSpPr>
          <p:cNvPr id="3" name="フッター プレースホルダ 2"/>
          <p:cNvSpPr>
            <a:spLocks noGrp="1"/>
          </p:cNvSpPr>
          <p:nvPr>
            <p:ph type="ftr" sz="quarter" idx="11"/>
          </p:nvPr>
        </p:nvSpPr>
        <p:spPr/>
        <p:txBody>
          <a:bodyPr/>
          <a:lstStyle>
            <a:lvl1pPr>
              <a:defRPr/>
            </a:lvl1pPr>
          </a:lstStyle>
          <a:p>
            <a:endParaRPr lang="en-US" altLang="ja-JP">
              <a:solidFill>
                <a:srgbClr val="2E2E48"/>
              </a:solidFill>
            </a:endParaRPr>
          </a:p>
        </p:txBody>
      </p:sp>
      <p:sp>
        <p:nvSpPr>
          <p:cNvPr id="4" name="スライド番号プレースホルダ 3"/>
          <p:cNvSpPr>
            <a:spLocks noGrp="1"/>
          </p:cNvSpPr>
          <p:nvPr>
            <p:ph type="sldNum" sz="quarter" idx="12"/>
          </p:nvPr>
        </p:nvSpPr>
        <p:spPr/>
        <p:txBody>
          <a:bodyPr/>
          <a:lstStyle>
            <a:lvl1pPr>
              <a:defRPr/>
            </a:lvl1pPr>
          </a:lstStyle>
          <a:p>
            <a:fld id="{8D50627F-59EC-4BED-9E11-98AB6485BE52}" type="slidenum">
              <a:rPr lang="ja-JP" altLang="en-US">
                <a:solidFill>
                  <a:srgbClr val="2E2E48"/>
                </a:solidFill>
              </a:rPr>
              <a:pPr/>
              <a:t>‹#›</a:t>
            </a:fld>
            <a:endParaRPr lang="en-US" altLang="ja-JP">
              <a:solidFill>
                <a:srgbClr val="2E2E48"/>
              </a:solidFill>
            </a:endParaRPr>
          </a:p>
        </p:txBody>
      </p:sp>
    </p:spTree>
    <p:extLst>
      <p:ext uri="{BB962C8B-B14F-4D97-AF65-F5344CB8AC3E}">
        <p14:creationId xmlns:p14="http://schemas.microsoft.com/office/powerpoint/2010/main" val="26785942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a:solidFill>
                <a:srgbClr val="2E2E48"/>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a:solidFill>
                <a:srgbClr val="2E2E48"/>
              </a:solidFill>
            </a:endParaRPr>
          </a:p>
        </p:txBody>
      </p:sp>
      <p:sp>
        <p:nvSpPr>
          <p:cNvPr id="7" name="スライド番号プレースホルダ 6"/>
          <p:cNvSpPr>
            <a:spLocks noGrp="1"/>
          </p:cNvSpPr>
          <p:nvPr>
            <p:ph type="sldNum" sz="quarter" idx="12"/>
          </p:nvPr>
        </p:nvSpPr>
        <p:spPr/>
        <p:txBody>
          <a:bodyPr/>
          <a:lstStyle>
            <a:lvl1pPr>
              <a:defRPr/>
            </a:lvl1pPr>
          </a:lstStyle>
          <a:p>
            <a:fld id="{B28DFF73-5B05-4144-B4ED-F89890FC2FA8}" type="slidenum">
              <a:rPr lang="ja-JP" altLang="en-US">
                <a:solidFill>
                  <a:srgbClr val="2E2E48"/>
                </a:solidFill>
              </a:rPr>
              <a:pPr/>
              <a:t>‹#›</a:t>
            </a:fld>
            <a:endParaRPr lang="en-US" altLang="ja-JP">
              <a:solidFill>
                <a:srgbClr val="2E2E48"/>
              </a:solidFill>
            </a:endParaRPr>
          </a:p>
        </p:txBody>
      </p:sp>
    </p:spTree>
    <p:extLst>
      <p:ext uri="{BB962C8B-B14F-4D97-AF65-F5344CB8AC3E}">
        <p14:creationId xmlns:p14="http://schemas.microsoft.com/office/powerpoint/2010/main" val="21941518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a:solidFill>
                <a:srgbClr val="2E2E48"/>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a:solidFill>
                <a:srgbClr val="2E2E48"/>
              </a:solidFill>
            </a:endParaRPr>
          </a:p>
        </p:txBody>
      </p:sp>
      <p:sp>
        <p:nvSpPr>
          <p:cNvPr id="7" name="スライド番号プレースホルダ 6"/>
          <p:cNvSpPr>
            <a:spLocks noGrp="1"/>
          </p:cNvSpPr>
          <p:nvPr>
            <p:ph type="sldNum" sz="quarter" idx="12"/>
          </p:nvPr>
        </p:nvSpPr>
        <p:spPr/>
        <p:txBody>
          <a:bodyPr/>
          <a:lstStyle>
            <a:lvl1pPr>
              <a:defRPr/>
            </a:lvl1pPr>
          </a:lstStyle>
          <a:p>
            <a:fld id="{2E408E3A-4F33-4FEF-8B72-B3B1749C3324}" type="slidenum">
              <a:rPr lang="ja-JP" altLang="en-US">
                <a:solidFill>
                  <a:srgbClr val="2E2E48"/>
                </a:solidFill>
              </a:rPr>
              <a:pPr/>
              <a:t>‹#›</a:t>
            </a:fld>
            <a:endParaRPr lang="en-US" altLang="ja-JP">
              <a:solidFill>
                <a:srgbClr val="2E2E48"/>
              </a:solidFill>
            </a:endParaRPr>
          </a:p>
        </p:txBody>
      </p:sp>
    </p:spTree>
    <p:extLst>
      <p:ext uri="{BB962C8B-B14F-4D97-AF65-F5344CB8AC3E}">
        <p14:creationId xmlns:p14="http://schemas.microsoft.com/office/powerpoint/2010/main" val="10716719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solidFill>
                <a:srgbClr val="2E2E48"/>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2E2E48"/>
              </a:solidFill>
            </a:endParaRPr>
          </a:p>
        </p:txBody>
      </p:sp>
      <p:sp>
        <p:nvSpPr>
          <p:cNvPr id="6" name="スライド番号プレースホルダ 5"/>
          <p:cNvSpPr>
            <a:spLocks noGrp="1"/>
          </p:cNvSpPr>
          <p:nvPr>
            <p:ph type="sldNum" sz="quarter" idx="12"/>
          </p:nvPr>
        </p:nvSpPr>
        <p:spPr/>
        <p:txBody>
          <a:bodyPr/>
          <a:lstStyle>
            <a:lvl1pPr>
              <a:defRPr/>
            </a:lvl1pPr>
          </a:lstStyle>
          <a:p>
            <a:fld id="{D44C7769-BD45-4DFD-8402-8D897A0D6BB5}" type="slidenum">
              <a:rPr lang="ja-JP" altLang="en-US">
                <a:solidFill>
                  <a:srgbClr val="2E2E48"/>
                </a:solidFill>
              </a:rPr>
              <a:pPr/>
              <a:t>‹#›</a:t>
            </a:fld>
            <a:endParaRPr lang="en-US" altLang="ja-JP">
              <a:solidFill>
                <a:srgbClr val="2E2E48"/>
              </a:solidFill>
            </a:endParaRPr>
          </a:p>
        </p:txBody>
      </p:sp>
    </p:spTree>
    <p:extLst>
      <p:ext uri="{BB962C8B-B14F-4D97-AF65-F5344CB8AC3E}">
        <p14:creationId xmlns:p14="http://schemas.microsoft.com/office/powerpoint/2010/main" val="96910926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9400"/>
            <a:ext cx="2057400" cy="58166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9400"/>
            <a:ext cx="6019800" cy="58166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solidFill>
                <a:srgbClr val="2E2E48"/>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2E2E48"/>
              </a:solidFill>
            </a:endParaRPr>
          </a:p>
        </p:txBody>
      </p:sp>
      <p:sp>
        <p:nvSpPr>
          <p:cNvPr id="6" name="スライド番号プレースホルダ 5"/>
          <p:cNvSpPr>
            <a:spLocks noGrp="1"/>
          </p:cNvSpPr>
          <p:nvPr>
            <p:ph type="sldNum" sz="quarter" idx="12"/>
          </p:nvPr>
        </p:nvSpPr>
        <p:spPr/>
        <p:txBody>
          <a:bodyPr/>
          <a:lstStyle>
            <a:lvl1pPr>
              <a:defRPr/>
            </a:lvl1pPr>
          </a:lstStyle>
          <a:p>
            <a:fld id="{B9E4E52D-6052-4E6B-83C3-33188BEAD688}" type="slidenum">
              <a:rPr lang="ja-JP" altLang="en-US">
                <a:solidFill>
                  <a:srgbClr val="2E2E48"/>
                </a:solidFill>
              </a:rPr>
              <a:pPr/>
              <a:t>‹#›</a:t>
            </a:fld>
            <a:endParaRPr lang="en-US" altLang="ja-JP">
              <a:solidFill>
                <a:srgbClr val="2E2E48"/>
              </a:solidFill>
            </a:endParaRPr>
          </a:p>
        </p:txBody>
      </p:sp>
    </p:spTree>
    <p:extLst>
      <p:ext uri="{BB962C8B-B14F-4D97-AF65-F5344CB8AC3E}">
        <p14:creationId xmlns:p14="http://schemas.microsoft.com/office/powerpoint/2010/main" val="2899132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7" name="Date Placeholder 2"/>
          <p:cNvSpPr>
            <a:spLocks noGrp="1"/>
          </p:cNvSpPr>
          <p:nvPr>
            <p:ph type="dt" sz="half" idx="10"/>
          </p:nvPr>
        </p:nvSpPr>
        <p:spPr/>
        <p:txBody>
          <a:bodyPr/>
          <a:lstStyle/>
          <a:p>
            <a:fld id="{2DEECF33-042C-4552-9A07-3DAB838F7678}" type="datetime1">
              <a:rPr kumimoji="1" lang="ja-JP" altLang="en-US" smtClean="0"/>
              <a:t>16/03/28</a:t>
            </a:fld>
            <a:endParaRPr kumimoji="1" lang="ja-JP" altLang="en-US"/>
          </a:p>
        </p:txBody>
      </p:sp>
      <p:sp>
        <p:nvSpPr>
          <p:cNvPr id="5" name="Footer Placeholder 3"/>
          <p:cNvSpPr>
            <a:spLocks noGrp="1"/>
          </p:cNvSpPr>
          <p:nvPr>
            <p:ph type="ftr" sz="quarter" idx="11"/>
          </p:nvPr>
        </p:nvSpPr>
        <p:spPr/>
        <p:txBody>
          <a:bodyPr/>
          <a:lstStyle/>
          <a:p>
            <a:endParaRPr kumimoji="1" lang="ja-JP" altLang="en-US"/>
          </a:p>
        </p:txBody>
      </p:sp>
      <p:sp>
        <p:nvSpPr>
          <p:cNvPr id="6" name="Slide Number Placeholder 4"/>
          <p:cNvSpPr>
            <a:spLocks noGrp="1"/>
          </p:cNvSpPr>
          <p:nvPr>
            <p:ph type="sldNum" sz="quarter" idx="12"/>
          </p:nvPr>
        </p:nvSpPr>
        <p:spPr/>
        <p:txBody>
          <a:bodyPr/>
          <a:lstStyle/>
          <a:p>
            <a:fld id="{EAC12621-DE6C-460E-B7DB-85B97E839AC0}" type="slidenum">
              <a:rPr kumimoji="1" lang="ja-JP" altLang="en-US" smtClean="0"/>
              <a:t>‹#›</a:t>
            </a:fld>
            <a:endParaRPr kumimoji="1" lang="ja-JP" altLang="en-US"/>
          </a:p>
        </p:txBody>
      </p:sp>
    </p:spTree>
    <p:extLst>
      <p:ext uri="{BB962C8B-B14F-4D97-AF65-F5344CB8AC3E}">
        <p14:creationId xmlns:p14="http://schemas.microsoft.com/office/powerpoint/2010/main" val="20938877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9400"/>
            <a:ext cx="82296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457200" y="1600200"/>
            <a:ext cx="4038600" cy="4495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495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a:xfrm>
            <a:off x="457200" y="6248400"/>
            <a:ext cx="1905000" cy="457200"/>
          </a:xfrm>
        </p:spPr>
        <p:txBody>
          <a:bodyPr/>
          <a:lstStyle>
            <a:lvl1pPr>
              <a:defRPr/>
            </a:lvl1pPr>
          </a:lstStyle>
          <a:p>
            <a:endParaRPr lang="en-US" altLang="ja-JP">
              <a:solidFill>
                <a:srgbClr val="2E2E48"/>
              </a:solidFill>
            </a:endParaRPr>
          </a:p>
        </p:txBody>
      </p:sp>
      <p:sp>
        <p:nvSpPr>
          <p:cNvPr id="6" name="フッター プレースホルダ 5"/>
          <p:cNvSpPr>
            <a:spLocks noGrp="1"/>
          </p:cNvSpPr>
          <p:nvPr>
            <p:ph type="ftr" sz="quarter" idx="11"/>
          </p:nvPr>
        </p:nvSpPr>
        <p:spPr>
          <a:xfrm>
            <a:off x="3124200" y="6248400"/>
            <a:ext cx="2895600" cy="457200"/>
          </a:xfrm>
        </p:spPr>
        <p:txBody>
          <a:bodyPr/>
          <a:lstStyle>
            <a:lvl1pPr>
              <a:defRPr/>
            </a:lvl1pPr>
          </a:lstStyle>
          <a:p>
            <a:endParaRPr lang="en-US" altLang="ja-JP">
              <a:solidFill>
                <a:srgbClr val="2E2E48"/>
              </a:solidFill>
            </a:endParaRPr>
          </a:p>
        </p:txBody>
      </p:sp>
      <p:sp>
        <p:nvSpPr>
          <p:cNvPr id="7" name="スライド番号プレースホルダ 6"/>
          <p:cNvSpPr>
            <a:spLocks noGrp="1"/>
          </p:cNvSpPr>
          <p:nvPr>
            <p:ph type="sldNum" sz="quarter" idx="12"/>
          </p:nvPr>
        </p:nvSpPr>
        <p:spPr>
          <a:xfrm>
            <a:off x="7239000" y="6669088"/>
            <a:ext cx="1905000" cy="188912"/>
          </a:xfrm>
        </p:spPr>
        <p:txBody>
          <a:bodyPr/>
          <a:lstStyle>
            <a:lvl1pPr>
              <a:defRPr/>
            </a:lvl1pPr>
          </a:lstStyle>
          <a:p>
            <a:fld id="{87B5D886-286D-4F5B-A276-B40BAD7336CC}" type="slidenum">
              <a:rPr lang="ja-JP" altLang="en-US">
                <a:solidFill>
                  <a:srgbClr val="2E2E48"/>
                </a:solidFill>
              </a:rPr>
              <a:pPr/>
              <a:t>‹#›</a:t>
            </a:fld>
            <a:endParaRPr lang="en-US" altLang="ja-JP">
              <a:solidFill>
                <a:srgbClr val="2E2E48"/>
              </a:solidFill>
            </a:endParaRPr>
          </a:p>
        </p:txBody>
      </p:sp>
    </p:spTree>
    <p:extLst>
      <p:ext uri="{BB962C8B-B14F-4D97-AF65-F5344CB8AC3E}">
        <p14:creationId xmlns:p14="http://schemas.microsoft.com/office/powerpoint/2010/main" val="339042206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9400"/>
            <a:ext cx="8229600" cy="58166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日付プレースホルダ 2"/>
          <p:cNvSpPr>
            <a:spLocks noGrp="1"/>
          </p:cNvSpPr>
          <p:nvPr>
            <p:ph type="dt" sz="half" idx="10"/>
          </p:nvPr>
        </p:nvSpPr>
        <p:spPr>
          <a:xfrm>
            <a:off x="457200" y="6248400"/>
            <a:ext cx="1905000" cy="457200"/>
          </a:xfrm>
        </p:spPr>
        <p:txBody>
          <a:bodyPr/>
          <a:lstStyle>
            <a:lvl1pPr>
              <a:defRPr/>
            </a:lvl1pPr>
          </a:lstStyle>
          <a:p>
            <a:endParaRPr lang="en-US" altLang="ja-JP">
              <a:solidFill>
                <a:srgbClr val="2E2E48"/>
              </a:solidFill>
            </a:endParaRPr>
          </a:p>
        </p:txBody>
      </p:sp>
      <p:sp>
        <p:nvSpPr>
          <p:cNvPr id="4" name="フッター プレースホルダ 3"/>
          <p:cNvSpPr>
            <a:spLocks noGrp="1"/>
          </p:cNvSpPr>
          <p:nvPr>
            <p:ph type="ftr" sz="quarter" idx="11"/>
          </p:nvPr>
        </p:nvSpPr>
        <p:spPr>
          <a:xfrm>
            <a:off x="3124200" y="6248400"/>
            <a:ext cx="2895600" cy="457200"/>
          </a:xfrm>
        </p:spPr>
        <p:txBody>
          <a:bodyPr/>
          <a:lstStyle>
            <a:lvl1pPr>
              <a:defRPr/>
            </a:lvl1pPr>
          </a:lstStyle>
          <a:p>
            <a:endParaRPr lang="en-US" altLang="ja-JP">
              <a:solidFill>
                <a:srgbClr val="2E2E48"/>
              </a:solidFill>
            </a:endParaRPr>
          </a:p>
        </p:txBody>
      </p:sp>
      <p:sp>
        <p:nvSpPr>
          <p:cNvPr id="5" name="スライド番号プレースホルダ 4"/>
          <p:cNvSpPr>
            <a:spLocks noGrp="1"/>
          </p:cNvSpPr>
          <p:nvPr>
            <p:ph type="sldNum" sz="quarter" idx="12"/>
          </p:nvPr>
        </p:nvSpPr>
        <p:spPr>
          <a:xfrm>
            <a:off x="7239000" y="6669088"/>
            <a:ext cx="1905000" cy="188912"/>
          </a:xfrm>
        </p:spPr>
        <p:txBody>
          <a:bodyPr/>
          <a:lstStyle>
            <a:lvl1pPr>
              <a:defRPr/>
            </a:lvl1pPr>
          </a:lstStyle>
          <a:p>
            <a:fld id="{95DB60FD-A5C1-46DA-B97B-AD8107210022}" type="slidenum">
              <a:rPr lang="ja-JP" altLang="en-US">
                <a:solidFill>
                  <a:srgbClr val="2E2E48"/>
                </a:solidFill>
              </a:rPr>
              <a:pPr/>
              <a:t>‹#›</a:t>
            </a:fld>
            <a:endParaRPr lang="en-US" altLang="ja-JP">
              <a:solidFill>
                <a:srgbClr val="2E2E48"/>
              </a:solidFill>
            </a:endParaRPr>
          </a:p>
        </p:txBody>
      </p:sp>
    </p:spTree>
    <p:extLst>
      <p:ext uri="{BB962C8B-B14F-4D97-AF65-F5344CB8AC3E}">
        <p14:creationId xmlns:p14="http://schemas.microsoft.com/office/powerpoint/2010/main" val="299149834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9400"/>
            <a:ext cx="82296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457200" y="1600200"/>
            <a:ext cx="4038600" cy="2171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600200"/>
            <a:ext cx="4038600" cy="2171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57200" y="3924300"/>
            <a:ext cx="4038600" cy="2171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コンテンツ プレースホルダ 5"/>
          <p:cNvSpPr>
            <a:spLocks noGrp="1"/>
          </p:cNvSpPr>
          <p:nvPr>
            <p:ph sz="quarter" idx="4"/>
          </p:nvPr>
        </p:nvSpPr>
        <p:spPr>
          <a:xfrm>
            <a:off x="4648200" y="3924300"/>
            <a:ext cx="4038600" cy="2171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a:xfrm>
            <a:off x="457200" y="6248400"/>
            <a:ext cx="1905000" cy="457200"/>
          </a:xfrm>
        </p:spPr>
        <p:txBody>
          <a:bodyPr/>
          <a:lstStyle>
            <a:lvl1pPr>
              <a:defRPr/>
            </a:lvl1pPr>
          </a:lstStyle>
          <a:p>
            <a:endParaRPr lang="en-US" altLang="ja-JP">
              <a:solidFill>
                <a:srgbClr val="2E2E48"/>
              </a:solidFill>
            </a:endParaRPr>
          </a:p>
        </p:txBody>
      </p:sp>
      <p:sp>
        <p:nvSpPr>
          <p:cNvPr id="8" name="フッター プレースホルダ 7"/>
          <p:cNvSpPr>
            <a:spLocks noGrp="1"/>
          </p:cNvSpPr>
          <p:nvPr>
            <p:ph type="ftr" sz="quarter" idx="11"/>
          </p:nvPr>
        </p:nvSpPr>
        <p:spPr>
          <a:xfrm>
            <a:off x="3124200" y="6248400"/>
            <a:ext cx="2895600" cy="457200"/>
          </a:xfrm>
        </p:spPr>
        <p:txBody>
          <a:bodyPr/>
          <a:lstStyle>
            <a:lvl1pPr>
              <a:defRPr/>
            </a:lvl1pPr>
          </a:lstStyle>
          <a:p>
            <a:endParaRPr lang="en-US" altLang="ja-JP">
              <a:solidFill>
                <a:srgbClr val="2E2E48"/>
              </a:solidFill>
            </a:endParaRPr>
          </a:p>
        </p:txBody>
      </p:sp>
      <p:sp>
        <p:nvSpPr>
          <p:cNvPr id="9" name="スライド番号プレースホルダ 8"/>
          <p:cNvSpPr>
            <a:spLocks noGrp="1"/>
          </p:cNvSpPr>
          <p:nvPr>
            <p:ph type="sldNum" sz="quarter" idx="12"/>
          </p:nvPr>
        </p:nvSpPr>
        <p:spPr>
          <a:xfrm>
            <a:off x="7239000" y="6669088"/>
            <a:ext cx="1905000" cy="188912"/>
          </a:xfrm>
        </p:spPr>
        <p:txBody>
          <a:bodyPr/>
          <a:lstStyle>
            <a:lvl1pPr>
              <a:defRPr/>
            </a:lvl1pPr>
          </a:lstStyle>
          <a:p>
            <a:fld id="{AE2E7AA9-FFEE-4FCE-BC7C-E11ADA2E439E}" type="slidenum">
              <a:rPr lang="ja-JP" altLang="en-US">
                <a:solidFill>
                  <a:srgbClr val="2E2E48"/>
                </a:solidFill>
              </a:rPr>
              <a:pPr/>
              <a:t>‹#›</a:t>
            </a:fld>
            <a:endParaRPr lang="en-US" altLang="ja-JP">
              <a:solidFill>
                <a:srgbClr val="2E2E48"/>
              </a:solidFill>
            </a:endParaRPr>
          </a:p>
        </p:txBody>
      </p:sp>
    </p:spTree>
    <p:extLst>
      <p:ext uri="{BB962C8B-B14F-4D97-AF65-F5344CB8AC3E}">
        <p14:creationId xmlns:p14="http://schemas.microsoft.com/office/powerpoint/2010/main" val="17274576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AndTwoObj">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13"/>
            <a:ext cx="8229600" cy="1139825"/>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3938588"/>
            <a:ext cx="4038600" cy="21875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日付プレースホルダ 5"/>
          <p:cNvSpPr>
            <a:spLocks noGrp="1"/>
          </p:cNvSpPr>
          <p:nvPr>
            <p:ph type="dt" sz="half" idx="10"/>
          </p:nvPr>
        </p:nvSpPr>
        <p:spPr>
          <a:xfrm>
            <a:off x="457200" y="6245225"/>
            <a:ext cx="2133600" cy="476250"/>
          </a:xfrm>
        </p:spPr>
        <p:txBody>
          <a:bodyPr/>
          <a:lstStyle>
            <a:lvl1pPr>
              <a:defRPr/>
            </a:lvl1pPr>
          </a:lstStyle>
          <a:p>
            <a:endParaRPr lang="en-US" altLang="ja-JP">
              <a:solidFill>
                <a:srgbClr val="2E2E48"/>
              </a:solidFill>
            </a:endParaRPr>
          </a:p>
        </p:txBody>
      </p:sp>
      <p:sp>
        <p:nvSpPr>
          <p:cNvPr id="7" name="フッター プレースホルダ 6"/>
          <p:cNvSpPr>
            <a:spLocks noGrp="1"/>
          </p:cNvSpPr>
          <p:nvPr>
            <p:ph type="ftr" sz="quarter" idx="11"/>
          </p:nvPr>
        </p:nvSpPr>
        <p:spPr>
          <a:xfrm>
            <a:off x="3124200" y="6245225"/>
            <a:ext cx="2895600" cy="476250"/>
          </a:xfrm>
        </p:spPr>
        <p:txBody>
          <a:bodyPr/>
          <a:lstStyle>
            <a:lvl1pPr>
              <a:defRPr/>
            </a:lvl1pPr>
          </a:lstStyle>
          <a:p>
            <a:endParaRPr lang="en-US" altLang="ja-JP">
              <a:solidFill>
                <a:srgbClr val="2E2E48"/>
              </a:solidFill>
            </a:endParaRPr>
          </a:p>
        </p:txBody>
      </p:sp>
      <p:sp>
        <p:nvSpPr>
          <p:cNvPr id="8" name="スライド番号プレースホルダ 7"/>
          <p:cNvSpPr>
            <a:spLocks noGrp="1"/>
          </p:cNvSpPr>
          <p:nvPr>
            <p:ph type="sldNum" sz="quarter" idx="12"/>
          </p:nvPr>
        </p:nvSpPr>
        <p:spPr>
          <a:xfrm>
            <a:off x="6553200" y="6245225"/>
            <a:ext cx="2133600" cy="476250"/>
          </a:xfrm>
        </p:spPr>
        <p:txBody>
          <a:bodyPr/>
          <a:lstStyle>
            <a:lvl1pPr>
              <a:defRPr/>
            </a:lvl1pPr>
          </a:lstStyle>
          <a:p>
            <a:fld id="{9D343F45-46B3-4BE6-91C2-8DF76F817216}" type="slidenum">
              <a:rPr lang="en-US" altLang="ja-JP">
                <a:solidFill>
                  <a:srgbClr val="2E2E48"/>
                </a:solidFill>
              </a:rPr>
              <a:pPr/>
              <a:t>‹#›</a:t>
            </a:fld>
            <a:endParaRPr lang="en-US" altLang="ja-JP">
              <a:solidFill>
                <a:srgbClr val="2E2E48"/>
              </a:solidFill>
            </a:endParaRPr>
          </a:p>
        </p:txBody>
      </p:sp>
    </p:spTree>
    <p:extLst>
      <p:ext uri="{BB962C8B-B14F-4D97-AF65-F5344CB8AC3E}">
        <p14:creationId xmlns:p14="http://schemas.microsoft.com/office/powerpoint/2010/main" val="24885336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xAndTwoObj">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68313" y="0"/>
            <a:ext cx="8229600" cy="69215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250825" y="908050"/>
            <a:ext cx="4244975" cy="554513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908050"/>
            <a:ext cx="4244975" cy="26955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3756025"/>
            <a:ext cx="4244975" cy="26971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日付プレースホルダ 5"/>
          <p:cNvSpPr>
            <a:spLocks noGrp="1"/>
          </p:cNvSpPr>
          <p:nvPr>
            <p:ph type="dt" sz="half" idx="10"/>
          </p:nvPr>
        </p:nvSpPr>
        <p:spPr>
          <a:xfrm>
            <a:off x="6110288" y="6621463"/>
            <a:ext cx="2133600" cy="196850"/>
          </a:xfrm>
        </p:spPr>
        <p:txBody>
          <a:bodyPr/>
          <a:lstStyle>
            <a:lvl1pPr>
              <a:defRPr/>
            </a:lvl1pPr>
          </a:lstStyle>
          <a:p>
            <a:endParaRPr lang="en-US" altLang="ja-JP">
              <a:solidFill>
                <a:srgbClr val="2E2E48"/>
              </a:solidFill>
            </a:endParaRPr>
          </a:p>
        </p:txBody>
      </p:sp>
      <p:sp>
        <p:nvSpPr>
          <p:cNvPr id="7" name="フッター プレースホルダ 6"/>
          <p:cNvSpPr>
            <a:spLocks noGrp="1"/>
          </p:cNvSpPr>
          <p:nvPr>
            <p:ph type="ftr" sz="quarter" idx="11"/>
          </p:nvPr>
        </p:nvSpPr>
        <p:spPr>
          <a:xfrm>
            <a:off x="3124200" y="6621463"/>
            <a:ext cx="2024063" cy="196850"/>
          </a:xfrm>
        </p:spPr>
        <p:txBody>
          <a:bodyPr/>
          <a:lstStyle>
            <a:lvl1pPr>
              <a:defRPr/>
            </a:lvl1pPr>
          </a:lstStyle>
          <a:p>
            <a:endParaRPr lang="en-US" altLang="ja-JP">
              <a:solidFill>
                <a:srgbClr val="2E2E48"/>
              </a:solidFill>
            </a:endParaRPr>
          </a:p>
        </p:txBody>
      </p:sp>
      <p:sp>
        <p:nvSpPr>
          <p:cNvPr id="8" name="スライド番号プレースホルダ 7"/>
          <p:cNvSpPr>
            <a:spLocks noGrp="1"/>
          </p:cNvSpPr>
          <p:nvPr>
            <p:ph type="sldNum" sz="quarter" idx="12"/>
          </p:nvPr>
        </p:nvSpPr>
        <p:spPr>
          <a:xfrm>
            <a:off x="8507413" y="6577013"/>
            <a:ext cx="649287" cy="188912"/>
          </a:xfrm>
        </p:spPr>
        <p:txBody>
          <a:bodyPr/>
          <a:lstStyle>
            <a:lvl1pPr>
              <a:defRPr/>
            </a:lvl1pPr>
          </a:lstStyle>
          <a:p>
            <a:fld id="{F9BAC53D-D059-42A3-9A93-32E12280471D}" type="slidenum">
              <a:rPr lang="en-US" altLang="ja-JP">
                <a:solidFill>
                  <a:srgbClr val="2E2E48"/>
                </a:solidFill>
              </a:rPr>
              <a:pPr/>
              <a:t>‹#›</a:t>
            </a:fld>
            <a:endParaRPr lang="en-US" altLang="ja-JP">
              <a:solidFill>
                <a:srgbClr val="2E2E48"/>
              </a:solidFill>
            </a:endParaRPr>
          </a:p>
        </p:txBody>
      </p:sp>
    </p:spTree>
    <p:extLst>
      <p:ext uri="{BB962C8B-B14F-4D97-AF65-F5344CB8AC3E}">
        <p14:creationId xmlns:p14="http://schemas.microsoft.com/office/powerpoint/2010/main" val="80313779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OverTx">
  <p:cSld name="タイトル、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68313" y="0"/>
            <a:ext cx="8229600" cy="69215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250825" y="908050"/>
            <a:ext cx="8642350" cy="26955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250825" y="3756025"/>
            <a:ext cx="8642350" cy="26971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a:xfrm>
            <a:off x="6110288" y="6621463"/>
            <a:ext cx="2133600" cy="196850"/>
          </a:xfrm>
        </p:spPr>
        <p:txBody>
          <a:bodyPr/>
          <a:lstStyle>
            <a:lvl1pPr>
              <a:defRPr/>
            </a:lvl1pPr>
          </a:lstStyle>
          <a:p>
            <a:endParaRPr lang="en-US" altLang="ja-JP">
              <a:solidFill>
                <a:srgbClr val="99CC00"/>
              </a:solidFill>
            </a:endParaRPr>
          </a:p>
        </p:txBody>
      </p:sp>
      <p:sp>
        <p:nvSpPr>
          <p:cNvPr id="6" name="フッター プレースホルダ 5"/>
          <p:cNvSpPr>
            <a:spLocks noGrp="1"/>
          </p:cNvSpPr>
          <p:nvPr>
            <p:ph type="ftr" sz="quarter" idx="11"/>
          </p:nvPr>
        </p:nvSpPr>
        <p:spPr>
          <a:xfrm>
            <a:off x="3124200" y="6621463"/>
            <a:ext cx="2024063" cy="196850"/>
          </a:xfrm>
        </p:spPr>
        <p:txBody>
          <a:bodyPr/>
          <a:lstStyle>
            <a:lvl1pPr>
              <a:defRPr/>
            </a:lvl1pPr>
          </a:lstStyle>
          <a:p>
            <a:endParaRPr lang="en-US" altLang="ja-JP">
              <a:solidFill>
                <a:srgbClr val="99CC00"/>
              </a:solidFill>
            </a:endParaRPr>
          </a:p>
        </p:txBody>
      </p:sp>
      <p:sp>
        <p:nvSpPr>
          <p:cNvPr id="7" name="スライド番号プレースホルダ 6"/>
          <p:cNvSpPr>
            <a:spLocks noGrp="1"/>
          </p:cNvSpPr>
          <p:nvPr>
            <p:ph type="sldNum" sz="quarter" idx="12"/>
          </p:nvPr>
        </p:nvSpPr>
        <p:spPr>
          <a:xfrm>
            <a:off x="8507413" y="6577013"/>
            <a:ext cx="649287" cy="188912"/>
          </a:xfrm>
        </p:spPr>
        <p:txBody>
          <a:bodyPr/>
          <a:lstStyle>
            <a:lvl1pPr>
              <a:defRPr/>
            </a:lvl1pPr>
          </a:lstStyle>
          <a:p>
            <a:fld id="{DB5FB190-C2FC-4202-81BA-CFD4A2E5D0AA}"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3382652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8" name="Content Placeholder 7"/>
          <p:cNvSpPr>
            <a:spLocks noGrp="1"/>
          </p:cNvSpPr>
          <p:nvPr>
            <p:ph sz="quarter" idx="1"/>
          </p:nvPr>
        </p:nvSpPr>
        <p:spPr>
          <a:xfrm>
            <a:off x="914400" y="1447800"/>
            <a:ext cx="77724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
        <p:nvSpPr>
          <p:cNvPr id="4" name="Date Placeholder 13"/>
          <p:cNvSpPr>
            <a:spLocks noGrp="1"/>
          </p:cNvSpPr>
          <p:nvPr>
            <p:ph type="dt" sz="half" idx="10"/>
          </p:nvPr>
        </p:nvSpPr>
        <p:spPr/>
        <p:txBody>
          <a:bodyPr/>
          <a:lstStyle>
            <a:lvl1pPr>
              <a:defRPr/>
            </a:lvl1pPr>
          </a:lstStyle>
          <a:p>
            <a:pPr>
              <a:defRPr/>
            </a:pPr>
            <a:fld id="{C92428B6-28F6-416B-B794-AF5A4FD9A2DF}" type="datetimeFigureOut">
              <a:rPr lang="ja-JP" altLang="en-US">
                <a:solidFill>
                  <a:srgbClr val="2E2E48"/>
                </a:solidFill>
              </a:rPr>
              <a:pPr>
                <a:defRPr/>
              </a:pPr>
              <a:t>16/03/28</a:t>
            </a:fld>
            <a:endParaRPr lang="en-US" altLang="ja-JP">
              <a:solidFill>
                <a:srgbClr val="2E2E48"/>
              </a:solidFill>
            </a:endParaRPr>
          </a:p>
        </p:txBody>
      </p:sp>
      <p:sp>
        <p:nvSpPr>
          <p:cNvPr id="5" name="Footer Placeholder 2"/>
          <p:cNvSpPr>
            <a:spLocks noGrp="1"/>
          </p:cNvSpPr>
          <p:nvPr>
            <p:ph type="ftr" sz="quarter" idx="11"/>
          </p:nvPr>
        </p:nvSpPr>
        <p:spPr/>
        <p:txBody>
          <a:bodyPr/>
          <a:lstStyle>
            <a:lvl1pPr>
              <a:defRPr/>
            </a:lvl1pPr>
          </a:lstStyle>
          <a:p>
            <a:pPr>
              <a:defRPr/>
            </a:pPr>
            <a:endParaRPr lang="ja-JP" altLang="en-US">
              <a:solidFill>
                <a:srgbClr val="2E2E48"/>
              </a:solidFill>
            </a:endParaRPr>
          </a:p>
        </p:txBody>
      </p:sp>
      <p:sp>
        <p:nvSpPr>
          <p:cNvPr id="6" name="Slide Number Placeholder 22"/>
          <p:cNvSpPr>
            <a:spLocks noGrp="1"/>
          </p:cNvSpPr>
          <p:nvPr>
            <p:ph type="sldNum" sz="quarter" idx="12"/>
          </p:nvPr>
        </p:nvSpPr>
        <p:spPr/>
        <p:txBody>
          <a:bodyPr/>
          <a:lstStyle>
            <a:lvl1pPr>
              <a:defRPr/>
            </a:lvl1pPr>
          </a:lstStyle>
          <a:p>
            <a:pPr>
              <a:defRPr/>
            </a:pPr>
            <a:fld id="{5E484961-D38F-4F53-9239-FF62A846E8A5}" type="slidenum">
              <a:rPr lang="ja-JP" altLang="en-US">
                <a:solidFill>
                  <a:srgbClr val="2E2E48"/>
                </a:solidFill>
              </a:rPr>
              <a:pPr>
                <a:defRPr/>
              </a:pPr>
              <a:t>‹#›</a:t>
            </a:fld>
            <a:endParaRPr lang="en-US" altLang="ja-JP">
              <a:solidFill>
                <a:srgbClr val="2E2E48"/>
              </a:solidFill>
            </a:endParaRPr>
          </a:p>
        </p:txBody>
      </p:sp>
    </p:spTree>
    <p:extLst>
      <p:ext uri="{BB962C8B-B14F-4D97-AF65-F5344CB8AC3E}">
        <p14:creationId xmlns:p14="http://schemas.microsoft.com/office/powerpoint/2010/main" val="196178473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95ED5B03-D5B5-46A2-AA9D-534B1520446C}" type="datetime1">
              <a:rPr lang="en-US" altLang="ja-JP" smtClean="0">
                <a:solidFill>
                  <a:prstClr val="white">
                    <a:tint val="75000"/>
                    <a:alpha val="60000"/>
                  </a:prstClr>
                </a:solidFill>
              </a:rPr>
              <a:pPr/>
              <a:t>16/03/28</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86CB4B4D-7CA3-9044-876B-883B54F8677D}" type="slidenum">
              <a:rPr lang="en-US" altLang="ja-JP" smtClean="0">
                <a:solidFill>
                  <a:prstClr val="white">
                    <a:tint val="75000"/>
                  </a:prstClr>
                </a:solidFill>
              </a:rPr>
              <a:pPr/>
              <a:t>‹#›</a:t>
            </a:fld>
            <a:endParaRPr lang="en-US" altLang="ja-JP">
              <a:solidFill>
                <a:prstClr val="white">
                  <a:tint val="75000"/>
                </a:prstClr>
              </a:solidFill>
            </a:endParaRPr>
          </a:p>
        </p:txBody>
      </p:sp>
    </p:spTree>
    <p:extLst>
      <p:ext uri="{BB962C8B-B14F-4D97-AF65-F5344CB8AC3E}">
        <p14:creationId xmlns:p14="http://schemas.microsoft.com/office/powerpoint/2010/main" val="174198014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3"/>
          <p:cNvSpPr>
            <a:spLocks noGrp="1"/>
          </p:cNvSpPr>
          <p:nvPr>
            <p:ph type="dt" sz="half" idx="10"/>
          </p:nvPr>
        </p:nvSpPr>
        <p:spPr/>
        <p:txBody>
          <a:bodyPr/>
          <a:lstStyle/>
          <a:p>
            <a:fld id="{4081AA0D-FFE5-4416-8847-1D7F8CBA9EEC}" type="datetime1">
              <a:rPr lang="en-US" altLang="ja-JP" smtClean="0">
                <a:solidFill>
                  <a:prstClr val="white">
                    <a:tint val="75000"/>
                    <a:alpha val="60000"/>
                  </a:prstClr>
                </a:solidFill>
              </a:rPr>
              <a:pPr/>
              <a:t>16/03/28</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86CB4B4D-7CA3-9044-876B-883B54F8677D}" type="slidenum">
              <a:rPr lang="en-US" altLang="ja-JP" smtClean="0">
                <a:solidFill>
                  <a:prstClr val="white">
                    <a:tint val="75000"/>
                  </a:prstClr>
                </a:solidFill>
              </a:rPr>
              <a:pPr/>
              <a:t>‹#›</a:t>
            </a:fld>
            <a:endParaRPr lang="en-US" altLang="ja-JP">
              <a:solidFill>
                <a:prstClr val="white">
                  <a:tint val="75000"/>
                </a:prstClr>
              </a:solidFill>
            </a:endParaRPr>
          </a:p>
        </p:txBody>
      </p:sp>
    </p:spTree>
    <p:extLst>
      <p:ext uri="{BB962C8B-B14F-4D97-AF65-F5344CB8AC3E}">
        <p14:creationId xmlns:p14="http://schemas.microsoft.com/office/powerpoint/2010/main" val="19393022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E9547786-3E62-4537-9F6B-9A66FA2F7882}" type="datetime1">
              <a:rPr lang="en-US" altLang="ja-JP" smtClean="0">
                <a:solidFill>
                  <a:prstClr val="white">
                    <a:tint val="75000"/>
                    <a:alpha val="60000"/>
                  </a:prstClr>
                </a:solidFill>
              </a:rPr>
              <a:pPr/>
              <a:t>16/03/28</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86CB4B4D-7CA3-9044-876B-883B54F8677D}" type="slidenum">
              <a:rPr lang="en-US" altLang="ja-JP" smtClean="0">
                <a:solidFill>
                  <a:prstClr val="white">
                    <a:tint val="75000"/>
                  </a:prstClr>
                </a:solidFill>
              </a:rPr>
              <a:pPr/>
              <a:t>‹#›</a:t>
            </a:fld>
            <a:endParaRPr lang="en-US" altLang="ja-JP">
              <a:solidFill>
                <a:prstClr val="white">
                  <a:tint val="75000"/>
                </a:prstClr>
              </a:solidFill>
            </a:endParaRPr>
          </a:p>
        </p:txBody>
      </p:sp>
    </p:spTree>
    <p:extLst>
      <p:ext uri="{BB962C8B-B14F-4D97-AF65-F5344CB8AC3E}">
        <p14:creationId xmlns:p14="http://schemas.microsoft.com/office/powerpoint/2010/main" val="4022013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1F663969-2E74-4EF1-BB0C-490335DF34CC}" type="datetime1">
              <a:rPr kumimoji="1" lang="ja-JP" altLang="en-US" smtClean="0"/>
              <a:t>16/03/28</a:t>
            </a:fld>
            <a:endParaRPr kumimoji="1" lang="ja-JP" altLang="en-US"/>
          </a:p>
        </p:txBody>
      </p:sp>
      <p:sp>
        <p:nvSpPr>
          <p:cNvPr id="5" name="Footer Placeholder 2"/>
          <p:cNvSpPr>
            <a:spLocks noGrp="1"/>
          </p:cNvSpPr>
          <p:nvPr>
            <p:ph type="ftr" sz="quarter" idx="11"/>
          </p:nvPr>
        </p:nvSpPr>
        <p:spPr/>
        <p:txBody>
          <a:bodyPr/>
          <a:lstStyle/>
          <a:p>
            <a:endParaRPr kumimoji="1" lang="ja-JP" altLang="en-US"/>
          </a:p>
        </p:txBody>
      </p:sp>
      <p:sp>
        <p:nvSpPr>
          <p:cNvPr id="6" name="Slide Number Placeholder 3"/>
          <p:cNvSpPr>
            <a:spLocks noGrp="1"/>
          </p:cNvSpPr>
          <p:nvPr>
            <p:ph type="sldNum" sz="quarter" idx="12"/>
          </p:nvPr>
        </p:nvSpPr>
        <p:spPr/>
        <p:txBody>
          <a:bodyPr/>
          <a:lstStyle/>
          <a:p>
            <a:fld id="{EAC12621-DE6C-460E-B7DB-85B97E839AC0}" type="slidenum">
              <a:rPr kumimoji="1" lang="ja-JP" altLang="en-US" smtClean="0"/>
              <a:t>‹#›</a:t>
            </a:fld>
            <a:endParaRPr kumimoji="1" lang="ja-JP" altLang="en-US"/>
          </a:p>
        </p:txBody>
      </p:sp>
    </p:spTree>
    <p:extLst>
      <p:ext uri="{BB962C8B-B14F-4D97-AF65-F5344CB8AC3E}">
        <p14:creationId xmlns:p14="http://schemas.microsoft.com/office/powerpoint/2010/main" val="132526296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628B57AB-EAE1-4986-9368-B1BFD3D65FB4}" type="datetime1">
              <a:rPr lang="en-US" altLang="ja-JP" smtClean="0">
                <a:solidFill>
                  <a:prstClr val="white">
                    <a:tint val="75000"/>
                    <a:alpha val="60000"/>
                  </a:prstClr>
                </a:solidFill>
              </a:rPr>
              <a:pPr/>
              <a:t>16/03/28</a:t>
            </a:fld>
            <a:endParaRPr lang="en-US" dirty="0">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pPr defTabSz="457200"/>
            <a:fld id="{86CB4B4D-7CA3-9044-876B-883B54F8677D}" type="slidenum">
              <a:rPr kumimoji="0" lang="en-US" altLang="ja-JP" kern="0" smtClean="0">
                <a:solidFill>
                  <a:prstClr val="white">
                    <a:tint val="75000"/>
                  </a:prstClr>
                </a:solidFill>
                <a:latin typeface="Calibri"/>
                <a:sym typeface="Calibri"/>
              </a:rPr>
              <a:pPr defTabSz="457200"/>
              <a:t>‹#›</a:t>
            </a:fld>
            <a:endParaRPr kumimoji="0" lang="en-US" altLang="ja-JP" kern="0">
              <a:solidFill>
                <a:prstClr val="white">
                  <a:tint val="75000"/>
                </a:prstClr>
              </a:solidFill>
              <a:latin typeface="Calibri"/>
              <a:sym typeface="Calibri"/>
            </a:endParaRPr>
          </a:p>
        </p:txBody>
      </p:sp>
    </p:spTree>
    <p:extLst>
      <p:ext uri="{BB962C8B-B14F-4D97-AF65-F5344CB8AC3E}">
        <p14:creationId xmlns:p14="http://schemas.microsoft.com/office/powerpoint/2010/main" val="189741032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53408029-5CCC-400F-B51D-91984FDDA5C9}" type="datetime1">
              <a:rPr lang="en-US" altLang="ja-JP" smtClean="0">
                <a:solidFill>
                  <a:prstClr val="white">
                    <a:tint val="75000"/>
                    <a:alpha val="60000"/>
                  </a:prstClr>
                </a:solidFill>
              </a:rPr>
              <a:pPr/>
              <a:t>16/03/28</a:t>
            </a:fld>
            <a:endParaRPr lang="en-US" dirty="0">
              <a:solidFill>
                <a:prstClr val="white">
                  <a:tint val="75000"/>
                  <a:alpha val="60000"/>
                </a:prstClr>
              </a:solidFill>
            </a:endParaRPr>
          </a:p>
        </p:txBody>
      </p:sp>
      <p:sp>
        <p:nvSpPr>
          <p:cNvPr id="8" name="Footer Placeholder 7"/>
          <p:cNvSpPr>
            <a:spLocks noGrp="1"/>
          </p:cNvSpPr>
          <p:nvPr>
            <p:ph type="ftr" sz="quarter" idx="11"/>
          </p:nvPr>
        </p:nvSpPr>
        <p:spPr/>
        <p:txBody>
          <a:bodyPr/>
          <a:lstStyle/>
          <a:p>
            <a:endParaRPr lang="en-US" dirty="0">
              <a:solidFill>
                <a:prstClr val="white">
                  <a:tint val="75000"/>
                  <a:alpha val="60000"/>
                </a:prstClr>
              </a:solidFill>
            </a:endParaRPr>
          </a:p>
        </p:txBody>
      </p:sp>
      <p:sp>
        <p:nvSpPr>
          <p:cNvPr id="9" name="Slide Number Placeholder 8"/>
          <p:cNvSpPr>
            <a:spLocks noGrp="1"/>
          </p:cNvSpPr>
          <p:nvPr>
            <p:ph type="sldNum" sz="quarter" idx="12"/>
          </p:nvPr>
        </p:nvSpPr>
        <p:spPr/>
        <p:txBody>
          <a:bodyPr/>
          <a:lstStyle/>
          <a:p>
            <a:pPr defTabSz="457200"/>
            <a:fld id="{86CB4B4D-7CA3-9044-876B-883B54F8677D}" type="slidenum">
              <a:rPr kumimoji="0" lang="en-US" altLang="ja-JP" kern="0" smtClean="0">
                <a:solidFill>
                  <a:prstClr val="white">
                    <a:tint val="75000"/>
                  </a:prstClr>
                </a:solidFill>
                <a:latin typeface="Calibri"/>
                <a:sym typeface="Calibri"/>
              </a:rPr>
              <a:pPr defTabSz="457200"/>
              <a:t>‹#›</a:t>
            </a:fld>
            <a:endParaRPr kumimoji="0" lang="en-US" altLang="ja-JP" kern="0">
              <a:solidFill>
                <a:prstClr val="white">
                  <a:tint val="75000"/>
                </a:prstClr>
              </a:solidFill>
              <a:latin typeface="Calibri"/>
              <a:sym typeface="Calibri"/>
            </a:endParaRPr>
          </a:p>
        </p:txBody>
      </p:sp>
    </p:spTree>
    <p:extLst>
      <p:ext uri="{BB962C8B-B14F-4D97-AF65-F5344CB8AC3E}">
        <p14:creationId xmlns:p14="http://schemas.microsoft.com/office/powerpoint/2010/main" val="84380713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7" name="Date Placeholder 2"/>
          <p:cNvSpPr>
            <a:spLocks noGrp="1"/>
          </p:cNvSpPr>
          <p:nvPr>
            <p:ph type="dt" sz="half" idx="10"/>
          </p:nvPr>
        </p:nvSpPr>
        <p:spPr/>
        <p:txBody>
          <a:bodyPr/>
          <a:lstStyle/>
          <a:p>
            <a:fld id="{9045AA08-B233-4C88-8F9A-E8A0BE59ED4F}" type="datetime1">
              <a:rPr lang="en-US" altLang="ja-JP" smtClean="0">
                <a:solidFill>
                  <a:prstClr val="white">
                    <a:tint val="75000"/>
                    <a:alpha val="60000"/>
                  </a:prstClr>
                </a:solidFill>
              </a:rPr>
              <a:pPr/>
              <a:t>16/03/28</a:t>
            </a:fld>
            <a:endParaRPr lang="en-US" dirty="0">
              <a:solidFill>
                <a:prstClr val="white">
                  <a:tint val="75000"/>
                  <a:alpha val="60000"/>
                </a:prstClr>
              </a:solidFill>
            </a:endParaRPr>
          </a:p>
        </p:txBody>
      </p:sp>
      <p:sp>
        <p:nvSpPr>
          <p:cNvPr id="5" name="Footer Placeholder 3"/>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4"/>
          <p:cNvSpPr>
            <a:spLocks noGrp="1"/>
          </p:cNvSpPr>
          <p:nvPr>
            <p:ph type="sldNum" sz="quarter" idx="12"/>
          </p:nvPr>
        </p:nvSpPr>
        <p:spPr/>
        <p:txBody>
          <a:bodyPr/>
          <a:lstStyle/>
          <a:p>
            <a:fld id="{86CB4B4D-7CA3-9044-876B-883B54F8677D}" type="slidenum">
              <a:rPr lang="en-US" altLang="ja-JP" smtClean="0">
                <a:solidFill>
                  <a:prstClr val="white">
                    <a:tint val="75000"/>
                  </a:prstClr>
                </a:solidFill>
              </a:rPr>
              <a:pPr/>
              <a:t>‹#›</a:t>
            </a:fld>
            <a:endParaRPr lang="en-US" altLang="ja-JP">
              <a:solidFill>
                <a:prstClr val="white">
                  <a:tint val="75000"/>
                </a:prstClr>
              </a:solidFill>
            </a:endParaRPr>
          </a:p>
        </p:txBody>
      </p:sp>
    </p:spTree>
    <p:extLst>
      <p:ext uri="{BB962C8B-B14F-4D97-AF65-F5344CB8AC3E}">
        <p14:creationId xmlns:p14="http://schemas.microsoft.com/office/powerpoint/2010/main" val="265239496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0D49DC1-E553-4F3D-9CB7-1217CE23AFDE}" type="datetime1">
              <a:rPr lang="en-US" altLang="ja-JP" smtClean="0">
                <a:solidFill>
                  <a:prstClr val="white">
                    <a:tint val="75000"/>
                    <a:alpha val="60000"/>
                  </a:prstClr>
                </a:solidFill>
              </a:rPr>
              <a:pPr/>
              <a:t>16/03/28</a:t>
            </a:fld>
            <a:endParaRPr lang="en-US" dirty="0">
              <a:solidFill>
                <a:prstClr val="white">
                  <a:tint val="75000"/>
                  <a:alpha val="60000"/>
                </a:prstClr>
              </a:solidFill>
            </a:endParaRPr>
          </a:p>
        </p:txBody>
      </p:sp>
      <p:sp>
        <p:nvSpPr>
          <p:cNvPr id="5" name="Footer Placeholder 2"/>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3"/>
          <p:cNvSpPr>
            <a:spLocks noGrp="1"/>
          </p:cNvSpPr>
          <p:nvPr>
            <p:ph type="sldNum" sz="quarter" idx="12"/>
          </p:nvPr>
        </p:nvSpPr>
        <p:spPr/>
        <p:txBody>
          <a:bodyPr/>
          <a:lstStyle/>
          <a:p>
            <a:fld id="{86CB4B4D-7CA3-9044-876B-883B54F8677D}" type="slidenum">
              <a:rPr lang="en-US" altLang="ja-JP" smtClean="0">
                <a:solidFill>
                  <a:prstClr val="white">
                    <a:tint val="75000"/>
                  </a:prstClr>
                </a:solidFill>
              </a:rPr>
              <a:pPr/>
              <a:t>‹#›</a:t>
            </a:fld>
            <a:endParaRPr lang="en-US" altLang="ja-JP">
              <a:solidFill>
                <a:prstClr val="white">
                  <a:tint val="75000"/>
                </a:prstClr>
              </a:solidFill>
            </a:endParaRPr>
          </a:p>
        </p:txBody>
      </p:sp>
    </p:spTree>
    <p:extLst>
      <p:ext uri="{BB962C8B-B14F-4D97-AF65-F5344CB8AC3E}">
        <p14:creationId xmlns:p14="http://schemas.microsoft.com/office/powerpoint/2010/main" val="378432501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7" name="Date Placeholder 4"/>
          <p:cNvSpPr>
            <a:spLocks noGrp="1"/>
          </p:cNvSpPr>
          <p:nvPr>
            <p:ph type="dt" sz="half" idx="10"/>
          </p:nvPr>
        </p:nvSpPr>
        <p:spPr/>
        <p:txBody>
          <a:bodyPr/>
          <a:lstStyle/>
          <a:p>
            <a:fld id="{1B9B9498-83E4-4344-8FB6-2623E948BDB7}" type="datetime1">
              <a:rPr lang="en-US" altLang="ja-JP" smtClean="0">
                <a:solidFill>
                  <a:prstClr val="white">
                    <a:tint val="75000"/>
                    <a:alpha val="60000"/>
                  </a:prstClr>
                </a:solidFill>
              </a:rPr>
              <a:pPr/>
              <a:t>16/03/28</a:t>
            </a:fld>
            <a:endParaRPr lang="en-US" dirty="0">
              <a:solidFill>
                <a:prstClr val="white">
                  <a:tint val="75000"/>
                  <a:alpha val="60000"/>
                </a:prstClr>
              </a:solidFill>
            </a:endParaRPr>
          </a:p>
        </p:txBody>
      </p:sp>
      <p:sp>
        <p:nvSpPr>
          <p:cNvPr id="5" name="Footer Placeholder 5"/>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6"/>
          <p:cNvSpPr>
            <a:spLocks noGrp="1"/>
          </p:cNvSpPr>
          <p:nvPr>
            <p:ph type="sldNum" sz="quarter" idx="12"/>
          </p:nvPr>
        </p:nvSpPr>
        <p:spPr/>
        <p:txBody>
          <a:bodyPr/>
          <a:lstStyle/>
          <a:p>
            <a:pPr defTabSz="457200"/>
            <a:fld id="{86CB4B4D-7CA3-9044-876B-883B54F8677D}" type="slidenum">
              <a:rPr kumimoji="0" lang="en-US" altLang="ja-JP" kern="0" smtClean="0">
                <a:solidFill>
                  <a:prstClr val="white">
                    <a:tint val="75000"/>
                  </a:prstClr>
                </a:solidFill>
                <a:latin typeface="Calibri"/>
                <a:sym typeface="Calibri"/>
              </a:rPr>
              <a:pPr defTabSz="457200"/>
              <a:t>‹#›</a:t>
            </a:fld>
            <a:endParaRPr kumimoji="0" lang="en-US" altLang="ja-JP" kern="0">
              <a:solidFill>
                <a:prstClr val="white">
                  <a:tint val="75000"/>
                </a:prstClr>
              </a:solidFill>
              <a:latin typeface="Calibri"/>
              <a:sym typeface="Calibri"/>
            </a:endParaRPr>
          </a:p>
        </p:txBody>
      </p:sp>
    </p:spTree>
    <p:extLst>
      <p:ext uri="{BB962C8B-B14F-4D97-AF65-F5344CB8AC3E}">
        <p14:creationId xmlns:p14="http://schemas.microsoft.com/office/powerpoint/2010/main" val="40019137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smtClean="0"/>
              <a:t>図を追加</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819BF6F6-631B-4D6A-9E68-5F223700077E}" type="datetime1">
              <a:rPr lang="en-US" altLang="ja-JP" smtClean="0">
                <a:solidFill>
                  <a:prstClr val="white">
                    <a:tint val="75000"/>
                    <a:alpha val="60000"/>
                  </a:prstClr>
                </a:solidFill>
              </a:rPr>
              <a:pPr/>
              <a:t>16/03/28</a:t>
            </a:fld>
            <a:endParaRPr lang="en-US" dirty="0">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pPr defTabSz="457200"/>
            <a:fld id="{86CB4B4D-7CA3-9044-876B-883B54F8677D}" type="slidenum">
              <a:rPr kumimoji="0" lang="en-US" altLang="ja-JP" kern="0" smtClean="0">
                <a:solidFill>
                  <a:prstClr val="white">
                    <a:tint val="75000"/>
                  </a:prstClr>
                </a:solidFill>
                <a:latin typeface="Calibri"/>
                <a:sym typeface="Calibri"/>
              </a:rPr>
              <a:pPr defTabSz="457200"/>
              <a:t>‹#›</a:t>
            </a:fld>
            <a:endParaRPr kumimoji="0" lang="en-US" altLang="ja-JP" kern="0">
              <a:solidFill>
                <a:prstClr val="white">
                  <a:tint val="75000"/>
                </a:prstClr>
              </a:solidFill>
              <a:latin typeface="Calibri"/>
              <a:sym typeface="Calibri"/>
            </a:endParaRPr>
          </a:p>
        </p:txBody>
      </p:sp>
    </p:spTree>
    <p:extLst>
      <p:ext uri="{BB962C8B-B14F-4D97-AF65-F5344CB8AC3E}">
        <p14:creationId xmlns:p14="http://schemas.microsoft.com/office/powerpoint/2010/main" val="8191333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パノラマ写真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smtClean="0"/>
              <a:t>図を追加</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0ACCC68A-06B9-4D6A-8F76-B7AD1D306E55}" type="datetime1">
              <a:rPr lang="en-US" altLang="ja-JP" smtClean="0">
                <a:solidFill>
                  <a:prstClr val="white">
                    <a:tint val="75000"/>
                    <a:alpha val="60000"/>
                  </a:prstClr>
                </a:solidFill>
              </a:rPr>
              <a:pPr/>
              <a:t>16/03/28</a:t>
            </a:fld>
            <a:endParaRPr lang="en-US" dirty="0">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pPr defTabSz="457200"/>
            <a:fld id="{86CB4B4D-7CA3-9044-876B-883B54F8677D}" type="slidenum">
              <a:rPr kumimoji="0" lang="en-US" altLang="ja-JP" kern="0" smtClean="0">
                <a:solidFill>
                  <a:prstClr val="white">
                    <a:tint val="75000"/>
                  </a:prstClr>
                </a:solidFill>
                <a:latin typeface="Calibri"/>
                <a:sym typeface="Calibri"/>
              </a:rPr>
              <a:pPr defTabSz="457200"/>
              <a:t>‹#›</a:t>
            </a:fld>
            <a:endParaRPr kumimoji="0" lang="en-US" altLang="ja-JP" kern="0">
              <a:solidFill>
                <a:prstClr val="white">
                  <a:tint val="75000"/>
                </a:prstClr>
              </a:solidFill>
              <a:latin typeface="Calibri"/>
              <a:sym typeface="Calibri"/>
            </a:endParaRPr>
          </a:p>
        </p:txBody>
      </p:sp>
    </p:spTree>
    <p:extLst>
      <p:ext uri="{BB962C8B-B14F-4D97-AF65-F5344CB8AC3E}">
        <p14:creationId xmlns:p14="http://schemas.microsoft.com/office/powerpoint/2010/main" val="289404905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ja-JP" altLang="en-US" smtClean="0"/>
              <a:t>マスター タイトルの書式設定</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9C4F556F-C747-4B9E-AD6E-F47902C4BF55}" type="datetime1">
              <a:rPr lang="en-US" altLang="ja-JP" smtClean="0">
                <a:solidFill>
                  <a:prstClr val="white">
                    <a:tint val="75000"/>
                    <a:alpha val="60000"/>
                  </a:prstClr>
                </a:solidFill>
              </a:rPr>
              <a:pPr/>
              <a:t>16/03/28</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pPr defTabSz="457200"/>
            <a:fld id="{86CB4B4D-7CA3-9044-876B-883B54F8677D}" type="slidenum">
              <a:rPr kumimoji="0" lang="en-US" altLang="ja-JP" kern="0" smtClean="0">
                <a:solidFill>
                  <a:prstClr val="white">
                    <a:tint val="75000"/>
                  </a:prstClr>
                </a:solidFill>
                <a:latin typeface="Calibri"/>
                <a:sym typeface="Calibri"/>
              </a:rPr>
              <a:pPr defTabSz="457200"/>
              <a:t>‹#›</a:t>
            </a:fld>
            <a:endParaRPr kumimoji="0" lang="en-US" altLang="ja-JP" kern="0">
              <a:solidFill>
                <a:prstClr val="white">
                  <a:tint val="75000"/>
                </a:prstClr>
              </a:solidFill>
              <a:latin typeface="Calibri"/>
              <a:sym typeface="Calibri"/>
            </a:endParaRPr>
          </a:p>
        </p:txBody>
      </p:sp>
    </p:spTree>
    <p:extLst>
      <p:ext uri="{BB962C8B-B14F-4D97-AF65-F5344CB8AC3E}">
        <p14:creationId xmlns:p14="http://schemas.microsoft.com/office/powerpoint/2010/main" val="387241565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ja-JP" altLang="en-US" smtClean="0"/>
              <a:t>マスター タイトルの書式設定</a:t>
            </a:r>
            <a:endParaRPr lang="en-US" dirty="0"/>
          </a:p>
        </p:txBody>
      </p:sp>
      <p:sp>
        <p:nvSpPr>
          <p:cNvPr id="11" name="Text Placeholder 3"/>
          <p:cNvSpPr>
            <a:spLocks noGrp="1"/>
          </p:cNvSpPr>
          <p:nvPr>
            <p:ph type="body" sz="half" idx="14"/>
          </p:nvPr>
        </p:nvSpPr>
        <p:spPr>
          <a:xfrm>
            <a:off x="1448177"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ja-JP" altLang="en-US" smtClean="0"/>
              <a:t>マスター テキストの書式設定</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9C0CBD35-D37B-4745-8A9F-88A17A74D96F}" type="datetime1">
              <a:rPr lang="en-US" altLang="ja-JP" smtClean="0">
                <a:solidFill>
                  <a:prstClr val="white">
                    <a:tint val="75000"/>
                    <a:alpha val="60000"/>
                  </a:prstClr>
                </a:solidFill>
              </a:rPr>
              <a:pPr/>
              <a:t>16/03/28</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pPr defTabSz="457200"/>
            <a:fld id="{86CB4B4D-7CA3-9044-876B-883B54F8677D}" type="slidenum">
              <a:rPr kumimoji="0" lang="en-US" altLang="ja-JP" kern="0" smtClean="0">
                <a:solidFill>
                  <a:prstClr val="white">
                    <a:tint val="75000"/>
                  </a:prstClr>
                </a:solidFill>
                <a:latin typeface="Calibri"/>
                <a:sym typeface="Calibri"/>
              </a:rPr>
              <a:pPr defTabSz="457200"/>
              <a:t>‹#›</a:t>
            </a:fld>
            <a:endParaRPr kumimoji="0" lang="en-US" altLang="ja-JP" kern="0">
              <a:solidFill>
                <a:prstClr val="white">
                  <a:tint val="75000"/>
                </a:prstClr>
              </a:solidFill>
              <a:latin typeface="Calibri"/>
              <a:sym typeface="Calibri"/>
            </a:endParaRPr>
          </a:p>
        </p:txBody>
      </p:sp>
      <p:sp>
        <p:nvSpPr>
          <p:cNvPr id="12" name="TextBox 11"/>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r>
              <a:rPr lang="en-US" dirty="0">
                <a:solidFill>
                  <a:srgbClr val="1E5155">
                    <a:lumMod val="40000"/>
                    <a:lumOff val="60000"/>
                  </a:srgbClr>
                </a:solidFill>
              </a:rPr>
              <a:t>“</a:t>
            </a:r>
          </a:p>
        </p:txBody>
      </p:sp>
      <p:sp>
        <p:nvSpPr>
          <p:cNvPr id="15" name="TextBox 14"/>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r>
              <a:rPr lang="en-US" dirty="0">
                <a:solidFill>
                  <a:srgbClr val="1E5155">
                    <a:lumMod val="40000"/>
                    <a:lumOff val="60000"/>
                  </a:srgbClr>
                </a:solidFill>
              </a:rPr>
              <a:t>”</a:t>
            </a:r>
          </a:p>
        </p:txBody>
      </p:sp>
    </p:spTree>
    <p:extLst>
      <p:ext uri="{BB962C8B-B14F-4D97-AF65-F5344CB8AC3E}">
        <p14:creationId xmlns:p14="http://schemas.microsoft.com/office/powerpoint/2010/main" val="347136139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155639A4-49FE-4B95-8B42-EE55113FC249}" type="datetime1">
              <a:rPr lang="en-US" altLang="ja-JP" smtClean="0">
                <a:solidFill>
                  <a:prstClr val="white">
                    <a:tint val="75000"/>
                    <a:alpha val="60000"/>
                  </a:prstClr>
                </a:solidFill>
              </a:rPr>
              <a:pPr/>
              <a:t>16/03/28</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pPr defTabSz="457200"/>
            <a:fld id="{86CB4B4D-7CA3-9044-876B-883B54F8677D}" type="slidenum">
              <a:rPr kumimoji="0" lang="en-US" altLang="ja-JP" kern="0" smtClean="0">
                <a:solidFill>
                  <a:prstClr val="white">
                    <a:tint val="75000"/>
                  </a:prstClr>
                </a:solidFill>
                <a:latin typeface="Calibri"/>
                <a:sym typeface="Calibri"/>
              </a:rPr>
              <a:pPr defTabSz="457200"/>
              <a:t>‹#›</a:t>
            </a:fld>
            <a:endParaRPr kumimoji="0" lang="en-US" altLang="ja-JP" kern="0">
              <a:solidFill>
                <a:prstClr val="white">
                  <a:tint val="75000"/>
                </a:prstClr>
              </a:solidFill>
              <a:latin typeface="Calibri"/>
              <a:sym typeface="Calibri"/>
            </a:endParaRPr>
          </a:p>
        </p:txBody>
      </p:sp>
    </p:spTree>
    <p:extLst>
      <p:ext uri="{BB962C8B-B14F-4D97-AF65-F5344CB8AC3E}">
        <p14:creationId xmlns:p14="http://schemas.microsoft.com/office/powerpoint/2010/main" val="8047787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7" name="Date Placeholder 4"/>
          <p:cNvSpPr>
            <a:spLocks noGrp="1"/>
          </p:cNvSpPr>
          <p:nvPr>
            <p:ph type="dt" sz="half" idx="10"/>
          </p:nvPr>
        </p:nvSpPr>
        <p:spPr/>
        <p:txBody>
          <a:bodyPr/>
          <a:lstStyle/>
          <a:p>
            <a:fld id="{DD61A39A-2865-4802-BD53-4D9538F0FCC7}" type="datetime1">
              <a:rPr kumimoji="1" lang="ja-JP" altLang="en-US" smtClean="0"/>
              <a:t>16/03/28</a:t>
            </a:fld>
            <a:endParaRPr kumimoji="1" lang="ja-JP" altLang="en-US"/>
          </a:p>
        </p:txBody>
      </p:sp>
      <p:sp>
        <p:nvSpPr>
          <p:cNvPr id="5" name="Footer Placeholder 5"/>
          <p:cNvSpPr>
            <a:spLocks noGrp="1"/>
          </p:cNvSpPr>
          <p:nvPr>
            <p:ph type="ftr" sz="quarter" idx="11"/>
          </p:nvPr>
        </p:nvSpPr>
        <p:spPr/>
        <p:txBody>
          <a:bodyPr/>
          <a:lstStyle/>
          <a:p>
            <a:endParaRPr kumimoji="1" lang="ja-JP" altLang="en-US"/>
          </a:p>
        </p:txBody>
      </p:sp>
      <p:sp>
        <p:nvSpPr>
          <p:cNvPr id="6" name="Slide Number Placeholder 6"/>
          <p:cNvSpPr>
            <a:spLocks noGrp="1"/>
          </p:cNvSpPr>
          <p:nvPr>
            <p:ph type="sldNum" sz="quarter" idx="12"/>
          </p:nvPr>
        </p:nvSpPr>
        <p:spPr/>
        <p:txBody>
          <a:bodyPr/>
          <a:lstStyle/>
          <a:p>
            <a:fld id="{EAC12621-DE6C-460E-B7DB-85B97E839AC0}" type="slidenum">
              <a:rPr kumimoji="1" lang="ja-JP" altLang="en-US" smtClean="0"/>
              <a:t>‹#›</a:t>
            </a:fld>
            <a:endParaRPr kumimoji="1" lang="ja-JP" altLang="en-US"/>
          </a:p>
        </p:txBody>
      </p:sp>
    </p:spTree>
    <p:extLst>
      <p:ext uri="{BB962C8B-B14F-4D97-AF65-F5344CB8AC3E}">
        <p14:creationId xmlns:p14="http://schemas.microsoft.com/office/powerpoint/2010/main" val="139396609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3 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7309FEA3-8554-4173-ABC3-139A18F937DE}" type="datetime1">
              <a:rPr lang="en-US" altLang="ja-JP" smtClean="0">
                <a:solidFill>
                  <a:prstClr val="white">
                    <a:tint val="75000"/>
                    <a:alpha val="60000"/>
                  </a:prstClr>
                </a:solidFill>
              </a:rPr>
              <a:pPr/>
              <a:t>16/03/28</a:t>
            </a:fld>
            <a:endParaRPr lang="en-US" dirty="0">
              <a:solidFill>
                <a:prstClr val="white">
                  <a:tint val="75000"/>
                  <a:alpha val="60000"/>
                </a:prstClr>
              </a:solidFill>
            </a:endParaRPr>
          </a:p>
        </p:txBody>
      </p:sp>
      <p:sp>
        <p:nvSpPr>
          <p:cNvPr id="4"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pPr defTabSz="457200"/>
            <a:fld id="{86CB4B4D-7CA3-9044-876B-883B54F8677D}" type="slidenum">
              <a:rPr kumimoji="0" lang="en-US" altLang="ja-JP" kern="0" smtClean="0">
                <a:solidFill>
                  <a:prstClr val="white">
                    <a:tint val="75000"/>
                  </a:prstClr>
                </a:solidFill>
                <a:latin typeface="Calibri"/>
                <a:sym typeface="Calibri"/>
              </a:rPr>
              <a:pPr defTabSz="457200"/>
              <a:t>‹#›</a:t>
            </a:fld>
            <a:endParaRPr kumimoji="0" lang="en-US" altLang="ja-JP" kern="0">
              <a:solidFill>
                <a:prstClr val="white">
                  <a:tint val="75000"/>
                </a:prstClr>
              </a:solidFill>
              <a:latin typeface="Calibri"/>
              <a:sym typeface="Calibri"/>
            </a:endParaRPr>
          </a:p>
        </p:txBody>
      </p:sp>
    </p:spTree>
    <p:extLst>
      <p:ext uri="{BB962C8B-B14F-4D97-AF65-F5344CB8AC3E}">
        <p14:creationId xmlns:p14="http://schemas.microsoft.com/office/powerpoint/2010/main" val="320532645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3 つの画像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smtClean="0"/>
              <a:t>図を追加</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smtClean="0"/>
              <a:t>図を追加</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smtClean="0"/>
              <a:t>図を追加</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07F1D7C-5073-4861-BF4C-9BE9006D0BEB}" type="datetime1">
              <a:rPr lang="en-US" altLang="ja-JP" smtClean="0">
                <a:solidFill>
                  <a:prstClr val="white">
                    <a:tint val="75000"/>
                    <a:alpha val="60000"/>
                  </a:prstClr>
                </a:solidFill>
              </a:rPr>
              <a:pPr/>
              <a:t>16/03/28</a:t>
            </a:fld>
            <a:endParaRPr lang="en-US" dirty="0">
              <a:solidFill>
                <a:prstClr val="white">
                  <a:tint val="75000"/>
                  <a:alpha val="60000"/>
                </a:prstClr>
              </a:solidFill>
            </a:endParaRPr>
          </a:p>
        </p:txBody>
      </p:sp>
      <p:sp>
        <p:nvSpPr>
          <p:cNvPr id="4"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pPr defTabSz="457200"/>
            <a:fld id="{86CB4B4D-7CA3-9044-876B-883B54F8677D}" type="slidenum">
              <a:rPr kumimoji="0" lang="en-US" altLang="ja-JP" kern="0" smtClean="0">
                <a:solidFill>
                  <a:prstClr val="white">
                    <a:tint val="75000"/>
                  </a:prstClr>
                </a:solidFill>
                <a:latin typeface="Calibri"/>
                <a:sym typeface="Calibri"/>
              </a:rPr>
              <a:pPr defTabSz="457200"/>
              <a:t>‹#›</a:t>
            </a:fld>
            <a:endParaRPr kumimoji="0" lang="en-US" altLang="ja-JP" kern="0">
              <a:solidFill>
                <a:prstClr val="white">
                  <a:tint val="75000"/>
                </a:prstClr>
              </a:solidFill>
              <a:latin typeface="Calibri"/>
              <a:sym typeface="Calibri"/>
            </a:endParaRPr>
          </a:p>
        </p:txBody>
      </p:sp>
    </p:spTree>
    <p:extLst>
      <p:ext uri="{BB962C8B-B14F-4D97-AF65-F5344CB8AC3E}">
        <p14:creationId xmlns:p14="http://schemas.microsoft.com/office/powerpoint/2010/main" val="53824480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nchor="t" anchorCtr="0"/>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C69A3373-F567-4A10-AE11-9C28F28CCDB6}" type="datetime1">
              <a:rPr lang="en-US" altLang="ja-JP" smtClean="0">
                <a:solidFill>
                  <a:prstClr val="white">
                    <a:tint val="75000"/>
                    <a:alpha val="60000"/>
                  </a:prstClr>
                </a:solidFill>
              </a:rPr>
              <a:pPr/>
              <a:t>16/03/28</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86CB4B4D-7CA3-9044-876B-883B54F8677D}" type="slidenum">
              <a:rPr lang="en-US" altLang="ja-JP" smtClean="0">
                <a:solidFill>
                  <a:prstClr val="white">
                    <a:tint val="75000"/>
                  </a:prstClr>
                </a:solidFill>
              </a:rPr>
              <a:pPr/>
              <a:t>‹#›</a:t>
            </a:fld>
            <a:endParaRPr lang="en-US" altLang="ja-JP">
              <a:solidFill>
                <a:prstClr val="white">
                  <a:tint val="75000"/>
                </a:prstClr>
              </a:solidFill>
            </a:endParaRPr>
          </a:p>
        </p:txBody>
      </p:sp>
    </p:spTree>
    <p:extLst>
      <p:ext uri="{BB962C8B-B14F-4D97-AF65-F5344CB8AC3E}">
        <p14:creationId xmlns:p14="http://schemas.microsoft.com/office/powerpoint/2010/main" val="263233330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17963ED8-CCD1-4E83-ABFA-6E993BB3B969}" type="datetime1">
              <a:rPr lang="en-US" altLang="ja-JP" smtClean="0">
                <a:solidFill>
                  <a:prstClr val="white">
                    <a:tint val="75000"/>
                    <a:alpha val="60000"/>
                  </a:prstClr>
                </a:solidFill>
              </a:rPr>
              <a:pPr/>
              <a:t>16/03/28</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86CB4B4D-7CA3-9044-876B-883B54F8677D}" type="slidenum">
              <a:rPr lang="en-US" altLang="ja-JP" smtClean="0">
                <a:solidFill>
                  <a:prstClr val="white">
                    <a:tint val="75000"/>
                  </a:prstClr>
                </a:solidFill>
              </a:rPr>
              <a:pPr/>
              <a:t>‹#›</a:t>
            </a:fld>
            <a:endParaRPr lang="en-US" altLang="ja-JP">
              <a:solidFill>
                <a:prstClr val="white">
                  <a:tint val="75000"/>
                </a:prstClr>
              </a:solidFill>
            </a:endParaRPr>
          </a:p>
        </p:txBody>
      </p:sp>
    </p:spTree>
    <p:extLst>
      <p:ext uri="{BB962C8B-B14F-4D97-AF65-F5344CB8AC3E}">
        <p14:creationId xmlns:p14="http://schemas.microsoft.com/office/powerpoint/2010/main" val="164124474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685800" y="609600"/>
            <a:ext cx="7772400" cy="54864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日付プレースホルダー 2"/>
          <p:cNvSpPr>
            <a:spLocks noGrp="1"/>
          </p:cNvSpPr>
          <p:nvPr>
            <p:ph type="dt" sz="half" idx="10"/>
          </p:nvPr>
        </p:nvSpPr>
        <p:spPr>
          <a:xfrm>
            <a:off x="2195513" y="6400800"/>
            <a:ext cx="1905000" cy="457200"/>
          </a:xfrm>
        </p:spPr>
        <p:txBody>
          <a:bodyPr/>
          <a:lstStyle>
            <a:lvl1pPr>
              <a:defRPr/>
            </a:lvl1pPr>
          </a:lstStyle>
          <a:p>
            <a:endParaRPr lang="en-US" altLang="ja-JP">
              <a:solidFill>
                <a:prstClr val="white">
                  <a:tint val="75000"/>
                  <a:alpha val="60000"/>
                </a:prstClr>
              </a:solidFill>
            </a:endParaRPr>
          </a:p>
        </p:txBody>
      </p:sp>
      <p:sp>
        <p:nvSpPr>
          <p:cNvPr id="4" name="スライド番号プレースホルダー 3"/>
          <p:cNvSpPr>
            <a:spLocks noGrp="1"/>
          </p:cNvSpPr>
          <p:nvPr>
            <p:ph type="sldNum" sz="quarter" idx="11"/>
          </p:nvPr>
        </p:nvSpPr>
        <p:spPr>
          <a:xfrm>
            <a:off x="7164388" y="6597650"/>
            <a:ext cx="1905000" cy="188913"/>
          </a:xfrm>
        </p:spPr>
        <p:txBody>
          <a:bodyPr/>
          <a:lstStyle>
            <a:lvl1pPr>
              <a:defRPr/>
            </a:lvl1pPr>
          </a:lstStyle>
          <a:p>
            <a:fld id="{30076DA7-3C19-4237-83FA-01B67660A2ED}" type="slidenum">
              <a:rPr lang="en-US" altLang="ja-JP">
                <a:solidFill>
                  <a:prstClr val="white">
                    <a:tint val="75000"/>
                  </a:prstClr>
                </a:solidFill>
              </a:rPr>
              <a:pPr/>
              <a:t>‹#›</a:t>
            </a:fld>
            <a:endParaRPr lang="en-US" altLang="ja-JP">
              <a:solidFill>
                <a:prstClr val="white">
                  <a:tint val="75000"/>
                </a:prstClr>
              </a:solidFill>
            </a:endParaRPr>
          </a:p>
        </p:txBody>
      </p:sp>
      <p:sp>
        <p:nvSpPr>
          <p:cNvPr id="5" name="フッター プレースホルダー 4"/>
          <p:cNvSpPr>
            <a:spLocks noGrp="1"/>
          </p:cNvSpPr>
          <p:nvPr>
            <p:ph type="ftr" sz="quarter" idx="12"/>
          </p:nvPr>
        </p:nvSpPr>
        <p:spPr>
          <a:xfrm>
            <a:off x="0" y="6669088"/>
            <a:ext cx="3203575" cy="188912"/>
          </a:xfrm>
        </p:spPr>
        <p:txBody>
          <a:bodyPr/>
          <a:lstStyle>
            <a:lvl1pPr>
              <a:defRPr/>
            </a:lvl1pPr>
          </a:lstStyle>
          <a:p>
            <a:r>
              <a:rPr lang="en-US" altLang="ja-JP">
                <a:solidFill>
                  <a:prstClr val="white">
                    <a:tint val="75000"/>
                    <a:alpha val="60000"/>
                  </a:prstClr>
                </a:solidFill>
              </a:rPr>
              <a:t>K.Nishikawa, Neutrino2002 "K2K results"</a:t>
            </a:r>
          </a:p>
        </p:txBody>
      </p:sp>
    </p:spTree>
    <p:extLst>
      <p:ext uri="{BB962C8B-B14F-4D97-AF65-F5344CB8AC3E}">
        <p14:creationId xmlns:p14="http://schemas.microsoft.com/office/powerpoint/2010/main" val="425057480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9400"/>
            <a:ext cx="8229600" cy="1143000"/>
          </a:xfrm>
        </p:spPr>
        <p:txBody>
          <a:bodyPr/>
          <a:lstStyle/>
          <a:p>
            <a:r>
              <a:rPr lang="ja-JP" altLang="en-US" smtClean="0"/>
              <a:t>マスタ タイトルの書式設定</a:t>
            </a:r>
            <a:endParaRPr lang="ja-JP" altLang="en-US"/>
          </a:p>
        </p:txBody>
      </p:sp>
      <p:sp>
        <p:nvSpPr>
          <p:cNvPr id="3" name="表プレースホルダ 2"/>
          <p:cNvSpPr>
            <a:spLocks noGrp="1"/>
          </p:cNvSpPr>
          <p:nvPr>
            <p:ph type="tbl" idx="1"/>
          </p:nvPr>
        </p:nvSpPr>
        <p:spPr>
          <a:xfrm>
            <a:off x="457200" y="1600200"/>
            <a:ext cx="8229600" cy="4495800"/>
          </a:xfrm>
        </p:spPr>
        <p:txBody>
          <a:bodyPr/>
          <a:lstStyle/>
          <a:p>
            <a:endParaRPr lang="ja-JP" altLang="en-US"/>
          </a:p>
        </p:txBody>
      </p:sp>
      <p:sp>
        <p:nvSpPr>
          <p:cNvPr id="4" name="日付プレースホルダ 3"/>
          <p:cNvSpPr>
            <a:spLocks noGrp="1"/>
          </p:cNvSpPr>
          <p:nvPr>
            <p:ph type="dt" sz="half" idx="10"/>
          </p:nvPr>
        </p:nvSpPr>
        <p:spPr>
          <a:xfrm>
            <a:off x="457200" y="6248400"/>
            <a:ext cx="1905000" cy="457200"/>
          </a:xfrm>
        </p:spPr>
        <p:txBody>
          <a:bodyPr/>
          <a:lstStyle>
            <a:lvl1pPr>
              <a:defRPr/>
            </a:lvl1pPr>
          </a:lstStyle>
          <a:p>
            <a:endParaRPr lang="en-US" altLang="ja-JP">
              <a:solidFill>
                <a:prstClr val="white">
                  <a:tint val="75000"/>
                  <a:alpha val="60000"/>
                </a:prstClr>
              </a:solidFill>
            </a:endParaRPr>
          </a:p>
        </p:txBody>
      </p:sp>
      <p:sp>
        <p:nvSpPr>
          <p:cNvPr id="5" name="フッター プレースホルダ 4"/>
          <p:cNvSpPr>
            <a:spLocks noGrp="1"/>
          </p:cNvSpPr>
          <p:nvPr>
            <p:ph type="ftr" sz="quarter" idx="11"/>
          </p:nvPr>
        </p:nvSpPr>
        <p:spPr>
          <a:xfrm>
            <a:off x="3132138" y="6597650"/>
            <a:ext cx="2895600" cy="260350"/>
          </a:xfrm>
        </p:spPr>
        <p:txBody>
          <a:bodyPr/>
          <a:lstStyle>
            <a:lvl1pPr>
              <a:defRPr/>
            </a:lvl1pPr>
          </a:lstStyle>
          <a:p>
            <a:endParaRPr lang="en-US" altLang="ja-JP">
              <a:solidFill>
                <a:prstClr val="white">
                  <a:tint val="75000"/>
                  <a:alpha val="60000"/>
                </a:prstClr>
              </a:solidFill>
            </a:endParaRPr>
          </a:p>
        </p:txBody>
      </p:sp>
      <p:sp>
        <p:nvSpPr>
          <p:cNvPr id="6" name="スライド番号プレースホルダ 5"/>
          <p:cNvSpPr>
            <a:spLocks noGrp="1"/>
          </p:cNvSpPr>
          <p:nvPr>
            <p:ph type="sldNum" sz="quarter" idx="12"/>
          </p:nvPr>
        </p:nvSpPr>
        <p:spPr>
          <a:xfrm>
            <a:off x="6781800" y="6248400"/>
            <a:ext cx="1905000" cy="457200"/>
          </a:xfrm>
        </p:spPr>
        <p:txBody>
          <a:bodyPr/>
          <a:lstStyle>
            <a:lvl1pPr>
              <a:defRPr/>
            </a:lvl1pPr>
          </a:lstStyle>
          <a:p>
            <a:fld id="{46FFEE07-65D9-404A-9BF8-16A28A34053A}" type="slidenum">
              <a:rPr lang="en-US" altLang="ja-JP">
                <a:solidFill>
                  <a:prstClr val="white">
                    <a:tint val="75000"/>
                  </a:prstClr>
                </a:solidFill>
              </a:rPr>
              <a:pPr/>
              <a:t>‹#›</a:t>
            </a:fld>
            <a:endParaRPr lang="en-US" altLang="ja-JP">
              <a:solidFill>
                <a:prstClr val="white">
                  <a:tint val="75000"/>
                </a:prstClr>
              </a:solidFill>
            </a:endParaRPr>
          </a:p>
        </p:txBody>
      </p:sp>
    </p:spTree>
    <p:extLst>
      <p:ext uri="{BB962C8B-B14F-4D97-AF65-F5344CB8AC3E}">
        <p14:creationId xmlns:p14="http://schemas.microsoft.com/office/powerpoint/2010/main" val="328270405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39"/>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3"/>
            <a:ext cx="6400800" cy="1752601"/>
          </a:xfrm>
        </p:spPr>
        <p:txBody>
          <a:bodyPr/>
          <a:lstStyle>
            <a:lvl1pPr marL="0" indent="0" algn="ctr">
              <a:buNone/>
              <a:defRPr>
                <a:solidFill>
                  <a:schemeClr val="tx1">
                    <a:tint val="75000"/>
                  </a:schemeClr>
                </a:solidFill>
              </a:defRPr>
            </a:lvl1pPr>
            <a:lvl2pPr marL="455633" indent="0" algn="ctr">
              <a:buNone/>
              <a:defRPr>
                <a:solidFill>
                  <a:schemeClr val="tx1">
                    <a:tint val="75000"/>
                  </a:schemeClr>
                </a:solidFill>
              </a:defRPr>
            </a:lvl2pPr>
            <a:lvl3pPr marL="911295" indent="0" algn="ctr">
              <a:buNone/>
              <a:defRPr>
                <a:solidFill>
                  <a:schemeClr val="tx1">
                    <a:tint val="75000"/>
                  </a:schemeClr>
                </a:solidFill>
              </a:defRPr>
            </a:lvl3pPr>
            <a:lvl4pPr marL="1366953" indent="0" algn="ctr">
              <a:buNone/>
              <a:defRPr>
                <a:solidFill>
                  <a:schemeClr val="tx1">
                    <a:tint val="75000"/>
                  </a:schemeClr>
                </a:solidFill>
              </a:defRPr>
            </a:lvl4pPr>
            <a:lvl5pPr marL="1822598" indent="0" algn="ctr">
              <a:buNone/>
              <a:defRPr>
                <a:solidFill>
                  <a:schemeClr val="tx1">
                    <a:tint val="75000"/>
                  </a:schemeClr>
                </a:solidFill>
              </a:defRPr>
            </a:lvl5pPr>
            <a:lvl6pPr marL="2278250" indent="0" algn="ctr">
              <a:buNone/>
              <a:defRPr>
                <a:solidFill>
                  <a:schemeClr val="tx1">
                    <a:tint val="75000"/>
                  </a:schemeClr>
                </a:solidFill>
              </a:defRPr>
            </a:lvl6pPr>
            <a:lvl7pPr marL="2733904" indent="0" algn="ctr">
              <a:buNone/>
              <a:defRPr>
                <a:solidFill>
                  <a:schemeClr val="tx1">
                    <a:tint val="75000"/>
                  </a:schemeClr>
                </a:solidFill>
              </a:defRPr>
            </a:lvl7pPr>
            <a:lvl8pPr marL="3189542" indent="0" algn="ctr">
              <a:buNone/>
              <a:defRPr>
                <a:solidFill>
                  <a:schemeClr val="tx1">
                    <a:tint val="75000"/>
                  </a:schemeClr>
                </a:solidFill>
              </a:defRPr>
            </a:lvl8pPr>
            <a:lvl9pPr marL="364519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E5CE87FD-1F91-48F4-B6FC-A630AFFEA89F}" type="datetime1">
              <a:rPr lang="ja-JP" altLang="en-US" smtClean="0">
                <a:solidFill>
                  <a:prstClr val="black">
                    <a:tint val="75000"/>
                  </a:prstClr>
                </a:solidFill>
              </a:rPr>
              <a:pPr/>
              <a:t>16/03/28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2899431C-2A72-441D-8488-A16624CD5A0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23719820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7016E487-9A7F-4777-A797-AB3D40180FDF}" type="datetime1">
              <a:rPr lang="ja-JP" altLang="en-US" smtClean="0">
                <a:solidFill>
                  <a:prstClr val="black">
                    <a:tint val="75000"/>
                  </a:prstClr>
                </a:solidFill>
              </a:rPr>
              <a:pPr/>
              <a:t>16/03/28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2899431C-2A72-441D-8488-A16624CD5A0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25291825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11"/>
            <a:ext cx="7772400" cy="1362074"/>
          </a:xfrm>
        </p:spPr>
        <p:txBody>
          <a:bodyPr anchor="t"/>
          <a:lstStyle>
            <a:lvl1pPr algn="l">
              <a:defRPr sz="41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77"/>
            <a:ext cx="7772400" cy="1500187"/>
          </a:xfrm>
        </p:spPr>
        <p:txBody>
          <a:bodyPr anchor="b"/>
          <a:lstStyle>
            <a:lvl1pPr marL="0" indent="0">
              <a:buNone/>
              <a:defRPr sz="2000">
                <a:solidFill>
                  <a:schemeClr val="tx1">
                    <a:tint val="75000"/>
                  </a:schemeClr>
                </a:solidFill>
              </a:defRPr>
            </a:lvl1pPr>
            <a:lvl2pPr marL="455633" indent="0">
              <a:buNone/>
              <a:defRPr sz="1800">
                <a:solidFill>
                  <a:schemeClr val="tx1">
                    <a:tint val="75000"/>
                  </a:schemeClr>
                </a:solidFill>
              </a:defRPr>
            </a:lvl2pPr>
            <a:lvl3pPr marL="911295" indent="0">
              <a:buNone/>
              <a:defRPr sz="1600">
                <a:solidFill>
                  <a:schemeClr val="tx1">
                    <a:tint val="75000"/>
                  </a:schemeClr>
                </a:solidFill>
              </a:defRPr>
            </a:lvl3pPr>
            <a:lvl4pPr marL="1366953" indent="0">
              <a:buNone/>
              <a:defRPr sz="1400">
                <a:solidFill>
                  <a:schemeClr val="tx1">
                    <a:tint val="75000"/>
                  </a:schemeClr>
                </a:solidFill>
              </a:defRPr>
            </a:lvl4pPr>
            <a:lvl5pPr marL="1822598" indent="0">
              <a:buNone/>
              <a:defRPr sz="1400">
                <a:solidFill>
                  <a:schemeClr val="tx1">
                    <a:tint val="75000"/>
                  </a:schemeClr>
                </a:solidFill>
              </a:defRPr>
            </a:lvl5pPr>
            <a:lvl6pPr marL="2278250" indent="0">
              <a:buNone/>
              <a:defRPr sz="1400">
                <a:solidFill>
                  <a:schemeClr val="tx1">
                    <a:tint val="75000"/>
                  </a:schemeClr>
                </a:solidFill>
              </a:defRPr>
            </a:lvl6pPr>
            <a:lvl7pPr marL="2733904" indent="0">
              <a:buNone/>
              <a:defRPr sz="1400">
                <a:solidFill>
                  <a:schemeClr val="tx1">
                    <a:tint val="75000"/>
                  </a:schemeClr>
                </a:solidFill>
              </a:defRPr>
            </a:lvl7pPr>
            <a:lvl8pPr marL="3189542" indent="0">
              <a:buNone/>
              <a:defRPr sz="1400">
                <a:solidFill>
                  <a:schemeClr val="tx1">
                    <a:tint val="75000"/>
                  </a:schemeClr>
                </a:solidFill>
              </a:defRPr>
            </a:lvl8pPr>
            <a:lvl9pPr marL="364519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F33CA79A-3D6D-411A-84A7-D3CD82635160}" type="datetime1">
              <a:rPr lang="ja-JP" altLang="en-US" smtClean="0">
                <a:solidFill>
                  <a:prstClr val="black">
                    <a:tint val="75000"/>
                  </a:prstClr>
                </a:solidFill>
              </a:rPr>
              <a:pPr/>
              <a:t>16/03/28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2899431C-2A72-441D-8488-A16624CD5A0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02682713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3" y="1600267"/>
            <a:ext cx="4038601" cy="4525963"/>
          </a:xfrm>
        </p:spPr>
        <p:txBody>
          <a:bodyPr/>
          <a:lstStyle>
            <a:lvl1pPr>
              <a:defRPr sz="2800"/>
            </a:lvl1pPr>
            <a:lvl2pPr>
              <a:defRPr sz="25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67"/>
            <a:ext cx="4038601" cy="4525963"/>
          </a:xfrm>
        </p:spPr>
        <p:txBody>
          <a:bodyPr/>
          <a:lstStyle>
            <a:lvl1pPr>
              <a:defRPr sz="2800"/>
            </a:lvl1pPr>
            <a:lvl2pPr>
              <a:defRPr sz="25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94FD7587-886A-4F13-84A4-3CB53E5C8780}" type="datetime1">
              <a:rPr lang="ja-JP" altLang="en-US" smtClean="0">
                <a:solidFill>
                  <a:prstClr val="black">
                    <a:tint val="75000"/>
                  </a:prstClr>
                </a:solidFill>
              </a:rPr>
              <a:pPr/>
              <a:t>16/03/28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2899431C-2A72-441D-8488-A16624CD5A0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1709768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smtClean="0"/>
              <a:t>図を追加</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CEA9EA17-01F3-480C-B995-56000FF98A07}" type="datetime1">
              <a:rPr kumimoji="1" lang="ja-JP" altLang="en-US" smtClean="0"/>
              <a:t>16/03/28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AC12621-DE6C-460E-B7DB-85B97E839AC0}" type="slidenum">
              <a:rPr kumimoji="1" lang="ja-JP" altLang="en-US" smtClean="0"/>
              <a:t>‹#›</a:t>
            </a:fld>
            <a:endParaRPr kumimoji="1" lang="ja-JP" altLang="en-US"/>
          </a:p>
        </p:txBody>
      </p:sp>
    </p:spTree>
    <p:extLst>
      <p:ext uri="{BB962C8B-B14F-4D97-AF65-F5344CB8AC3E}">
        <p14:creationId xmlns:p14="http://schemas.microsoft.com/office/powerpoint/2010/main" val="124979338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500" b="1"/>
            </a:lvl1pPr>
            <a:lvl2pPr marL="455633" indent="0">
              <a:buNone/>
              <a:defRPr sz="2000" b="1"/>
            </a:lvl2pPr>
            <a:lvl3pPr marL="911295" indent="0">
              <a:buNone/>
              <a:defRPr sz="1800" b="1"/>
            </a:lvl3pPr>
            <a:lvl4pPr marL="1366953" indent="0">
              <a:buNone/>
              <a:defRPr sz="1600" b="1"/>
            </a:lvl4pPr>
            <a:lvl5pPr marL="1822598" indent="0">
              <a:buNone/>
              <a:defRPr sz="1600" b="1"/>
            </a:lvl5pPr>
            <a:lvl6pPr marL="2278250" indent="0">
              <a:buNone/>
              <a:defRPr sz="1600" b="1"/>
            </a:lvl6pPr>
            <a:lvl7pPr marL="2733904" indent="0">
              <a:buNone/>
              <a:defRPr sz="1600" b="1"/>
            </a:lvl7pPr>
            <a:lvl8pPr marL="3189542" indent="0">
              <a:buNone/>
              <a:defRPr sz="1600" b="1"/>
            </a:lvl8pPr>
            <a:lvl9pPr marL="364519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5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39" y="1535113"/>
            <a:ext cx="4041775" cy="639762"/>
          </a:xfrm>
        </p:spPr>
        <p:txBody>
          <a:bodyPr anchor="b"/>
          <a:lstStyle>
            <a:lvl1pPr marL="0" indent="0">
              <a:buNone/>
              <a:defRPr sz="2500" b="1"/>
            </a:lvl1pPr>
            <a:lvl2pPr marL="455633" indent="0">
              <a:buNone/>
              <a:defRPr sz="2000" b="1"/>
            </a:lvl2pPr>
            <a:lvl3pPr marL="911295" indent="0">
              <a:buNone/>
              <a:defRPr sz="1800" b="1"/>
            </a:lvl3pPr>
            <a:lvl4pPr marL="1366953" indent="0">
              <a:buNone/>
              <a:defRPr sz="1600" b="1"/>
            </a:lvl4pPr>
            <a:lvl5pPr marL="1822598" indent="0">
              <a:buNone/>
              <a:defRPr sz="1600" b="1"/>
            </a:lvl5pPr>
            <a:lvl6pPr marL="2278250" indent="0">
              <a:buNone/>
              <a:defRPr sz="1600" b="1"/>
            </a:lvl6pPr>
            <a:lvl7pPr marL="2733904" indent="0">
              <a:buNone/>
              <a:defRPr sz="1600" b="1"/>
            </a:lvl7pPr>
            <a:lvl8pPr marL="3189542" indent="0">
              <a:buNone/>
              <a:defRPr sz="1600" b="1"/>
            </a:lvl8pPr>
            <a:lvl9pPr marL="364519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39" y="2174875"/>
            <a:ext cx="4041775" cy="3951288"/>
          </a:xfrm>
        </p:spPr>
        <p:txBody>
          <a:bodyPr/>
          <a:lstStyle>
            <a:lvl1pPr>
              <a:defRPr sz="25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84F3632F-6ED8-486C-8C6E-2456CA5AF03B}" type="datetime1">
              <a:rPr lang="ja-JP" altLang="en-US" smtClean="0">
                <a:solidFill>
                  <a:prstClr val="black">
                    <a:tint val="75000"/>
                  </a:prstClr>
                </a:solidFill>
              </a:rPr>
              <a:pPr/>
              <a:t>16/03/28</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2899431C-2A72-441D-8488-A16624CD5A0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52086881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6DA60A68-8F85-4B10-BE22-8115B7599A96}" type="datetime1">
              <a:rPr lang="ja-JP" altLang="en-US" smtClean="0">
                <a:solidFill>
                  <a:prstClr val="black">
                    <a:tint val="75000"/>
                  </a:prstClr>
                </a:solidFill>
              </a:rPr>
              <a:pPr/>
              <a:t>16/03/28</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2899431C-2A72-441D-8488-A16624CD5A0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28497424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E268CA3D-2F12-4C9C-85D0-320F388A8C70}" type="datetime1">
              <a:rPr lang="ja-JP" altLang="en-US" smtClean="0">
                <a:solidFill>
                  <a:prstClr val="black">
                    <a:tint val="75000"/>
                  </a:prstClr>
                </a:solidFill>
              </a:rPr>
              <a:pPr/>
              <a:t>16/03/28</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2899431C-2A72-441D-8488-A16624CD5A0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29585085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6" y="273052"/>
            <a:ext cx="3008313" cy="1162049"/>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125"/>
            <a:ext cx="5111750" cy="5853113"/>
          </a:xfrm>
        </p:spPr>
        <p:txBody>
          <a:bodyPr/>
          <a:lstStyle>
            <a:lvl1pPr>
              <a:defRPr sz="3200"/>
            </a:lvl1pPr>
            <a:lvl2pPr>
              <a:defRPr sz="2800"/>
            </a:lvl2pPr>
            <a:lvl3pPr>
              <a:defRPr sz="25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6" y="1435101"/>
            <a:ext cx="3008313" cy="4691063"/>
          </a:xfrm>
        </p:spPr>
        <p:txBody>
          <a:bodyPr/>
          <a:lstStyle>
            <a:lvl1pPr marL="0" indent="0">
              <a:buNone/>
              <a:defRPr sz="1400"/>
            </a:lvl1pPr>
            <a:lvl2pPr marL="455633" indent="0">
              <a:buNone/>
              <a:defRPr sz="1200"/>
            </a:lvl2pPr>
            <a:lvl3pPr marL="911295" indent="0">
              <a:buNone/>
              <a:defRPr sz="1000"/>
            </a:lvl3pPr>
            <a:lvl4pPr marL="1366953" indent="0">
              <a:buNone/>
              <a:defRPr sz="900"/>
            </a:lvl4pPr>
            <a:lvl5pPr marL="1822598" indent="0">
              <a:buNone/>
              <a:defRPr sz="900"/>
            </a:lvl5pPr>
            <a:lvl6pPr marL="2278250" indent="0">
              <a:buNone/>
              <a:defRPr sz="900"/>
            </a:lvl6pPr>
            <a:lvl7pPr marL="2733904" indent="0">
              <a:buNone/>
              <a:defRPr sz="900"/>
            </a:lvl7pPr>
            <a:lvl8pPr marL="3189542" indent="0">
              <a:buNone/>
              <a:defRPr sz="900"/>
            </a:lvl8pPr>
            <a:lvl9pPr marL="364519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4B1FC6E8-2B3B-43C4-95DF-5685334C6953}" type="datetime1">
              <a:rPr lang="ja-JP" altLang="en-US" smtClean="0">
                <a:solidFill>
                  <a:prstClr val="black">
                    <a:tint val="75000"/>
                  </a:prstClr>
                </a:solidFill>
              </a:rPr>
              <a:pPr/>
              <a:t>16/03/28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2899431C-2A72-441D-8488-A16624CD5A0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67113197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2"/>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5633" indent="0">
              <a:buNone/>
              <a:defRPr sz="2800"/>
            </a:lvl2pPr>
            <a:lvl3pPr marL="911295" indent="0">
              <a:buNone/>
              <a:defRPr sz="2500"/>
            </a:lvl3pPr>
            <a:lvl4pPr marL="1366953" indent="0">
              <a:buNone/>
              <a:defRPr sz="2000"/>
            </a:lvl4pPr>
            <a:lvl5pPr marL="1822598" indent="0">
              <a:buNone/>
              <a:defRPr sz="2000"/>
            </a:lvl5pPr>
            <a:lvl6pPr marL="2278250" indent="0">
              <a:buNone/>
              <a:defRPr sz="2000"/>
            </a:lvl6pPr>
            <a:lvl7pPr marL="2733904" indent="0">
              <a:buNone/>
              <a:defRPr sz="2000"/>
            </a:lvl7pPr>
            <a:lvl8pPr marL="3189542" indent="0">
              <a:buNone/>
              <a:defRPr sz="2000"/>
            </a:lvl8pPr>
            <a:lvl9pPr marL="364519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40"/>
            <a:ext cx="5486400" cy="804862"/>
          </a:xfrm>
        </p:spPr>
        <p:txBody>
          <a:bodyPr/>
          <a:lstStyle>
            <a:lvl1pPr marL="0" indent="0">
              <a:buNone/>
              <a:defRPr sz="1400"/>
            </a:lvl1pPr>
            <a:lvl2pPr marL="455633" indent="0">
              <a:buNone/>
              <a:defRPr sz="1200"/>
            </a:lvl2pPr>
            <a:lvl3pPr marL="911295" indent="0">
              <a:buNone/>
              <a:defRPr sz="1000"/>
            </a:lvl3pPr>
            <a:lvl4pPr marL="1366953" indent="0">
              <a:buNone/>
              <a:defRPr sz="900"/>
            </a:lvl4pPr>
            <a:lvl5pPr marL="1822598" indent="0">
              <a:buNone/>
              <a:defRPr sz="900"/>
            </a:lvl5pPr>
            <a:lvl6pPr marL="2278250" indent="0">
              <a:buNone/>
              <a:defRPr sz="900"/>
            </a:lvl6pPr>
            <a:lvl7pPr marL="2733904" indent="0">
              <a:buNone/>
              <a:defRPr sz="900"/>
            </a:lvl7pPr>
            <a:lvl8pPr marL="3189542" indent="0">
              <a:buNone/>
              <a:defRPr sz="900"/>
            </a:lvl8pPr>
            <a:lvl9pPr marL="364519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84612B04-6993-422A-B5E8-A512FF24A1B0}" type="datetime1">
              <a:rPr lang="ja-JP" altLang="en-US" smtClean="0">
                <a:solidFill>
                  <a:prstClr val="black">
                    <a:tint val="75000"/>
                  </a:prstClr>
                </a:solidFill>
              </a:rPr>
              <a:pPr/>
              <a:t>16/03/28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2899431C-2A72-441D-8488-A16624CD5A0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76230640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C9A8B3C7-2D5E-4868-9284-B92FAA0FB6E9}" type="datetime1">
              <a:rPr lang="ja-JP" altLang="en-US" smtClean="0">
                <a:solidFill>
                  <a:prstClr val="black">
                    <a:tint val="75000"/>
                  </a:prstClr>
                </a:solidFill>
              </a:rPr>
              <a:pPr/>
              <a:t>16/03/28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2899431C-2A72-441D-8488-A16624CD5A0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08294343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9"/>
            <a:ext cx="2057400" cy="5851526"/>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1" y="274649"/>
            <a:ext cx="6019799" cy="5851526"/>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36C6B5F1-E148-4B91-B0B9-CF9FDC9CE380}" type="datetime1">
              <a:rPr lang="ja-JP" altLang="en-US" smtClean="0">
                <a:solidFill>
                  <a:prstClr val="black">
                    <a:tint val="75000"/>
                  </a:prstClr>
                </a:solidFill>
              </a:rPr>
              <a:pPr/>
              <a:t>16/03/28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2899431C-2A72-441D-8488-A16624CD5A0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03402903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71B264B4-3C4B-4474-A320-ADF138936453}" type="datetime1">
              <a:rPr lang="ja-JP" altLang="en-US" smtClean="0">
                <a:solidFill>
                  <a:prstClr val="white">
                    <a:tint val="75000"/>
                    <a:alpha val="60000"/>
                  </a:prstClr>
                </a:solidFill>
              </a:rPr>
              <a:pPr/>
              <a:t>16/03/28</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86CB4B4D-7CA3-9044-876B-883B54F8677D}" type="slidenum">
              <a:rPr lang="en-US" altLang="ja-JP" smtClean="0">
                <a:solidFill>
                  <a:prstClr val="white">
                    <a:tint val="75000"/>
                  </a:prstClr>
                </a:solidFill>
              </a:rPr>
              <a:pPr/>
              <a:t>‹#›</a:t>
            </a:fld>
            <a:endParaRPr lang="en-US" altLang="ja-JP">
              <a:solidFill>
                <a:prstClr val="white">
                  <a:tint val="75000"/>
                </a:prstClr>
              </a:solidFill>
            </a:endParaRPr>
          </a:p>
        </p:txBody>
      </p:sp>
    </p:spTree>
    <p:extLst>
      <p:ext uri="{BB962C8B-B14F-4D97-AF65-F5344CB8AC3E}">
        <p14:creationId xmlns:p14="http://schemas.microsoft.com/office/powerpoint/2010/main" val="130790666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3"/>
          <p:cNvSpPr>
            <a:spLocks noGrp="1"/>
          </p:cNvSpPr>
          <p:nvPr>
            <p:ph type="dt" sz="half" idx="10"/>
          </p:nvPr>
        </p:nvSpPr>
        <p:spPr/>
        <p:txBody>
          <a:bodyPr/>
          <a:lstStyle/>
          <a:p>
            <a:fld id="{8E9E2E47-F0AC-4F4B-9C66-A78CEE8E383D}" type="datetime1">
              <a:rPr lang="ja-JP" altLang="en-US" smtClean="0">
                <a:solidFill>
                  <a:prstClr val="white">
                    <a:tint val="75000"/>
                    <a:alpha val="60000"/>
                  </a:prstClr>
                </a:solidFill>
              </a:rPr>
              <a:pPr/>
              <a:t>16/03/28</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86CB4B4D-7CA3-9044-876B-883B54F8677D}" type="slidenum">
              <a:rPr lang="en-US" altLang="ja-JP" smtClean="0">
                <a:solidFill>
                  <a:prstClr val="white">
                    <a:tint val="75000"/>
                  </a:prstClr>
                </a:solidFill>
              </a:rPr>
              <a:pPr/>
              <a:t>‹#›</a:t>
            </a:fld>
            <a:endParaRPr lang="en-US" altLang="ja-JP">
              <a:solidFill>
                <a:prstClr val="white">
                  <a:tint val="75000"/>
                </a:prstClr>
              </a:solidFill>
            </a:endParaRPr>
          </a:p>
        </p:txBody>
      </p:sp>
    </p:spTree>
    <p:extLst>
      <p:ext uri="{BB962C8B-B14F-4D97-AF65-F5344CB8AC3E}">
        <p14:creationId xmlns:p14="http://schemas.microsoft.com/office/powerpoint/2010/main" val="385835470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0FC6DACD-6C11-4C91-87BE-54155E16C005}" type="datetime1">
              <a:rPr lang="ja-JP" altLang="en-US" smtClean="0">
                <a:solidFill>
                  <a:prstClr val="white">
                    <a:tint val="75000"/>
                    <a:alpha val="60000"/>
                  </a:prstClr>
                </a:solidFill>
              </a:rPr>
              <a:pPr/>
              <a:t>16/03/28</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86CB4B4D-7CA3-9044-876B-883B54F8677D}" type="slidenum">
              <a:rPr lang="en-US" altLang="ja-JP" smtClean="0">
                <a:solidFill>
                  <a:prstClr val="white">
                    <a:tint val="75000"/>
                  </a:prstClr>
                </a:solidFill>
              </a:rPr>
              <a:pPr/>
              <a:t>‹#›</a:t>
            </a:fld>
            <a:endParaRPr lang="en-US" altLang="ja-JP">
              <a:solidFill>
                <a:prstClr val="white">
                  <a:tint val="75000"/>
                </a:prstClr>
              </a:solidFill>
            </a:endParaRPr>
          </a:p>
        </p:txBody>
      </p:sp>
    </p:spTree>
    <p:extLst>
      <p:ext uri="{BB962C8B-B14F-4D97-AF65-F5344CB8AC3E}">
        <p14:creationId xmlns:p14="http://schemas.microsoft.com/office/powerpoint/2010/main" val="291365390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57.xml"/><Relationship Id="rId12" Type="http://schemas.openxmlformats.org/officeDocument/2006/relationships/theme" Target="../theme/theme10.xml"/><Relationship Id="rId1" Type="http://schemas.openxmlformats.org/officeDocument/2006/relationships/slideLayout" Target="../slideLayouts/slideLayout147.xml"/><Relationship Id="rId2" Type="http://schemas.openxmlformats.org/officeDocument/2006/relationships/slideLayout" Target="../slideLayouts/slideLayout148.xml"/><Relationship Id="rId3" Type="http://schemas.openxmlformats.org/officeDocument/2006/relationships/slideLayout" Target="../slideLayouts/slideLayout149.xml"/><Relationship Id="rId4" Type="http://schemas.openxmlformats.org/officeDocument/2006/relationships/slideLayout" Target="../slideLayouts/slideLayout150.xml"/><Relationship Id="rId5" Type="http://schemas.openxmlformats.org/officeDocument/2006/relationships/slideLayout" Target="../slideLayouts/slideLayout151.xml"/><Relationship Id="rId6" Type="http://schemas.openxmlformats.org/officeDocument/2006/relationships/slideLayout" Target="../slideLayouts/slideLayout152.xml"/><Relationship Id="rId7" Type="http://schemas.openxmlformats.org/officeDocument/2006/relationships/slideLayout" Target="../slideLayouts/slideLayout153.xml"/><Relationship Id="rId8" Type="http://schemas.openxmlformats.org/officeDocument/2006/relationships/slideLayout" Target="../slideLayouts/slideLayout154.xml"/><Relationship Id="rId9" Type="http://schemas.openxmlformats.org/officeDocument/2006/relationships/slideLayout" Target="../slideLayouts/slideLayout155.xml"/><Relationship Id="rId10" Type="http://schemas.openxmlformats.org/officeDocument/2006/relationships/slideLayout" Target="../slideLayouts/slideLayout156.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68.xml"/><Relationship Id="rId12" Type="http://schemas.openxmlformats.org/officeDocument/2006/relationships/slideLayout" Target="../slideLayouts/slideLayout169.xml"/><Relationship Id="rId13" Type="http://schemas.openxmlformats.org/officeDocument/2006/relationships/slideLayout" Target="../slideLayouts/slideLayout170.xml"/><Relationship Id="rId14" Type="http://schemas.openxmlformats.org/officeDocument/2006/relationships/slideLayout" Target="../slideLayouts/slideLayout171.xml"/><Relationship Id="rId15" Type="http://schemas.openxmlformats.org/officeDocument/2006/relationships/theme" Target="../theme/theme11.xml"/><Relationship Id="rId1" Type="http://schemas.openxmlformats.org/officeDocument/2006/relationships/slideLayout" Target="../slideLayouts/slideLayout158.xml"/><Relationship Id="rId2" Type="http://schemas.openxmlformats.org/officeDocument/2006/relationships/slideLayout" Target="../slideLayouts/slideLayout159.xml"/><Relationship Id="rId3" Type="http://schemas.openxmlformats.org/officeDocument/2006/relationships/slideLayout" Target="../slideLayouts/slideLayout160.xml"/><Relationship Id="rId4" Type="http://schemas.openxmlformats.org/officeDocument/2006/relationships/slideLayout" Target="../slideLayouts/slideLayout161.xml"/><Relationship Id="rId5" Type="http://schemas.openxmlformats.org/officeDocument/2006/relationships/slideLayout" Target="../slideLayouts/slideLayout162.xml"/><Relationship Id="rId6" Type="http://schemas.openxmlformats.org/officeDocument/2006/relationships/slideLayout" Target="../slideLayouts/slideLayout163.xml"/><Relationship Id="rId7" Type="http://schemas.openxmlformats.org/officeDocument/2006/relationships/slideLayout" Target="../slideLayouts/slideLayout164.xml"/><Relationship Id="rId8" Type="http://schemas.openxmlformats.org/officeDocument/2006/relationships/slideLayout" Target="../slideLayouts/slideLayout165.xml"/><Relationship Id="rId9" Type="http://schemas.openxmlformats.org/officeDocument/2006/relationships/slideLayout" Target="../slideLayouts/slideLayout166.xml"/><Relationship Id="rId10" Type="http://schemas.openxmlformats.org/officeDocument/2006/relationships/slideLayout" Target="../slideLayouts/slideLayout167.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82.xml"/><Relationship Id="rId12" Type="http://schemas.openxmlformats.org/officeDocument/2006/relationships/slideLayout" Target="../slideLayouts/slideLayout183.xml"/><Relationship Id="rId13" Type="http://schemas.openxmlformats.org/officeDocument/2006/relationships/slideLayout" Target="../slideLayouts/slideLayout184.xml"/><Relationship Id="rId14" Type="http://schemas.openxmlformats.org/officeDocument/2006/relationships/slideLayout" Target="../slideLayouts/slideLayout185.xml"/><Relationship Id="rId15" Type="http://schemas.openxmlformats.org/officeDocument/2006/relationships/slideLayout" Target="../slideLayouts/slideLayout186.xml"/><Relationship Id="rId16" Type="http://schemas.openxmlformats.org/officeDocument/2006/relationships/theme" Target="../theme/theme12.xml"/><Relationship Id="rId1" Type="http://schemas.openxmlformats.org/officeDocument/2006/relationships/slideLayout" Target="../slideLayouts/slideLayout172.xml"/><Relationship Id="rId2" Type="http://schemas.openxmlformats.org/officeDocument/2006/relationships/slideLayout" Target="../slideLayouts/slideLayout173.xml"/><Relationship Id="rId3" Type="http://schemas.openxmlformats.org/officeDocument/2006/relationships/slideLayout" Target="../slideLayouts/slideLayout174.xml"/><Relationship Id="rId4" Type="http://schemas.openxmlformats.org/officeDocument/2006/relationships/slideLayout" Target="../slideLayouts/slideLayout175.xml"/><Relationship Id="rId5" Type="http://schemas.openxmlformats.org/officeDocument/2006/relationships/slideLayout" Target="../slideLayouts/slideLayout176.xml"/><Relationship Id="rId6" Type="http://schemas.openxmlformats.org/officeDocument/2006/relationships/slideLayout" Target="../slideLayouts/slideLayout177.xml"/><Relationship Id="rId7" Type="http://schemas.openxmlformats.org/officeDocument/2006/relationships/slideLayout" Target="../slideLayouts/slideLayout178.xml"/><Relationship Id="rId8" Type="http://schemas.openxmlformats.org/officeDocument/2006/relationships/slideLayout" Target="../slideLayouts/slideLayout179.xml"/><Relationship Id="rId9" Type="http://schemas.openxmlformats.org/officeDocument/2006/relationships/slideLayout" Target="../slideLayouts/slideLayout180.xml"/><Relationship Id="rId10" Type="http://schemas.openxmlformats.org/officeDocument/2006/relationships/slideLayout" Target="../slideLayouts/slideLayout181.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97.xml"/><Relationship Id="rId12" Type="http://schemas.openxmlformats.org/officeDocument/2006/relationships/slideLayout" Target="../slideLayouts/slideLayout198.xml"/><Relationship Id="rId13" Type="http://schemas.openxmlformats.org/officeDocument/2006/relationships/slideLayout" Target="../slideLayouts/slideLayout199.xml"/><Relationship Id="rId14" Type="http://schemas.openxmlformats.org/officeDocument/2006/relationships/slideLayout" Target="../slideLayouts/slideLayout200.xml"/><Relationship Id="rId15" Type="http://schemas.openxmlformats.org/officeDocument/2006/relationships/slideLayout" Target="../slideLayouts/slideLayout201.xml"/><Relationship Id="rId16" Type="http://schemas.openxmlformats.org/officeDocument/2006/relationships/slideLayout" Target="../slideLayouts/slideLayout202.xml"/><Relationship Id="rId17" Type="http://schemas.openxmlformats.org/officeDocument/2006/relationships/slideLayout" Target="../slideLayouts/slideLayout203.xml"/><Relationship Id="rId18" Type="http://schemas.openxmlformats.org/officeDocument/2006/relationships/theme" Target="../theme/theme13.xml"/><Relationship Id="rId1" Type="http://schemas.openxmlformats.org/officeDocument/2006/relationships/slideLayout" Target="../slideLayouts/slideLayout187.xml"/><Relationship Id="rId2" Type="http://schemas.openxmlformats.org/officeDocument/2006/relationships/slideLayout" Target="../slideLayouts/slideLayout188.xml"/><Relationship Id="rId3" Type="http://schemas.openxmlformats.org/officeDocument/2006/relationships/slideLayout" Target="../slideLayouts/slideLayout189.xml"/><Relationship Id="rId4" Type="http://schemas.openxmlformats.org/officeDocument/2006/relationships/slideLayout" Target="../slideLayouts/slideLayout190.xml"/><Relationship Id="rId5" Type="http://schemas.openxmlformats.org/officeDocument/2006/relationships/slideLayout" Target="../slideLayouts/slideLayout191.xml"/><Relationship Id="rId6" Type="http://schemas.openxmlformats.org/officeDocument/2006/relationships/slideLayout" Target="../slideLayouts/slideLayout192.xml"/><Relationship Id="rId7" Type="http://schemas.openxmlformats.org/officeDocument/2006/relationships/slideLayout" Target="../slideLayouts/slideLayout193.xml"/><Relationship Id="rId8" Type="http://schemas.openxmlformats.org/officeDocument/2006/relationships/slideLayout" Target="../slideLayouts/slideLayout194.xml"/><Relationship Id="rId9" Type="http://schemas.openxmlformats.org/officeDocument/2006/relationships/slideLayout" Target="../slideLayouts/slideLayout195.xml"/><Relationship Id="rId10" Type="http://schemas.openxmlformats.org/officeDocument/2006/relationships/slideLayout" Target="../slideLayouts/slideLayout196.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8.xml"/><Relationship Id="rId12" Type="http://schemas.openxmlformats.org/officeDocument/2006/relationships/slideLayout" Target="../slideLayouts/slideLayout29.xml"/><Relationship Id="rId13" Type="http://schemas.openxmlformats.org/officeDocument/2006/relationships/slideLayout" Target="../slideLayouts/slideLayout30.xml"/><Relationship Id="rId14" Type="http://schemas.openxmlformats.org/officeDocument/2006/relationships/slideLayout" Target="../slideLayouts/slideLayout31.xml"/><Relationship Id="rId15" Type="http://schemas.openxmlformats.org/officeDocument/2006/relationships/theme" Target="../theme/theme2.xml"/><Relationship Id="rId1" Type="http://schemas.openxmlformats.org/officeDocument/2006/relationships/slideLayout" Target="../slideLayouts/slideLayout18.xml"/><Relationship Id="rId2" Type="http://schemas.openxmlformats.org/officeDocument/2006/relationships/slideLayout" Target="../slideLayouts/slideLayout19.xml"/><Relationship Id="rId3" Type="http://schemas.openxmlformats.org/officeDocument/2006/relationships/slideLayout" Target="../slideLayouts/slideLayout20.xml"/><Relationship Id="rId4" Type="http://schemas.openxmlformats.org/officeDocument/2006/relationships/slideLayout" Target="../slideLayouts/slideLayout21.xml"/><Relationship Id="rId5" Type="http://schemas.openxmlformats.org/officeDocument/2006/relationships/slideLayout" Target="../slideLayouts/slideLayout22.xml"/><Relationship Id="rId6" Type="http://schemas.openxmlformats.org/officeDocument/2006/relationships/slideLayout" Target="../slideLayouts/slideLayout23.xml"/><Relationship Id="rId7" Type="http://schemas.openxmlformats.org/officeDocument/2006/relationships/slideLayout" Target="../slideLayouts/slideLayout24.xml"/><Relationship Id="rId8" Type="http://schemas.openxmlformats.org/officeDocument/2006/relationships/slideLayout" Target="../slideLayouts/slideLayout25.xml"/><Relationship Id="rId9" Type="http://schemas.openxmlformats.org/officeDocument/2006/relationships/slideLayout" Target="../slideLayouts/slideLayout26.xml"/><Relationship Id="rId10"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42.xml"/><Relationship Id="rId12" Type="http://schemas.openxmlformats.org/officeDocument/2006/relationships/slideLayout" Target="../slideLayouts/slideLayout43.xml"/><Relationship Id="rId13" Type="http://schemas.openxmlformats.org/officeDocument/2006/relationships/slideLayout" Target="../slideLayouts/slideLayout44.xml"/><Relationship Id="rId14" Type="http://schemas.openxmlformats.org/officeDocument/2006/relationships/slideLayout" Target="../slideLayouts/slideLayout45.xml"/><Relationship Id="rId15" Type="http://schemas.openxmlformats.org/officeDocument/2006/relationships/slideLayout" Target="../slideLayouts/slideLayout46.xml"/><Relationship Id="rId16" Type="http://schemas.openxmlformats.org/officeDocument/2006/relationships/slideLayout" Target="../slideLayouts/slideLayout47.xml"/><Relationship Id="rId17" Type="http://schemas.openxmlformats.org/officeDocument/2006/relationships/slideLayout" Target="../slideLayouts/slideLayout48.xml"/><Relationship Id="rId18" Type="http://schemas.openxmlformats.org/officeDocument/2006/relationships/theme" Target="../theme/theme3.xml"/><Relationship Id="rId1" Type="http://schemas.openxmlformats.org/officeDocument/2006/relationships/slideLayout" Target="../slideLayouts/slideLayout32.xml"/><Relationship Id="rId2" Type="http://schemas.openxmlformats.org/officeDocument/2006/relationships/slideLayout" Target="../slideLayouts/slideLayout33.xml"/><Relationship Id="rId3" Type="http://schemas.openxmlformats.org/officeDocument/2006/relationships/slideLayout" Target="../slideLayouts/slideLayout34.xml"/><Relationship Id="rId4" Type="http://schemas.openxmlformats.org/officeDocument/2006/relationships/slideLayout" Target="../slideLayouts/slideLayout35.xml"/><Relationship Id="rId5" Type="http://schemas.openxmlformats.org/officeDocument/2006/relationships/slideLayout" Target="../slideLayouts/slideLayout36.xml"/><Relationship Id="rId6" Type="http://schemas.openxmlformats.org/officeDocument/2006/relationships/slideLayout" Target="../slideLayouts/slideLayout37.xml"/><Relationship Id="rId7" Type="http://schemas.openxmlformats.org/officeDocument/2006/relationships/slideLayout" Target="../slideLayouts/slideLayout38.xml"/><Relationship Id="rId8" Type="http://schemas.openxmlformats.org/officeDocument/2006/relationships/slideLayout" Target="../slideLayouts/slideLayout39.xml"/><Relationship Id="rId9" Type="http://schemas.openxmlformats.org/officeDocument/2006/relationships/slideLayout" Target="../slideLayouts/slideLayout40.xml"/><Relationship Id="rId10"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59.xml"/><Relationship Id="rId12" Type="http://schemas.openxmlformats.org/officeDocument/2006/relationships/slideLayout" Target="../slideLayouts/slideLayout60.xml"/><Relationship Id="rId13" Type="http://schemas.openxmlformats.org/officeDocument/2006/relationships/slideLayout" Target="../slideLayouts/slideLayout61.xml"/><Relationship Id="rId14" Type="http://schemas.openxmlformats.org/officeDocument/2006/relationships/slideLayout" Target="../slideLayouts/slideLayout62.xml"/><Relationship Id="rId15" Type="http://schemas.openxmlformats.org/officeDocument/2006/relationships/slideLayout" Target="../slideLayouts/slideLayout63.xml"/><Relationship Id="rId16" Type="http://schemas.openxmlformats.org/officeDocument/2006/relationships/slideLayout" Target="../slideLayouts/slideLayout64.xml"/><Relationship Id="rId17" Type="http://schemas.openxmlformats.org/officeDocument/2006/relationships/slideLayout" Target="../slideLayouts/slideLayout65.xml"/><Relationship Id="rId18" Type="http://schemas.openxmlformats.org/officeDocument/2006/relationships/slideLayout" Target="../slideLayouts/slideLayout66.xml"/><Relationship Id="rId19" Type="http://schemas.openxmlformats.org/officeDocument/2006/relationships/theme" Target="../theme/theme4.xml"/><Relationship Id="rId1" Type="http://schemas.openxmlformats.org/officeDocument/2006/relationships/slideLayout" Target="../slideLayouts/slideLayout49.xml"/><Relationship Id="rId2" Type="http://schemas.openxmlformats.org/officeDocument/2006/relationships/slideLayout" Target="../slideLayouts/slideLayout50.xml"/><Relationship Id="rId3" Type="http://schemas.openxmlformats.org/officeDocument/2006/relationships/slideLayout" Target="../slideLayouts/slideLayout51.xml"/><Relationship Id="rId4" Type="http://schemas.openxmlformats.org/officeDocument/2006/relationships/slideLayout" Target="../slideLayouts/slideLayout52.xml"/><Relationship Id="rId5" Type="http://schemas.openxmlformats.org/officeDocument/2006/relationships/slideLayout" Target="../slideLayouts/slideLayout53.xml"/><Relationship Id="rId6" Type="http://schemas.openxmlformats.org/officeDocument/2006/relationships/slideLayout" Target="../slideLayouts/slideLayout54.xml"/><Relationship Id="rId7" Type="http://schemas.openxmlformats.org/officeDocument/2006/relationships/slideLayout" Target="../slideLayouts/slideLayout55.xml"/><Relationship Id="rId8" Type="http://schemas.openxmlformats.org/officeDocument/2006/relationships/slideLayout" Target="../slideLayouts/slideLayout56.xml"/><Relationship Id="rId9" Type="http://schemas.openxmlformats.org/officeDocument/2006/relationships/slideLayout" Target="../slideLayouts/slideLayout57.xml"/><Relationship Id="rId10" Type="http://schemas.openxmlformats.org/officeDocument/2006/relationships/slideLayout" Target="../slideLayouts/slideLayout58.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75.xml"/><Relationship Id="rId20" Type="http://schemas.openxmlformats.org/officeDocument/2006/relationships/theme" Target="../theme/theme5.xml"/><Relationship Id="rId10" Type="http://schemas.openxmlformats.org/officeDocument/2006/relationships/slideLayout" Target="../slideLayouts/slideLayout76.xml"/><Relationship Id="rId11" Type="http://schemas.openxmlformats.org/officeDocument/2006/relationships/slideLayout" Target="../slideLayouts/slideLayout77.xml"/><Relationship Id="rId12" Type="http://schemas.openxmlformats.org/officeDocument/2006/relationships/slideLayout" Target="../slideLayouts/slideLayout78.xml"/><Relationship Id="rId13" Type="http://schemas.openxmlformats.org/officeDocument/2006/relationships/slideLayout" Target="../slideLayouts/slideLayout79.xml"/><Relationship Id="rId14" Type="http://schemas.openxmlformats.org/officeDocument/2006/relationships/slideLayout" Target="../slideLayouts/slideLayout80.xml"/><Relationship Id="rId15" Type="http://schemas.openxmlformats.org/officeDocument/2006/relationships/slideLayout" Target="../slideLayouts/slideLayout81.xml"/><Relationship Id="rId16" Type="http://schemas.openxmlformats.org/officeDocument/2006/relationships/slideLayout" Target="../slideLayouts/slideLayout82.xml"/><Relationship Id="rId17" Type="http://schemas.openxmlformats.org/officeDocument/2006/relationships/slideLayout" Target="../slideLayouts/slideLayout83.xml"/><Relationship Id="rId18" Type="http://schemas.openxmlformats.org/officeDocument/2006/relationships/slideLayout" Target="../slideLayouts/slideLayout84.xml"/><Relationship Id="rId19" Type="http://schemas.openxmlformats.org/officeDocument/2006/relationships/slideLayout" Target="../slideLayouts/slideLayout85.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96.xml"/><Relationship Id="rId12" Type="http://schemas.openxmlformats.org/officeDocument/2006/relationships/theme" Target="../theme/theme6.xml"/><Relationship Id="rId1" Type="http://schemas.openxmlformats.org/officeDocument/2006/relationships/slideLayout" Target="../slideLayouts/slideLayout86.xml"/><Relationship Id="rId2" Type="http://schemas.openxmlformats.org/officeDocument/2006/relationships/slideLayout" Target="../slideLayouts/slideLayout87.xml"/><Relationship Id="rId3" Type="http://schemas.openxmlformats.org/officeDocument/2006/relationships/slideLayout" Target="../slideLayouts/slideLayout88.xml"/><Relationship Id="rId4" Type="http://schemas.openxmlformats.org/officeDocument/2006/relationships/slideLayout" Target="../slideLayouts/slideLayout89.xml"/><Relationship Id="rId5" Type="http://schemas.openxmlformats.org/officeDocument/2006/relationships/slideLayout" Target="../slideLayouts/slideLayout90.xml"/><Relationship Id="rId6" Type="http://schemas.openxmlformats.org/officeDocument/2006/relationships/slideLayout" Target="../slideLayouts/slideLayout91.xml"/><Relationship Id="rId7" Type="http://schemas.openxmlformats.org/officeDocument/2006/relationships/slideLayout" Target="../slideLayouts/slideLayout92.xml"/><Relationship Id="rId8" Type="http://schemas.openxmlformats.org/officeDocument/2006/relationships/slideLayout" Target="../slideLayouts/slideLayout93.xml"/><Relationship Id="rId9" Type="http://schemas.openxmlformats.org/officeDocument/2006/relationships/slideLayout" Target="../slideLayouts/slideLayout94.xml"/><Relationship Id="rId10" Type="http://schemas.openxmlformats.org/officeDocument/2006/relationships/slideLayout" Target="../slideLayouts/slideLayout9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107.xml"/><Relationship Id="rId12" Type="http://schemas.openxmlformats.org/officeDocument/2006/relationships/slideLayout" Target="../slideLayouts/slideLayout108.xml"/><Relationship Id="rId13" Type="http://schemas.openxmlformats.org/officeDocument/2006/relationships/slideLayout" Target="../slideLayouts/slideLayout109.xml"/><Relationship Id="rId14" Type="http://schemas.openxmlformats.org/officeDocument/2006/relationships/slideLayout" Target="../slideLayouts/slideLayout110.xml"/><Relationship Id="rId15" Type="http://schemas.openxmlformats.org/officeDocument/2006/relationships/slideLayout" Target="../slideLayouts/slideLayout111.xml"/><Relationship Id="rId16" Type="http://schemas.openxmlformats.org/officeDocument/2006/relationships/slideLayout" Target="../slideLayouts/slideLayout112.xml"/><Relationship Id="rId17" Type="http://schemas.openxmlformats.org/officeDocument/2006/relationships/slideLayout" Target="../slideLayouts/slideLayout113.xml"/><Relationship Id="rId18" Type="http://schemas.openxmlformats.org/officeDocument/2006/relationships/slideLayout" Target="../slideLayouts/slideLayout114.xml"/><Relationship Id="rId19" Type="http://schemas.openxmlformats.org/officeDocument/2006/relationships/theme" Target="../theme/theme7.xml"/><Relationship Id="rId1" Type="http://schemas.openxmlformats.org/officeDocument/2006/relationships/slideLayout" Target="../slideLayouts/slideLayout97.xml"/><Relationship Id="rId2" Type="http://schemas.openxmlformats.org/officeDocument/2006/relationships/slideLayout" Target="../slideLayouts/slideLayout98.xml"/><Relationship Id="rId3" Type="http://schemas.openxmlformats.org/officeDocument/2006/relationships/slideLayout" Target="../slideLayouts/slideLayout99.xml"/><Relationship Id="rId4" Type="http://schemas.openxmlformats.org/officeDocument/2006/relationships/slideLayout" Target="../slideLayouts/slideLayout100.xml"/><Relationship Id="rId5" Type="http://schemas.openxmlformats.org/officeDocument/2006/relationships/slideLayout" Target="../slideLayouts/slideLayout101.xml"/><Relationship Id="rId6" Type="http://schemas.openxmlformats.org/officeDocument/2006/relationships/slideLayout" Target="../slideLayouts/slideLayout102.xml"/><Relationship Id="rId7" Type="http://schemas.openxmlformats.org/officeDocument/2006/relationships/slideLayout" Target="../slideLayouts/slideLayout103.xml"/><Relationship Id="rId8" Type="http://schemas.openxmlformats.org/officeDocument/2006/relationships/slideLayout" Target="../slideLayouts/slideLayout104.xml"/><Relationship Id="rId9" Type="http://schemas.openxmlformats.org/officeDocument/2006/relationships/slideLayout" Target="../slideLayouts/slideLayout105.xml"/><Relationship Id="rId10" Type="http://schemas.openxmlformats.org/officeDocument/2006/relationships/slideLayout" Target="../slideLayouts/slideLayout10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125.xml"/><Relationship Id="rId12" Type="http://schemas.openxmlformats.org/officeDocument/2006/relationships/slideLayout" Target="../slideLayouts/slideLayout126.xml"/><Relationship Id="rId13" Type="http://schemas.openxmlformats.org/officeDocument/2006/relationships/slideLayout" Target="../slideLayouts/slideLayout127.xml"/><Relationship Id="rId14" Type="http://schemas.openxmlformats.org/officeDocument/2006/relationships/slideLayout" Target="../slideLayouts/slideLayout128.xml"/><Relationship Id="rId15" Type="http://schemas.openxmlformats.org/officeDocument/2006/relationships/slideLayout" Target="../slideLayouts/slideLayout129.xml"/><Relationship Id="rId16" Type="http://schemas.openxmlformats.org/officeDocument/2006/relationships/slideLayout" Target="../slideLayouts/slideLayout130.xml"/><Relationship Id="rId17" Type="http://schemas.openxmlformats.org/officeDocument/2006/relationships/theme" Target="../theme/theme8.xml"/><Relationship Id="rId1" Type="http://schemas.openxmlformats.org/officeDocument/2006/relationships/slideLayout" Target="../slideLayouts/slideLayout115.xml"/><Relationship Id="rId2" Type="http://schemas.openxmlformats.org/officeDocument/2006/relationships/slideLayout" Target="../slideLayouts/slideLayout116.xml"/><Relationship Id="rId3" Type="http://schemas.openxmlformats.org/officeDocument/2006/relationships/slideLayout" Target="../slideLayouts/slideLayout117.xml"/><Relationship Id="rId4" Type="http://schemas.openxmlformats.org/officeDocument/2006/relationships/slideLayout" Target="../slideLayouts/slideLayout118.xml"/><Relationship Id="rId5" Type="http://schemas.openxmlformats.org/officeDocument/2006/relationships/slideLayout" Target="../slideLayouts/slideLayout119.xml"/><Relationship Id="rId6" Type="http://schemas.openxmlformats.org/officeDocument/2006/relationships/slideLayout" Target="../slideLayouts/slideLayout120.xml"/><Relationship Id="rId7" Type="http://schemas.openxmlformats.org/officeDocument/2006/relationships/slideLayout" Target="../slideLayouts/slideLayout121.xml"/><Relationship Id="rId8" Type="http://schemas.openxmlformats.org/officeDocument/2006/relationships/slideLayout" Target="../slideLayouts/slideLayout122.xml"/><Relationship Id="rId9" Type="http://schemas.openxmlformats.org/officeDocument/2006/relationships/slideLayout" Target="../slideLayouts/slideLayout123.xml"/><Relationship Id="rId10" Type="http://schemas.openxmlformats.org/officeDocument/2006/relationships/slideLayout" Target="../slideLayouts/slideLayout124.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41.xml"/><Relationship Id="rId12" Type="http://schemas.openxmlformats.org/officeDocument/2006/relationships/slideLayout" Target="../slideLayouts/slideLayout142.xml"/><Relationship Id="rId13" Type="http://schemas.openxmlformats.org/officeDocument/2006/relationships/slideLayout" Target="../slideLayouts/slideLayout143.xml"/><Relationship Id="rId14" Type="http://schemas.openxmlformats.org/officeDocument/2006/relationships/slideLayout" Target="../slideLayouts/slideLayout144.xml"/><Relationship Id="rId15" Type="http://schemas.openxmlformats.org/officeDocument/2006/relationships/slideLayout" Target="../slideLayouts/slideLayout145.xml"/><Relationship Id="rId16" Type="http://schemas.openxmlformats.org/officeDocument/2006/relationships/slideLayout" Target="../slideLayouts/slideLayout146.xml"/><Relationship Id="rId17" Type="http://schemas.openxmlformats.org/officeDocument/2006/relationships/theme" Target="../theme/theme9.xml"/><Relationship Id="rId1" Type="http://schemas.openxmlformats.org/officeDocument/2006/relationships/slideLayout" Target="../slideLayouts/slideLayout131.xml"/><Relationship Id="rId2" Type="http://schemas.openxmlformats.org/officeDocument/2006/relationships/slideLayout" Target="../slideLayouts/slideLayout132.xml"/><Relationship Id="rId3" Type="http://schemas.openxmlformats.org/officeDocument/2006/relationships/slideLayout" Target="../slideLayouts/slideLayout133.xml"/><Relationship Id="rId4" Type="http://schemas.openxmlformats.org/officeDocument/2006/relationships/slideLayout" Target="../slideLayouts/slideLayout134.xml"/><Relationship Id="rId5" Type="http://schemas.openxmlformats.org/officeDocument/2006/relationships/slideLayout" Target="../slideLayouts/slideLayout135.xml"/><Relationship Id="rId6" Type="http://schemas.openxmlformats.org/officeDocument/2006/relationships/slideLayout" Target="../slideLayouts/slideLayout136.xml"/><Relationship Id="rId7" Type="http://schemas.openxmlformats.org/officeDocument/2006/relationships/slideLayout" Target="../slideLayouts/slideLayout137.xml"/><Relationship Id="rId8" Type="http://schemas.openxmlformats.org/officeDocument/2006/relationships/slideLayout" Target="../slideLayouts/slideLayout138.xml"/><Relationship Id="rId9" Type="http://schemas.openxmlformats.org/officeDocument/2006/relationships/slideLayout" Target="../slideLayouts/slideLayout139.xml"/><Relationship Id="rId10" Type="http://schemas.openxmlformats.org/officeDocument/2006/relationships/slideLayout" Target="../slideLayouts/slideLayout1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1C54D2A-B652-4F28-8156-C6752F5AD918}" type="datetime1">
              <a:rPr kumimoji="1" lang="ja-JP" altLang="en-US" smtClean="0"/>
              <a:t>16/03/28</a:t>
            </a:fld>
            <a:endParaRPr kumimoji="1" lang="ja-JP" altLang="en-US"/>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kumimoji="1" lang="ja-JP" altLang="en-US"/>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EAC12621-DE6C-460E-B7DB-85B97E839AC0}" type="slidenum">
              <a:rPr kumimoji="1" lang="ja-JP" altLang="en-US" smtClean="0"/>
              <a:t>‹#›</a:t>
            </a:fld>
            <a:endParaRPr kumimoji="1" lang="ja-JP" altLang="en-US"/>
          </a:p>
        </p:txBody>
      </p:sp>
    </p:spTree>
    <p:extLst>
      <p:ext uri="{BB962C8B-B14F-4D97-AF65-F5344CB8AC3E}">
        <p14:creationId xmlns:p14="http://schemas.microsoft.com/office/powerpoint/2010/main" val="228126505"/>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hf hdr="0" ftr="0" dt="0"/>
  <p:txStyles>
    <p:titleStyle>
      <a:lvl1pPr algn="l" defTabSz="457207" rtl="0" eaLnBrk="1" latinLnBrk="0" hangingPunct="1">
        <a:spcBef>
          <a:spcPct val="0"/>
        </a:spcBef>
        <a:buNone/>
        <a:defRPr kumimoji="1" sz="4200" b="0" i="0" kern="1200">
          <a:solidFill>
            <a:schemeClr val="tx2"/>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kumimoji="1"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kumimoji="1"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kumimoji="1"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9pPr>
    </p:bodyStyle>
    <p:otherStyle>
      <a:defPPr>
        <a:defRPr lang="en-US"/>
      </a:defPPr>
      <a:lvl1pPr marL="0" algn="l" defTabSz="457207" rtl="0" eaLnBrk="1" latinLnBrk="0" hangingPunct="1">
        <a:defRPr kumimoji="1" sz="1800" kern="1200">
          <a:solidFill>
            <a:schemeClr val="tx1"/>
          </a:solidFill>
          <a:latin typeface="+mn-lt"/>
          <a:ea typeface="+mn-ea"/>
          <a:cs typeface="+mn-cs"/>
        </a:defRPr>
      </a:lvl1pPr>
      <a:lvl2pPr marL="457207" algn="l" defTabSz="457207" rtl="0" eaLnBrk="1" latinLnBrk="0" hangingPunct="1">
        <a:defRPr kumimoji="1" sz="1800" kern="1200">
          <a:solidFill>
            <a:schemeClr val="tx1"/>
          </a:solidFill>
          <a:latin typeface="+mn-lt"/>
          <a:ea typeface="+mn-ea"/>
          <a:cs typeface="+mn-cs"/>
        </a:defRPr>
      </a:lvl2pPr>
      <a:lvl3pPr marL="914415" algn="l" defTabSz="457207" rtl="0" eaLnBrk="1" latinLnBrk="0" hangingPunct="1">
        <a:defRPr kumimoji="1" sz="1800" kern="1200">
          <a:solidFill>
            <a:schemeClr val="tx1"/>
          </a:solidFill>
          <a:latin typeface="+mn-lt"/>
          <a:ea typeface="+mn-ea"/>
          <a:cs typeface="+mn-cs"/>
        </a:defRPr>
      </a:lvl3pPr>
      <a:lvl4pPr marL="1371622" algn="l" defTabSz="457207" rtl="0" eaLnBrk="1" latinLnBrk="0" hangingPunct="1">
        <a:defRPr kumimoji="1" sz="1800" kern="1200">
          <a:solidFill>
            <a:schemeClr val="tx1"/>
          </a:solidFill>
          <a:latin typeface="+mn-lt"/>
          <a:ea typeface="+mn-ea"/>
          <a:cs typeface="+mn-cs"/>
        </a:defRPr>
      </a:lvl4pPr>
      <a:lvl5pPr marL="1828831" algn="l" defTabSz="457207" rtl="0" eaLnBrk="1" latinLnBrk="0" hangingPunct="1">
        <a:defRPr kumimoji="1" sz="1800" kern="1200">
          <a:solidFill>
            <a:schemeClr val="tx1"/>
          </a:solidFill>
          <a:latin typeface="+mn-lt"/>
          <a:ea typeface="+mn-ea"/>
          <a:cs typeface="+mn-cs"/>
        </a:defRPr>
      </a:lvl5pPr>
      <a:lvl6pPr marL="2286038" algn="l" defTabSz="457207" rtl="0" eaLnBrk="1" latinLnBrk="0" hangingPunct="1">
        <a:defRPr kumimoji="1" sz="1800" kern="1200">
          <a:solidFill>
            <a:schemeClr val="tx1"/>
          </a:solidFill>
          <a:latin typeface="+mn-lt"/>
          <a:ea typeface="+mn-ea"/>
          <a:cs typeface="+mn-cs"/>
        </a:defRPr>
      </a:lvl6pPr>
      <a:lvl7pPr marL="2743246" algn="l" defTabSz="457207" rtl="0" eaLnBrk="1" latinLnBrk="0" hangingPunct="1">
        <a:defRPr kumimoji="1" sz="1800" kern="1200">
          <a:solidFill>
            <a:schemeClr val="tx1"/>
          </a:solidFill>
          <a:latin typeface="+mn-lt"/>
          <a:ea typeface="+mn-ea"/>
          <a:cs typeface="+mn-cs"/>
        </a:defRPr>
      </a:lvl7pPr>
      <a:lvl8pPr marL="3200453" algn="l" defTabSz="457207" rtl="0" eaLnBrk="1" latinLnBrk="0" hangingPunct="1">
        <a:defRPr kumimoji="1" sz="1800" kern="1200">
          <a:solidFill>
            <a:schemeClr val="tx1"/>
          </a:solidFill>
          <a:latin typeface="+mn-lt"/>
          <a:ea typeface="+mn-ea"/>
          <a:cs typeface="+mn-cs"/>
        </a:defRPr>
      </a:lvl8pPr>
      <a:lvl9pPr marL="3657661" algn="l" defTabSz="457207" rtl="0" eaLnBrk="1" latinLnBrk="0" hangingPunct="1">
        <a:defRPr kumimoji="1"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B4A5A1-7BBA-4DE9-A48B-350715450C9F}" type="datetime1">
              <a:rPr lang="ja-JP" altLang="en-US" smtClean="0">
                <a:solidFill>
                  <a:prstClr val="black">
                    <a:tint val="75000"/>
                  </a:prstClr>
                </a:solidFill>
              </a:rPr>
              <a:pPr/>
              <a:t>16/03/28</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ABD55E-897D-46D0-96EF-3243A7B5D5A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03203439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fontAlgn="base">
              <a:spcBef>
                <a:spcPct val="0"/>
              </a:spcBef>
              <a:spcAft>
                <a:spcPct val="0"/>
              </a:spcAft>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fontAlgn="base">
              <a:spcBef>
                <a:spcPct val="0"/>
              </a:spcBef>
              <a:spcAft>
                <a:spcPct val="0"/>
              </a:spcAft>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1BB54EA6-B96A-4A08-B4B5-9FEB0D5E7633}" type="slidenum">
              <a:rPr lang="en-US" altLang="ja-JP" smtClean="0">
                <a:solidFill>
                  <a:srgbClr val="000000"/>
                </a:solidFill>
              </a:rPr>
              <a:pPr fontAlgn="base">
                <a:spcBef>
                  <a:spcPct val="0"/>
                </a:spcBef>
                <a:spcAft>
                  <a:spcPct val="0"/>
                </a:spcAft>
              </a:pPr>
              <a:t>‹#›</a:t>
            </a:fld>
            <a:endParaRPr lang="en-US" altLang="ja-JP" smtClean="0">
              <a:solidFill>
                <a:srgbClr val="000000"/>
              </a:solidFill>
            </a:endParaRPr>
          </a:p>
        </p:txBody>
      </p:sp>
    </p:spTree>
    <p:extLst>
      <p:ext uri="{BB962C8B-B14F-4D97-AF65-F5344CB8AC3E}">
        <p14:creationId xmlns:p14="http://schemas.microsoft.com/office/powerpoint/2010/main" val="517812386"/>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 id="2147483960" r:id="rId12"/>
    <p:sldLayoutId id="2147483961" r:id="rId13"/>
    <p:sldLayoutId id="2147483962" r:id="rId14"/>
  </p:sldLayoutIdLst>
  <p:txStyles>
    <p:titleStyle>
      <a:lvl1pPr algn="ctr" rtl="0" eaLnBrk="0" fontAlgn="base" hangingPunct="0">
        <a:spcBef>
          <a:spcPct val="0"/>
        </a:spcBef>
        <a:spcAft>
          <a:spcPct val="0"/>
        </a:spcAft>
        <a:defRPr kumimoji="1" sz="4000">
          <a:solidFill>
            <a:schemeClr val="tx2"/>
          </a:solidFill>
          <a:latin typeface="+mj-lt"/>
          <a:ea typeface="+mj-ea"/>
          <a:cs typeface="+mj-cs"/>
        </a:defRPr>
      </a:lvl1pPr>
      <a:lvl2pPr algn="ctr" rtl="0" eaLnBrk="0" fontAlgn="base" hangingPunct="0">
        <a:spcBef>
          <a:spcPct val="0"/>
        </a:spcBef>
        <a:spcAft>
          <a:spcPct val="0"/>
        </a:spcAft>
        <a:defRPr kumimoji="1" sz="40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0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0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0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0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0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0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000">
          <a:solidFill>
            <a:schemeClr val="tx2"/>
          </a:solidFill>
          <a:latin typeface="Times New Roman" pitchFamily="18"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4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64350"/>
            <a:chOff x="0" y="0"/>
            <a:chExt cx="5760" cy="4324"/>
          </a:xfrm>
        </p:grpSpPr>
        <p:sp>
          <p:nvSpPr>
            <p:cNvPr id="68611" name="Rectangle 3"/>
            <p:cNvSpPr>
              <a:spLocks noChangeArrowheads="1"/>
            </p:cNvSpPr>
            <p:nvPr userDrawn="1"/>
          </p:nvSpPr>
          <p:spPr bwMode="white">
            <a:xfrm>
              <a:off x="0" y="331"/>
              <a:ext cx="5760" cy="3326"/>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fontAlgn="base">
                <a:spcBef>
                  <a:spcPct val="0"/>
                </a:spcBef>
                <a:spcAft>
                  <a:spcPct val="0"/>
                </a:spcAft>
                <a:defRPr/>
              </a:pPr>
              <a:endParaRPr lang="ja-JP" altLang="en-US" sz="2800">
                <a:solidFill>
                  <a:srgbClr val="2E2E48"/>
                </a:solidFill>
              </a:endParaRPr>
            </a:p>
          </p:txBody>
        </p:sp>
        <p:sp>
          <p:nvSpPr>
            <p:cNvPr id="68612" name="Rectangle 4"/>
            <p:cNvSpPr>
              <a:spLocks noChangeArrowheads="1"/>
            </p:cNvSpPr>
            <p:nvPr userDrawn="1"/>
          </p:nvSpPr>
          <p:spPr bwMode="white">
            <a:xfrm>
              <a:off x="0" y="0"/>
              <a:ext cx="5760" cy="351"/>
            </a:xfrm>
            <a:prstGeom prst="rect">
              <a:avLst/>
            </a:prstGeom>
            <a:gradFill rotWithShape="0">
              <a:gsLst>
                <a:gs pos="0">
                  <a:schemeClr val="hlink"/>
                </a:gs>
                <a:gs pos="100000">
                  <a:schemeClr val="bg1"/>
                </a:gs>
              </a:gsLst>
              <a:lin ang="5400000" scaled="1"/>
            </a:gradFill>
            <a:ln w="9525">
              <a:noFill/>
              <a:miter lim="800000"/>
              <a:headEnd/>
              <a:tailEnd/>
            </a:ln>
            <a:effectLst/>
          </p:spPr>
          <p:txBody>
            <a:bodyPr wrap="none" anchor="ctr"/>
            <a:lstStyle/>
            <a:p>
              <a:pPr fontAlgn="base">
                <a:spcBef>
                  <a:spcPct val="0"/>
                </a:spcBef>
                <a:spcAft>
                  <a:spcPct val="0"/>
                </a:spcAft>
                <a:defRPr/>
              </a:pPr>
              <a:endParaRPr lang="ja-JP" altLang="en-US" sz="2800">
                <a:solidFill>
                  <a:srgbClr val="2E2E48"/>
                </a:solidFill>
              </a:endParaRPr>
            </a:p>
          </p:txBody>
        </p:sp>
        <p:sp>
          <p:nvSpPr>
            <p:cNvPr id="68613" name="Freeform 5"/>
            <p:cNvSpPr>
              <a:spLocks/>
            </p:cNvSpPr>
            <p:nvPr userDrawn="1"/>
          </p:nvSpPr>
          <p:spPr bwMode="white">
            <a:xfrm>
              <a:off x="0" y="1596"/>
              <a:ext cx="5760" cy="1651"/>
            </a:xfrm>
            <a:custGeom>
              <a:avLst/>
              <a:gdLst/>
              <a:ahLst/>
              <a:cxnLst>
                <a:cxn ang="0">
                  <a:pos x="0" y="960"/>
                </a:cxn>
                <a:cxn ang="0">
                  <a:pos x="773" y="852"/>
                </a:cxn>
                <a:cxn ang="0">
                  <a:pos x="1536" y="594"/>
                </a:cxn>
                <a:cxn ang="0">
                  <a:pos x="2438" y="156"/>
                </a:cxn>
                <a:cxn ang="0">
                  <a:pos x="2678" y="24"/>
                </a:cxn>
                <a:cxn ang="0">
                  <a:pos x="2816" y="30"/>
                </a:cxn>
                <a:cxn ang="0">
                  <a:pos x="2876" y="0"/>
                </a:cxn>
                <a:cxn ang="0">
                  <a:pos x="3032" y="30"/>
                </a:cxn>
                <a:cxn ang="0">
                  <a:pos x="3086" y="12"/>
                </a:cxn>
                <a:cxn ang="0">
                  <a:pos x="3183" y="42"/>
                </a:cxn>
                <a:cxn ang="0">
                  <a:pos x="3333" y="120"/>
                </a:cxn>
                <a:cxn ang="0">
                  <a:pos x="3483" y="234"/>
                </a:cxn>
                <a:cxn ang="0">
                  <a:pos x="3741" y="396"/>
                </a:cxn>
                <a:cxn ang="0">
                  <a:pos x="4156" y="636"/>
                </a:cxn>
                <a:cxn ang="0">
                  <a:pos x="4510" y="768"/>
                </a:cxn>
                <a:cxn ang="0">
                  <a:pos x="4913" y="906"/>
                </a:cxn>
                <a:cxn ang="0">
                  <a:pos x="5304" y="1074"/>
                </a:cxn>
                <a:cxn ang="0">
                  <a:pos x="5760" y="1150"/>
                </a:cxn>
                <a:cxn ang="0">
                  <a:pos x="5760" y="1651"/>
                </a:cxn>
                <a:cxn ang="0">
                  <a:pos x="0" y="1651"/>
                </a:cxn>
                <a:cxn ang="0">
                  <a:pos x="0" y="960"/>
                </a:cxn>
              </a:cxnLst>
              <a:rect l="0" t="0" r="r" b="b"/>
              <a:pathLst>
                <a:path w="5760" h="1651">
                  <a:moveTo>
                    <a:pt x="0" y="960"/>
                  </a:moveTo>
                  <a:cubicBezTo>
                    <a:pt x="237" y="952"/>
                    <a:pt x="517" y="913"/>
                    <a:pt x="773" y="852"/>
                  </a:cubicBezTo>
                  <a:cubicBezTo>
                    <a:pt x="1029" y="791"/>
                    <a:pt x="1259" y="710"/>
                    <a:pt x="1536" y="594"/>
                  </a:cubicBezTo>
                  <a:cubicBezTo>
                    <a:pt x="1814" y="478"/>
                    <a:pt x="2247" y="251"/>
                    <a:pt x="2438" y="156"/>
                  </a:cubicBezTo>
                  <a:cubicBezTo>
                    <a:pt x="2628" y="61"/>
                    <a:pt x="2615" y="45"/>
                    <a:pt x="2678" y="24"/>
                  </a:cubicBezTo>
                  <a:cubicBezTo>
                    <a:pt x="2741" y="3"/>
                    <a:pt x="2783" y="34"/>
                    <a:pt x="2816" y="30"/>
                  </a:cubicBezTo>
                  <a:cubicBezTo>
                    <a:pt x="2849" y="26"/>
                    <a:pt x="2840" y="0"/>
                    <a:pt x="2876" y="0"/>
                  </a:cubicBezTo>
                  <a:cubicBezTo>
                    <a:pt x="2912" y="0"/>
                    <a:pt x="2997" y="28"/>
                    <a:pt x="3032" y="30"/>
                  </a:cubicBezTo>
                  <a:cubicBezTo>
                    <a:pt x="3067" y="32"/>
                    <a:pt x="3061" y="10"/>
                    <a:pt x="3086" y="12"/>
                  </a:cubicBezTo>
                  <a:cubicBezTo>
                    <a:pt x="3112" y="14"/>
                    <a:pt x="3142" y="24"/>
                    <a:pt x="3183" y="42"/>
                  </a:cubicBezTo>
                  <a:cubicBezTo>
                    <a:pt x="3224" y="60"/>
                    <a:pt x="3283" y="88"/>
                    <a:pt x="3333" y="120"/>
                  </a:cubicBezTo>
                  <a:cubicBezTo>
                    <a:pt x="3383" y="152"/>
                    <a:pt x="3415" y="188"/>
                    <a:pt x="3483" y="234"/>
                  </a:cubicBezTo>
                  <a:cubicBezTo>
                    <a:pt x="3551" y="280"/>
                    <a:pt x="3629" y="329"/>
                    <a:pt x="3741" y="396"/>
                  </a:cubicBezTo>
                  <a:cubicBezTo>
                    <a:pt x="3854" y="463"/>
                    <a:pt x="4028" y="574"/>
                    <a:pt x="4156" y="636"/>
                  </a:cubicBezTo>
                  <a:cubicBezTo>
                    <a:pt x="4284" y="698"/>
                    <a:pt x="4384" y="723"/>
                    <a:pt x="4510" y="768"/>
                  </a:cubicBezTo>
                  <a:cubicBezTo>
                    <a:pt x="4637" y="813"/>
                    <a:pt x="4781" y="855"/>
                    <a:pt x="4913" y="906"/>
                  </a:cubicBezTo>
                  <a:cubicBezTo>
                    <a:pt x="5045" y="957"/>
                    <a:pt x="5163" y="1033"/>
                    <a:pt x="5304" y="1074"/>
                  </a:cubicBezTo>
                  <a:cubicBezTo>
                    <a:pt x="5445" y="1115"/>
                    <a:pt x="5543" y="1125"/>
                    <a:pt x="5760" y="1150"/>
                  </a:cubicBezTo>
                  <a:cubicBezTo>
                    <a:pt x="5760" y="1400"/>
                    <a:pt x="5760" y="1651"/>
                    <a:pt x="5760" y="1651"/>
                  </a:cubicBezTo>
                  <a:lnTo>
                    <a:pt x="0" y="1651"/>
                  </a:lnTo>
                  <a:lnTo>
                    <a:pt x="0" y="960"/>
                  </a:lnTo>
                  <a:close/>
                </a:path>
              </a:pathLst>
            </a:custGeom>
            <a:gradFill rotWithShape="0">
              <a:gsLst>
                <a:gs pos="0">
                  <a:schemeClr val="bg2"/>
                </a:gs>
                <a:gs pos="100000">
                  <a:schemeClr val="bg2">
                    <a:gamma/>
                    <a:shade val="66667"/>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ja-JP" altLang="en-US" sz="2800">
                <a:solidFill>
                  <a:srgbClr val="2E2E48"/>
                </a:solidFill>
              </a:endParaRPr>
            </a:p>
          </p:txBody>
        </p:sp>
        <p:sp>
          <p:nvSpPr>
            <p:cNvPr id="68614" name="Freeform 6"/>
            <p:cNvSpPr>
              <a:spLocks/>
            </p:cNvSpPr>
            <p:nvPr userDrawn="1"/>
          </p:nvSpPr>
          <p:spPr bwMode="white">
            <a:xfrm>
              <a:off x="380" y="1597"/>
              <a:ext cx="2495" cy="1054"/>
            </a:xfrm>
            <a:custGeom>
              <a:avLst/>
              <a:gdLst/>
              <a:ahLst/>
              <a:cxnLst>
                <a:cxn ang="0">
                  <a:pos x="909" y="650"/>
                </a:cxn>
                <a:cxn ang="0">
                  <a:pos x="2028" y="116"/>
                </a:cxn>
                <a:cxn ang="0">
                  <a:pos x="2253" y="20"/>
                </a:cxn>
                <a:cxn ang="0">
                  <a:pos x="2304" y="8"/>
                </a:cxn>
                <a:cxn ang="0">
                  <a:pos x="2388" y="20"/>
                </a:cxn>
                <a:cxn ang="0">
                  <a:pos x="2490" y="8"/>
                </a:cxn>
                <a:cxn ang="0">
                  <a:pos x="2424" y="62"/>
                </a:cxn>
                <a:cxn ang="0">
                  <a:pos x="2349" y="158"/>
                </a:cxn>
                <a:cxn ang="0">
                  <a:pos x="2295" y="182"/>
                </a:cxn>
                <a:cxn ang="0">
                  <a:pos x="2271" y="251"/>
                </a:cxn>
                <a:cxn ang="0">
                  <a:pos x="2304" y="332"/>
                </a:cxn>
                <a:cxn ang="0">
                  <a:pos x="2253" y="326"/>
                </a:cxn>
                <a:cxn ang="0">
                  <a:pos x="2226" y="386"/>
                </a:cxn>
                <a:cxn ang="0">
                  <a:pos x="2130" y="491"/>
                </a:cxn>
                <a:cxn ang="0">
                  <a:pos x="1980" y="710"/>
                </a:cxn>
                <a:cxn ang="0">
                  <a:pos x="1884" y="758"/>
                </a:cxn>
                <a:cxn ang="0">
                  <a:pos x="1782" y="845"/>
                </a:cxn>
                <a:cxn ang="0">
                  <a:pos x="1629" y="959"/>
                </a:cxn>
                <a:cxn ang="0">
                  <a:pos x="1458" y="1052"/>
                </a:cxn>
                <a:cxn ang="0">
                  <a:pos x="1560" y="932"/>
                </a:cxn>
                <a:cxn ang="0">
                  <a:pos x="1701" y="770"/>
                </a:cxn>
                <a:cxn ang="0">
                  <a:pos x="1785" y="644"/>
                </a:cxn>
                <a:cxn ang="0">
                  <a:pos x="1935" y="476"/>
                </a:cxn>
                <a:cxn ang="0">
                  <a:pos x="2034" y="350"/>
                </a:cxn>
                <a:cxn ang="0">
                  <a:pos x="2016" y="323"/>
                </a:cxn>
                <a:cxn ang="0">
                  <a:pos x="1947" y="434"/>
                </a:cxn>
                <a:cxn ang="0">
                  <a:pos x="1821" y="587"/>
                </a:cxn>
                <a:cxn ang="0">
                  <a:pos x="1704" y="662"/>
                </a:cxn>
                <a:cxn ang="0">
                  <a:pos x="1620" y="761"/>
                </a:cxn>
                <a:cxn ang="0">
                  <a:pos x="1584" y="728"/>
                </a:cxn>
                <a:cxn ang="0">
                  <a:pos x="1731" y="581"/>
                </a:cxn>
                <a:cxn ang="0">
                  <a:pos x="1851" y="467"/>
                </a:cxn>
                <a:cxn ang="0">
                  <a:pos x="1875" y="413"/>
                </a:cxn>
                <a:cxn ang="0">
                  <a:pos x="1788" y="515"/>
                </a:cxn>
                <a:cxn ang="0">
                  <a:pos x="1689" y="611"/>
                </a:cxn>
                <a:cxn ang="0">
                  <a:pos x="1605" y="665"/>
                </a:cxn>
                <a:cxn ang="0">
                  <a:pos x="1689" y="548"/>
                </a:cxn>
                <a:cxn ang="0">
                  <a:pos x="1746" y="506"/>
                </a:cxn>
                <a:cxn ang="0">
                  <a:pos x="1596" y="611"/>
                </a:cxn>
                <a:cxn ang="0">
                  <a:pos x="1542" y="689"/>
                </a:cxn>
                <a:cxn ang="0">
                  <a:pos x="1500" y="632"/>
                </a:cxn>
                <a:cxn ang="0">
                  <a:pos x="1590" y="563"/>
                </a:cxn>
                <a:cxn ang="0">
                  <a:pos x="1704" y="476"/>
                </a:cxn>
                <a:cxn ang="0">
                  <a:pos x="1659" y="485"/>
                </a:cxn>
                <a:cxn ang="0">
                  <a:pos x="1596" y="524"/>
                </a:cxn>
                <a:cxn ang="0">
                  <a:pos x="1530" y="560"/>
                </a:cxn>
                <a:cxn ang="0">
                  <a:pos x="1470" y="623"/>
                </a:cxn>
                <a:cxn ang="0">
                  <a:pos x="1401" y="662"/>
                </a:cxn>
                <a:cxn ang="0">
                  <a:pos x="1362" y="665"/>
                </a:cxn>
                <a:cxn ang="0">
                  <a:pos x="1263" y="653"/>
                </a:cxn>
                <a:cxn ang="0">
                  <a:pos x="1194" y="668"/>
                </a:cxn>
                <a:cxn ang="0">
                  <a:pos x="879" y="788"/>
                </a:cxn>
                <a:cxn ang="0">
                  <a:pos x="492" y="917"/>
                </a:cxn>
                <a:cxn ang="0">
                  <a:pos x="657" y="851"/>
                </a:cxn>
                <a:cxn ang="0">
                  <a:pos x="1035" y="716"/>
                </a:cxn>
                <a:cxn ang="0">
                  <a:pos x="1062" y="689"/>
                </a:cxn>
                <a:cxn ang="0">
                  <a:pos x="714" y="806"/>
                </a:cxn>
                <a:cxn ang="0">
                  <a:pos x="288" y="905"/>
                </a:cxn>
                <a:cxn ang="0">
                  <a:pos x="207" y="902"/>
                </a:cxn>
                <a:cxn ang="0">
                  <a:pos x="84" y="929"/>
                </a:cxn>
                <a:cxn ang="0">
                  <a:pos x="135" y="902"/>
                </a:cxn>
              </a:cxnLst>
              <a:rect l="0" t="0" r="r" b="b"/>
              <a:pathLst>
                <a:path w="2495" h="1054">
                  <a:moveTo>
                    <a:pt x="135" y="902"/>
                  </a:moveTo>
                  <a:cubicBezTo>
                    <a:pt x="270" y="859"/>
                    <a:pt x="683" y="732"/>
                    <a:pt x="909" y="650"/>
                  </a:cubicBezTo>
                  <a:cubicBezTo>
                    <a:pt x="1135" y="568"/>
                    <a:pt x="1305" y="499"/>
                    <a:pt x="1491" y="410"/>
                  </a:cubicBezTo>
                  <a:cubicBezTo>
                    <a:pt x="1677" y="321"/>
                    <a:pt x="1911" y="179"/>
                    <a:pt x="2028" y="116"/>
                  </a:cubicBezTo>
                  <a:cubicBezTo>
                    <a:pt x="2145" y="53"/>
                    <a:pt x="2156" y="48"/>
                    <a:pt x="2193" y="32"/>
                  </a:cubicBezTo>
                  <a:cubicBezTo>
                    <a:pt x="2230" y="16"/>
                    <a:pt x="2238" y="22"/>
                    <a:pt x="2253" y="20"/>
                  </a:cubicBezTo>
                  <a:cubicBezTo>
                    <a:pt x="2268" y="18"/>
                    <a:pt x="2278" y="22"/>
                    <a:pt x="2286" y="20"/>
                  </a:cubicBezTo>
                  <a:cubicBezTo>
                    <a:pt x="2294" y="18"/>
                    <a:pt x="2296" y="10"/>
                    <a:pt x="2304" y="8"/>
                  </a:cubicBezTo>
                  <a:cubicBezTo>
                    <a:pt x="2312" y="6"/>
                    <a:pt x="2320" y="6"/>
                    <a:pt x="2334" y="8"/>
                  </a:cubicBezTo>
                  <a:cubicBezTo>
                    <a:pt x="2348" y="10"/>
                    <a:pt x="2372" y="21"/>
                    <a:pt x="2388" y="20"/>
                  </a:cubicBezTo>
                  <a:cubicBezTo>
                    <a:pt x="2404" y="19"/>
                    <a:pt x="2416" y="4"/>
                    <a:pt x="2433" y="2"/>
                  </a:cubicBezTo>
                  <a:cubicBezTo>
                    <a:pt x="2450" y="0"/>
                    <a:pt x="2485" y="4"/>
                    <a:pt x="2490" y="8"/>
                  </a:cubicBezTo>
                  <a:cubicBezTo>
                    <a:pt x="2495" y="12"/>
                    <a:pt x="2474" y="17"/>
                    <a:pt x="2463" y="26"/>
                  </a:cubicBezTo>
                  <a:cubicBezTo>
                    <a:pt x="2452" y="35"/>
                    <a:pt x="2437" y="47"/>
                    <a:pt x="2424" y="62"/>
                  </a:cubicBezTo>
                  <a:cubicBezTo>
                    <a:pt x="2411" y="77"/>
                    <a:pt x="2397" y="103"/>
                    <a:pt x="2385" y="119"/>
                  </a:cubicBezTo>
                  <a:cubicBezTo>
                    <a:pt x="2373" y="135"/>
                    <a:pt x="2358" y="149"/>
                    <a:pt x="2349" y="158"/>
                  </a:cubicBezTo>
                  <a:cubicBezTo>
                    <a:pt x="2340" y="167"/>
                    <a:pt x="2340" y="172"/>
                    <a:pt x="2331" y="176"/>
                  </a:cubicBezTo>
                  <a:cubicBezTo>
                    <a:pt x="2322" y="180"/>
                    <a:pt x="2303" y="174"/>
                    <a:pt x="2295" y="182"/>
                  </a:cubicBezTo>
                  <a:cubicBezTo>
                    <a:pt x="2287" y="190"/>
                    <a:pt x="2284" y="216"/>
                    <a:pt x="2280" y="227"/>
                  </a:cubicBezTo>
                  <a:cubicBezTo>
                    <a:pt x="2276" y="238"/>
                    <a:pt x="2268" y="245"/>
                    <a:pt x="2271" y="251"/>
                  </a:cubicBezTo>
                  <a:cubicBezTo>
                    <a:pt x="2274" y="257"/>
                    <a:pt x="2293" y="253"/>
                    <a:pt x="2298" y="266"/>
                  </a:cubicBezTo>
                  <a:cubicBezTo>
                    <a:pt x="2303" y="279"/>
                    <a:pt x="2309" y="319"/>
                    <a:pt x="2304" y="332"/>
                  </a:cubicBezTo>
                  <a:cubicBezTo>
                    <a:pt x="2299" y="345"/>
                    <a:pt x="2273" y="345"/>
                    <a:pt x="2265" y="344"/>
                  </a:cubicBezTo>
                  <a:cubicBezTo>
                    <a:pt x="2257" y="343"/>
                    <a:pt x="2258" y="326"/>
                    <a:pt x="2253" y="326"/>
                  </a:cubicBezTo>
                  <a:cubicBezTo>
                    <a:pt x="2248" y="326"/>
                    <a:pt x="2236" y="337"/>
                    <a:pt x="2232" y="347"/>
                  </a:cubicBezTo>
                  <a:cubicBezTo>
                    <a:pt x="2228" y="357"/>
                    <a:pt x="2228" y="376"/>
                    <a:pt x="2226" y="386"/>
                  </a:cubicBezTo>
                  <a:cubicBezTo>
                    <a:pt x="2224" y="396"/>
                    <a:pt x="2236" y="390"/>
                    <a:pt x="2220" y="407"/>
                  </a:cubicBezTo>
                  <a:cubicBezTo>
                    <a:pt x="2204" y="424"/>
                    <a:pt x="2157" y="463"/>
                    <a:pt x="2130" y="491"/>
                  </a:cubicBezTo>
                  <a:cubicBezTo>
                    <a:pt x="2103" y="519"/>
                    <a:pt x="2083" y="539"/>
                    <a:pt x="2058" y="575"/>
                  </a:cubicBezTo>
                  <a:cubicBezTo>
                    <a:pt x="2033" y="611"/>
                    <a:pt x="1998" y="679"/>
                    <a:pt x="1980" y="710"/>
                  </a:cubicBezTo>
                  <a:cubicBezTo>
                    <a:pt x="1962" y="741"/>
                    <a:pt x="1966" y="756"/>
                    <a:pt x="1950" y="764"/>
                  </a:cubicBezTo>
                  <a:cubicBezTo>
                    <a:pt x="1934" y="772"/>
                    <a:pt x="1906" y="756"/>
                    <a:pt x="1884" y="758"/>
                  </a:cubicBezTo>
                  <a:cubicBezTo>
                    <a:pt x="1862" y="760"/>
                    <a:pt x="1832" y="762"/>
                    <a:pt x="1815" y="776"/>
                  </a:cubicBezTo>
                  <a:cubicBezTo>
                    <a:pt x="1798" y="790"/>
                    <a:pt x="1800" y="826"/>
                    <a:pt x="1782" y="845"/>
                  </a:cubicBezTo>
                  <a:cubicBezTo>
                    <a:pt x="1764" y="864"/>
                    <a:pt x="1730" y="871"/>
                    <a:pt x="1704" y="890"/>
                  </a:cubicBezTo>
                  <a:cubicBezTo>
                    <a:pt x="1678" y="909"/>
                    <a:pt x="1657" y="942"/>
                    <a:pt x="1629" y="959"/>
                  </a:cubicBezTo>
                  <a:cubicBezTo>
                    <a:pt x="1601" y="976"/>
                    <a:pt x="1561" y="980"/>
                    <a:pt x="1533" y="995"/>
                  </a:cubicBezTo>
                  <a:cubicBezTo>
                    <a:pt x="1505" y="1010"/>
                    <a:pt x="1469" y="1050"/>
                    <a:pt x="1458" y="1052"/>
                  </a:cubicBezTo>
                  <a:cubicBezTo>
                    <a:pt x="1447" y="1054"/>
                    <a:pt x="1450" y="1027"/>
                    <a:pt x="1467" y="1007"/>
                  </a:cubicBezTo>
                  <a:cubicBezTo>
                    <a:pt x="1484" y="987"/>
                    <a:pt x="1533" y="955"/>
                    <a:pt x="1560" y="932"/>
                  </a:cubicBezTo>
                  <a:cubicBezTo>
                    <a:pt x="1587" y="909"/>
                    <a:pt x="1606" y="893"/>
                    <a:pt x="1629" y="866"/>
                  </a:cubicBezTo>
                  <a:cubicBezTo>
                    <a:pt x="1652" y="839"/>
                    <a:pt x="1687" y="796"/>
                    <a:pt x="1701" y="770"/>
                  </a:cubicBezTo>
                  <a:cubicBezTo>
                    <a:pt x="1715" y="744"/>
                    <a:pt x="1699" y="731"/>
                    <a:pt x="1713" y="710"/>
                  </a:cubicBezTo>
                  <a:cubicBezTo>
                    <a:pt x="1727" y="689"/>
                    <a:pt x="1759" y="671"/>
                    <a:pt x="1785" y="644"/>
                  </a:cubicBezTo>
                  <a:cubicBezTo>
                    <a:pt x="1811" y="617"/>
                    <a:pt x="1844" y="573"/>
                    <a:pt x="1869" y="545"/>
                  </a:cubicBezTo>
                  <a:cubicBezTo>
                    <a:pt x="1894" y="517"/>
                    <a:pt x="1918" y="500"/>
                    <a:pt x="1935" y="476"/>
                  </a:cubicBezTo>
                  <a:cubicBezTo>
                    <a:pt x="1952" y="452"/>
                    <a:pt x="1955" y="422"/>
                    <a:pt x="1971" y="401"/>
                  </a:cubicBezTo>
                  <a:cubicBezTo>
                    <a:pt x="1987" y="380"/>
                    <a:pt x="2019" y="364"/>
                    <a:pt x="2034" y="350"/>
                  </a:cubicBezTo>
                  <a:cubicBezTo>
                    <a:pt x="2049" y="336"/>
                    <a:pt x="2064" y="318"/>
                    <a:pt x="2061" y="314"/>
                  </a:cubicBezTo>
                  <a:cubicBezTo>
                    <a:pt x="2058" y="310"/>
                    <a:pt x="2031" y="314"/>
                    <a:pt x="2016" y="323"/>
                  </a:cubicBezTo>
                  <a:cubicBezTo>
                    <a:pt x="2001" y="332"/>
                    <a:pt x="1982" y="350"/>
                    <a:pt x="1971" y="368"/>
                  </a:cubicBezTo>
                  <a:cubicBezTo>
                    <a:pt x="1960" y="386"/>
                    <a:pt x="1960" y="412"/>
                    <a:pt x="1947" y="434"/>
                  </a:cubicBezTo>
                  <a:cubicBezTo>
                    <a:pt x="1934" y="456"/>
                    <a:pt x="1914" y="475"/>
                    <a:pt x="1893" y="500"/>
                  </a:cubicBezTo>
                  <a:cubicBezTo>
                    <a:pt x="1872" y="525"/>
                    <a:pt x="1841" y="565"/>
                    <a:pt x="1821" y="587"/>
                  </a:cubicBezTo>
                  <a:cubicBezTo>
                    <a:pt x="1801" y="609"/>
                    <a:pt x="1790" y="619"/>
                    <a:pt x="1770" y="632"/>
                  </a:cubicBezTo>
                  <a:cubicBezTo>
                    <a:pt x="1750" y="645"/>
                    <a:pt x="1727" y="647"/>
                    <a:pt x="1704" y="662"/>
                  </a:cubicBezTo>
                  <a:cubicBezTo>
                    <a:pt x="1681" y="677"/>
                    <a:pt x="1646" y="709"/>
                    <a:pt x="1632" y="725"/>
                  </a:cubicBezTo>
                  <a:cubicBezTo>
                    <a:pt x="1618" y="741"/>
                    <a:pt x="1627" y="754"/>
                    <a:pt x="1620" y="761"/>
                  </a:cubicBezTo>
                  <a:cubicBezTo>
                    <a:pt x="1613" y="768"/>
                    <a:pt x="1593" y="775"/>
                    <a:pt x="1587" y="770"/>
                  </a:cubicBezTo>
                  <a:cubicBezTo>
                    <a:pt x="1581" y="765"/>
                    <a:pt x="1566" y="749"/>
                    <a:pt x="1584" y="728"/>
                  </a:cubicBezTo>
                  <a:cubicBezTo>
                    <a:pt x="1602" y="707"/>
                    <a:pt x="1668" y="665"/>
                    <a:pt x="1692" y="641"/>
                  </a:cubicBezTo>
                  <a:cubicBezTo>
                    <a:pt x="1716" y="617"/>
                    <a:pt x="1714" y="599"/>
                    <a:pt x="1731" y="581"/>
                  </a:cubicBezTo>
                  <a:cubicBezTo>
                    <a:pt x="1748" y="563"/>
                    <a:pt x="1774" y="552"/>
                    <a:pt x="1794" y="533"/>
                  </a:cubicBezTo>
                  <a:cubicBezTo>
                    <a:pt x="1814" y="514"/>
                    <a:pt x="1837" y="482"/>
                    <a:pt x="1851" y="467"/>
                  </a:cubicBezTo>
                  <a:cubicBezTo>
                    <a:pt x="1865" y="452"/>
                    <a:pt x="1874" y="452"/>
                    <a:pt x="1878" y="443"/>
                  </a:cubicBezTo>
                  <a:cubicBezTo>
                    <a:pt x="1882" y="434"/>
                    <a:pt x="1882" y="413"/>
                    <a:pt x="1875" y="413"/>
                  </a:cubicBezTo>
                  <a:cubicBezTo>
                    <a:pt x="1868" y="413"/>
                    <a:pt x="1847" y="426"/>
                    <a:pt x="1833" y="443"/>
                  </a:cubicBezTo>
                  <a:cubicBezTo>
                    <a:pt x="1819" y="460"/>
                    <a:pt x="1804" y="495"/>
                    <a:pt x="1788" y="515"/>
                  </a:cubicBezTo>
                  <a:cubicBezTo>
                    <a:pt x="1772" y="535"/>
                    <a:pt x="1751" y="550"/>
                    <a:pt x="1734" y="566"/>
                  </a:cubicBezTo>
                  <a:cubicBezTo>
                    <a:pt x="1717" y="582"/>
                    <a:pt x="1704" y="595"/>
                    <a:pt x="1689" y="611"/>
                  </a:cubicBezTo>
                  <a:cubicBezTo>
                    <a:pt x="1674" y="627"/>
                    <a:pt x="1655" y="656"/>
                    <a:pt x="1641" y="665"/>
                  </a:cubicBezTo>
                  <a:cubicBezTo>
                    <a:pt x="1627" y="674"/>
                    <a:pt x="1609" y="674"/>
                    <a:pt x="1605" y="665"/>
                  </a:cubicBezTo>
                  <a:cubicBezTo>
                    <a:pt x="1601" y="656"/>
                    <a:pt x="1603" y="627"/>
                    <a:pt x="1617" y="608"/>
                  </a:cubicBezTo>
                  <a:cubicBezTo>
                    <a:pt x="1631" y="589"/>
                    <a:pt x="1672" y="560"/>
                    <a:pt x="1689" y="548"/>
                  </a:cubicBezTo>
                  <a:cubicBezTo>
                    <a:pt x="1706" y="536"/>
                    <a:pt x="1713" y="540"/>
                    <a:pt x="1722" y="533"/>
                  </a:cubicBezTo>
                  <a:cubicBezTo>
                    <a:pt x="1731" y="526"/>
                    <a:pt x="1752" y="507"/>
                    <a:pt x="1746" y="506"/>
                  </a:cubicBezTo>
                  <a:cubicBezTo>
                    <a:pt x="1740" y="505"/>
                    <a:pt x="1711" y="513"/>
                    <a:pt x="1686" y="530"/>
                  </a:cubicBezTo>
                  <a:cubicBezTo>
                    <a:pt x="1661" y="547"/>
                    <a:pt x="1617" y="587"/>
                    <a:pt x="1596" y="611"/>
                  </a:cubicBezTo>
                  <a:cubicBezTo>
                    <a:pt x="1575" y="635"/>
                    <a:pt x="1569" y="661"/>
                    <a:pt x="1560" y="674"/>
                  </a:cubicBezTo>
                  <a:cubicBezTo>
                    <a:pt x="1551" y="687"/>
                    <a:pt x="1549" y="694"/>
                    <a:pt x="1542" y="689"/>
                  </a:cubicBezTo>
                  <a:cubicBezTo>
                    <a:pt x="1535" y="684"/>
                    <a:pt x="1525" y="650"/>
                    <a:pt x="1518" y="641"/>
                  </a:cubicBezTo>
                  <a:cubicBezTo>
                    <a:pt x="1511" y="632"/>
                    <a:pt x="1496" y="639"/>
                    <a:pt x="1500" y="632"/>
                  </a:cubicBezTo>
                  <a:cubicBezTo>
                    <a:pt x="1504" y="625"/>
                    <a:pt x="1527" y="607"/>
                    <a:pt x="1542" y="596"/>
                  </a:cubicBezTo>
                  <a:cubicBezTo>
                    <a:pt x="1557" y="585"/>
                    <a:pt x="1571" y="574"/>
                    <a:pt x="1590" y="563"/>
                  </a:cubicBezTo>
                  <a:cubicBezTo>
                    <a:pt x="1609" y="552"/>
                    <a:pt x="1637" y="541"/>
                    <a:pt x="1656" y="527"/>
                  </a:cubicBezTo>
                  <a:cubicBezTo>
                    <a:pt x="1675" y="513"/>
                    <a:pt x="1692" y="489"/>
                    <a:pt x="1704" y="476"/>
                  </a:cubicBezTo>
                  <a:cubicBezTo>
                    <a:pt x="1716" y="463"/>
                    <a:pt x="1735" y="451"/>
                    <a:pt x="1728" y="452"/>
                  </a:cubicBezTo>
                  <a:cubicBezTo>
                    <a:pt x="1721" y="453"/>
                    <a:pt x="1673" y="473"/>
                    <a:pt x="1659" y="485"/>
                  </a:cubicBezTo>
                  <a:cubicBezTo>
                    <a:pt x="1645" y="497"/>
                    <a:pt x="1652" y="517"/>
                    <a:pt x="1641" y="524"/>
                  </a:cubicBezTo>
                  <a:cubicBezTo>
                    <a:pt x="1630" y="531"/>
                    <a:pt x="1608" y="518"/>
                    <a:pt x="1596" y="524"/>
                  </a:cubicBezTo>
                  <a:cubicBezTo>
                    <a:pt x="1584" y="530"/>
                    <a:pt x="1583" y="554"/>
                    <a:pt x="1572" y="560"/>
                  </a:cubicBezTo>
                  <a:cubicBezTo>
                    <a:pt x="1561" y="566"/>
                    <a:pt x="1541" y="553"/>
                    <a:pt x="1530" y="560"/>
                  </a:cubicBezTo>
                  <a:cubicBezTo>
                    <a:pt x="1519" y="567"/>
                    <a:pt x="1516" y="594"/>
                    <a:pt x="1506" y="605"/>
                  </a:cubicBezTo>
                  <a:cubicBezTo>
                    <a:pt x="1496" y="616"/>
                    <a:pt x="1481" y="611"/>
                    <a:pt x="1470" y="623"/>
                  </a:cubicBezTo>
                  <a:cubicBezTo>
                    <a:pt x="1459" y="635"/>
                    <a:pt x="1448" y="671"/>
                    <a:pt x="1437" y="677"/>
                  </a:cubicBezTo>
                  <a:cubicBezTo>
                    <a:pt x="1426" y="683"/>
                    <a:pt x="1406" y="671"/>
                    <a:pt x="1401" y="662"/>
                  </a:cubicBezTo>
                  <a:cubicBezTo>
                    <a:pt x="1396" y="653"/>
                    <a:pt x="1410" y="623"/>
                    <a:pt x="1404" y="623"/>
                  </a:cubicBezTo>
                  <a:cubicBezTo>
                    <a:pt x="1398" y="623"/>
                    <a:pt x="1384" y="656"/>
                    <a:pt x="1362" y="665"/>
                  </a:cubicBezTo>
                  <a:cubicBezTo>
                    <a:pt x="1340" y="674"/>
                    <a:pt x="1288" y="682"/>
                    <a:pt x="1272" y="680"/>
                  </a:cubicBezTo>
                  <a:cubicBezTo>
                    <a:pt x="1256" y="678"/>
                    <a:pt x="1268" y="660"/>
                    <a:pt x="1263" y="653"/>
                  </a:cubicBezTo>
                  <a:cubicBezTo>
                    <a:pt x="1258" y="646"/>
                    <a:pt x="1253" y="636"/>
                    <a:pt x="1242" y="638"/>
                  </a:cubicBezTo>
                  <a:cubicBezTo>
                    <a:pt x="1231" y="640"/>
                    <a:pt x="1224" y="654"/>
                    <a:pt x="1194" y="668"/>
                  </a:cubicBezTo>
                  <a:cubicBezTo>
                    <a:pt x="1164" y="682"/>
                    <a:pt x="1111" y="702"/>
                    <a:pt x="1059" y="722"/>
                  </a:cubicBezTo>
                  <a:cubicBezTo>
                    <a:pt x="1007" y="742"/>
                    <a:pt x="950" y="763"/>
                    <a:pt x="879" y="788"/>
                  </a:cubicBezTo>
                  <a:cubicBezTo>
                    <a:pt x="808" y="813"/>
                    <a:pt x="698" y="853"/>
                    <a:pt x="633" y="875"/>
                  </a:cubicBezTo>
                  <a:cubicBezTo>
                    <a:pt x="568" y="897"/>
                    <a:pt x="513" y="914"/>
                    <a:pt x="492" y="917"/>
                  </a:cubicBezTo>
                  <a:cubicBezTo>
                    <a:pt x="471" y="920"/>
                    <a:pt x="477" y="904"/>
                    <a:pt x="504" y="893"/>
                  </a:cubicBezTo>
                  <a:cubicBezTo>
                    <a:pt x="531" y="882"/>
                    <a:pt x="602" y="869"/>
                    <a:pt x="657" y="851"/>
                  </a:cubicBezTo>
                  <a:cubicBezTo>
                    <a:pt x="712" y="833"/>
                    <a:pt x="774" y="807"/>
                    <a:pt x="837" y="785"/>
                  </a:cubicBezTo>
                  <a:cubicBezTo>
                    <a:pt x="900" y="763"/>
                    <a:pt x="994" y="733"/>
                    <a:pt x="1035" y="716"/>
                  </a:cubicBezTo>
                  <a:cubicBezTo>
                    <a:pt x="1076" y="699"/>
                    <a:pt x="1079" y="690"/>
                    <a:pt x="1083" y="686"/>
                  </a:cubicBezTo>
                  <a:cubicBezTo>
                    <a:pt x="1087" y="682"/>
                    <a:pt x="1091" y="679"/>
                    <a:pt x="1062" y="689"/>
                  </a:cubicBezTo>
                  <a:cubicBezTo>
                    <a:pt x="1033" y="699"/>
                    <a:pt x="964" y="727"/>
                    <a:pt x="906" y="746"/>
                  </a:cubicBezTo>
                  <a:cubicBezTo>
                    <a:pt x="848" y="765"/>
                    <a:pt x="779" y="788"/>
                    <a:pt x="714" y="806"/>
                  </a:cubicBezTo>
                  <a:cubicBezTo>
                    <a:pt x="649" y="824"/>
                    <a:pt x="584" y="838"/>
                    <a:pt x="513" y="854"/>
                  </a:cubicBezTo>
                  <a:cubicBezTo>
                    <a:pt x="442" y="870"/>
                    <a:pt x="344" y="893"/>
                    <a:pt x="288" y="905"/>
                  </a:cubicBezTo>
                  <a:cubicBezTo>
                    <a:pt x="232" y="917"/>
                    <a:pt x="190" y="926"/>
                    <a:pt x="177" y="926"/>
                  </a:cubicBezTo>
                  <a:cubicBezTo>
                    <a:pt x="164" y="926"/>
                    <a:pt x="208" y="904"/>
                    <a:pt x="207" y="902"/>
                  </a:cubicBezTo>
                  <a:cubicBezTo>
                    <a:pt x="206" y="900"/>
                    <a:pt x="188" y="907"/>
                    <a:pt x="168" y="911"/>
                  </a:cubicBezTo>
                  <a:cubicBezTo>
                    <a:pt x="148" y="915"/>
                    <a:pt x="95" y="929"/>
                    <a:pt x="84" y="929"/>
                  </a:cubicBezTo>
                  <a:cubicBezTo>
                    <a:pt x="73" y="929"/>
                    <a:pt x="91" y="912"/>
                    <a:pt x="99" y="908"/>
                  </a:cubicBezTo>
                  <a:cubicBezTo>
                    <a:pt x="107" y="904"/>
                    <a:pt x="0" y="945"/>
                    <a:pt x="135" y="902"/>
                  </a:cubicBezTo>
                  <a:close/>
                </a:path>
              </a:pathLst>
            </a:custGeom>
            <a:gradFill rotWithShape="0">
              <a:gsLst>
                <a:gs pos="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ja-JP" altLang="en-US" sz="2800">
                <a:solidFill>
                  <a:srgbClr val="2E2E48"/>
                </a:solidFill>
              </a:endParaRPr>
            </a:p>
          </p:txBody>
        </p:sp>
        <p:sp>
          <p:nvSpPr>
            <p:cNvPr id="68615" name="Freeform 7"/>
            <p:cNvSpPr>
              <a:spLocks/>
            </p:cNvSpPr>
            <p:nvPr userDrawn="1"/>
          </p:nvSpPr>
          <p:spPr bwMode="white">
            <a:xfrm>
              <a:off x="2761" y="1582"/>
              <a:ext cx="1090" cy="944"/>
            </a:xfrm>
            <a:custGeom>
              <a:avLst/>
              <a:gdLst/>
              <a:ahLst/>
              <a:cxnLst>
                <a:cxn ang="0">
                  <a:pos x="262" y="29"/>
                </a:cxn>
                <a:cxn ang="0">
                  <a:pos x="310" y="5"/>
                </a:cxn>
                <a:cxn ang="0">
                  <a:pos x="415" y="80"/>
                </a:cxn>
                <a:cxn ang="0">
                  <a:pos x="415" y="164"/>
                </a:cxn>
                <a:cxn ang="0">
                  <a:pos x="439" y="239"/>
                </a:cxn>
                <a:cxn ang="0">
                  <a:pos x="532" y="266"/>
                </a:cxn>
                <a:cxn ang="0">
                  <a:pos x="544" y="338"/>
                </a:cxn>
                <a:cxn ang="0">
                  <a:pos x="646" y="431"/>
                </a:cxn>
                <a:cxn ang="0">
                  <a:pos x="982" y="641"/>
                </a:cxn>
                <a:cxn ang="0">
                  <a:pos x="1084" y="740"/>
                </a:cxn>
                <a:cxn ang="0">
                  <a:pos x="922" y="722"/>
                </a:cxn>
                <a:cxn ang="0">
                  <a:pos x="826" y="740"/>
                </a:cxn>
                <a:cxn ang="0">
                  <a:pos x="607" y="548"/>
                </a:cxn>
                <a:cxn ang="0">
                  <a:pos x="496" y="536"/>
                </a:cxn>
                <a:cxn ang="0">
                  <a:pos x="520" y="722"/>
                </a:cxn>
                <a:cxn ang="0">
                  <a:pos x="472" y="800"/>
                </a:cxn>
                <a:cxn ang="0">
                  <a:pos x="364" y="833"/>
                </a:cxn>
                <a:cxn ang="0">
                  <a:pos x="205" y="944"/>
                </a:cxn>
                <a:cxn ang="0">
                  <a:pos x="139" y="899"/>
                </a:cxn>
                <a:cxn ang="0">
                  <a:pos x="148" y="818"/>
                </a:cxn>
                <a:cxn ang="0">
                  <a:pos x="103" y="785"/>
                </a:cxn>
                <a:cxn ang="0">
                  <a:pos x="25" y="815"/>
                </a:cxn>
                <a:cxn ang="0">
                  <a:pos x="220" y="647"/>
                </a:cxn>
                <a:cxn ang="0">
                  <a:pos x="307" y="542"/>
                </a:cxn>
                <a:cxn ang="0">
                  <a:pos x="235" y="473"/>
                </a:cxn>
                <a:cxn ang="0">
                  <a:pos x="211" y="404"/>
                </a:cxn>
                <a:cxn ang="0">
                  <a:pos x="190" y="335"/>
                </a:cxn>
                <a:cxn ang="0">
                  <a:pos x="157" y="296"/>
                </a:cxn>
                <a:cxn ang="0">
                  <a:pos x="148" y="236"/>
                </a:cxn>
                <a:cxn ang="0">
                  <a:pos x="121" y="164"/>
                </a:cxn>
                <a:cxn ang="0">
                  <a:pos x="88" y="68"/>
                </a:cxn>
                <a:cxn ang="0">
                  <a:pos x="127" y="89"/>
                </a:cxn>
                <a:cxn ang="0">
                  <a:pos x="139" y="56"/>
                </a:cxn>
                <a:cxn ang="0">
                  <a:pos x="148" y="23"/>
                </a:cxn>
                <a:cxn ang="0">
                  <a:pos x="187" y="53"/>
                </a:cxn>
                <a:cxn ang="0">
                  <a:pos x="196" y="107"/>
                </a:cxn>
                <a:cxn ang="0">
                  <a:pos x="244" y="122"/>
                </a:cxn>
                <a:cxn ang="0">
                  <a:pos x="319" y="155"/>
                </a:cxn>
                <a:cxn ang="0">
                  <a:pos x="361" y="152"/>
                </a:cxn>
                <a:cxn ang="0">
                  <a:pos x="259" y="92"/>
                </a:cxn>
                <a:cxn ang="0">
                  <a:pos x="220" y="44"/>
                </a:cxn>
              </a:cxnLst>
              <a:rect l="0" t="0" r="r" b="b"/>
              <a:pathLst>
                <a:path w="1090" h="944">
                  <a:moveTo>
                    <a:pt x="220" y="44"/>
                  </a:moveTo>
                  <a:cubicBezTo>
                    <a:pt x="214" y="39"/>
                    <a:pt x="250" y="35"/>
                    <a:pt x="262" y="29"/>
                  </a:cubicBezTo>
                  <a:cubicBezTo>
                    <a:pt x="274" y="23"/>
                    <a:pt x="284" y="9"/>
                    <a:pt x="292" y="5"/>
                  </a:cubicBezTo>
                  <a:cubicBezTo>
                    <a:pt x="300" y="1"/>
                    <a:pt x="299" y="0"/>
                    <a:pt x="310" y="5"/>
                  </a:cubicBezTo>
                  <a:cubicBezTo>
                    <a:pt x="321" y="10"/>
                    <a:pt x="341" y="23"/>
                    <a:pt x="358" y="35"/>
                  </a:cubicBezTo>
                  <a:cubicBezTo>
                    <a:pt x="375" y="47"/>
                    <a:pt x="402" y="64"/>
                    <a:pt x="415" y="80"/>
                  </a:cubicBezTo>
                  <a:cubicBezTo>
                    <a:pt x="428" y="96"/>
                    <a:pt x="436" y="114"/>
                    <a:pt x="436" y="128"/>
                  </a:cubicBezTo>
                  <a:cubicBezTo>
                    <a:pt x="436" y="142"/>
                    <a:pt x="414" y="155"/>
                    <a:pt x="415" y="164"/>
                  </a:cubicBezTo>
                  <a:cubicBezTo>
                    <a:pt x="416" y="173"/>
                    <a:pt x="441" y="172"/>
                    <a:pt x="445" y="185"/>
                  </a:cubicBezTo>
                  <a:cubicBezTo>
                    <a:pt x="449" y="198"/>
                    <a:pt x="431" y="226"/>
                    <a:pt x="439" y="239"/>
                  </a:cubicBezTo>
                  <a:cubicBezTo>
                    <a:pt x="447" y="252"/>
                    <a:pt x="475" y="262"/>
                    <a:pt x="490" y="266"/>
                  </a:cubicBezTo>
                  <a:cubicBezTo>
                    <a:pt x="505" y="270"/>
                    <a:pt x="517" y="256"/>
                    <a:pt x="532" y="266"/>
                  </a:cubicBezTo>
                  <a:cubicBezTo>
                    <a:pt x="547" y="276"/>
                    <a:pt x="575" y="314"/>
                    <a:pt x="577" y="326"/>
                  </a:cubicBezTo>
                  <a:cubicBezTo>
                    <a:pt x="579" y="338"/>
                    <a:pt x="546" y="331"/>
                    <a:pt x="544" y="338"/>
                  </a:cubicBezTo>
                  <a:cubicBezTo>
                    <a:pt x="542" y="345"/>
                    <a:pt x="545" y="356"/>
                    <a:pt x="562" y="371"/>
                  </a:cubicBezTo>
                  <a:cubicBezTo>
                    <a:pt x="579" y="386"/>
                    <a:pt x="604" y="404"/>
                    <a:pt x="646" y="431"/>
                  </a:cubicBezTo>
                  <a:cubicBezTo>
                    <a:pt x="688" y="458"/>
                    <a:pt x="761" y="501"/>
                    <a:pt x="817" y="536"/>
                  </a:cubicBezTo>
                  <a:cubicBezTo>
                    <a:pt x="873" y="571"/>
                    <a:pt x="949" y="617"/>
                    <a:pt x="982" y="641"/>
                  </a:cubicBezTo>
                  <a:cubicBezTo>
                    <a:pt x="1015" y="665"/>
                    <a:pt x="995" y="664"/>
                    <a:pt x="1012" y="680"/>
                  </a:cubicBezTo>
                  <a:cubicBezTo>
                    <a:pt x="1029" y="696"/>
                    <a:pt x="1078" y="726"/>
                    <a:pt x="1084" y="740"/>
                  </a:cubicBezTo>
                  <a:cubicBezTo>
                    <a:pt x="1090" y="754"/>
                    <a:pt x="1078" y="767"/>
                    <a:pt x="1051" y="764"/>
                  </a:cubicBezTo>
                  <a:cubicBezTo>
                    <a:pt x="1024" y="761"/>
                    <a:pt x="950" y="724"/>
                    <a:pt x="922" y="722"/>
                  </a:cubicBezTo>
                  <a:cubicBezTo>
                    <a:pt x="894" y="720"/>
                    <a:pt x="896" y="746"/>
                    <a:pt x="880" y="749"/>
                  </a:cubicBezTo>
                  <a:cubicBezTo>
                    <a:pt x="864" y="752"/>
                    <a:pt x="858" y="758"/>
                    <a:pt x="826" y="740"/>
                  </a:cubicBezTo>
                  <a:cubicBezTo>
                    <a:pt x="794" y="722"/>
                    <a:pt x="725" y="673"/>
                    <a:pt x="688" y="641"/>
                  </a:cubicBezTo>
                  <a:cubicBezTo>
                    <a:pt x="651" y="609"/>
                    <a:pt x="630" y="570"/>
                    <a:pt x="607" y="548"/>
                  </a:cubicBezTo>
                  <a:cubicBezTo>
                    <a:pt x="584" y="526"/>
                    <a:pt x="565" y="508"/>
                    <a:pt x="547" y="506"/>
                  </a:cubicBezTo>
                  <a:cubicBezTo>
                    <a:pt x="529" y="504"/>
                    <a:pt x="510" y="515"/>
                    <a:pt x="496" y="536"/>
                  </a:cubicBezTo>
                  <a:cubicBezTo>
                    <a:pt x="482" y="557"/>
                    <a:pt x="459" y="601"/>
                    <a:pt x="463" y="632"/>
                  </a:cubicBezTo>
                  <a:cubicBezTo>
                    <a:pt x="467" y="663"/>
                    <a:pt x="514" y="695"/>
                    <a:pt x="520" y="722"/>
                  </a:cubicBezTo>
                  <a:cubicBezTo>
                    <a:pt x="526" y="749"/>
                    <a:pt x="510" y="784"/>
                    <a:pt x="502" y="797"/>
                  </a:cubicBezTo>
                  <a:cubicBezTo>
                    <a:pt x="494" y="810"/>
                    <a:pt x="480" y="802"/>
                    <a:pt x="472" y="800"/>
                  </a:cubicBezTo>
                  <a:cubicBezTo>
                    <a:pt x="464" y="798"/>
                    <a:pt x="469" y="780"/>
                    <a:pt x="451" y="785"/>
                  </a:cubicBezTo>
                  <a:cubicBezTo>
                    <a:pt x="433" y="790"/>
                    <a:pt x="393" y="814"/>
                    <a:pt x="364" y="833"/>
                  </a:cubicBezTo>
                  <a:cubicBezTo>
                    <a:pt x="335" y="852"/>
                    <a:pt x="303" y="881"/>
                    <a:pt x="277" y="899"/>
                  </a:cubicBezTo>
                  <a:cubicBezTo>
                    <a:pt x="251" y="917"/>
                    <a:pt x="222" y="944"/>
                    <a:pt x="205" y="944"/>
                  </a:cubicBezTo>
                  <a:cubicBezTo>
                    <a:pt x="188" y="944"/>
                    <a:pt x="183" y="906"/>
                    <a:pt x="172" y="899"/>
                  </a:cubicBezTo>
                  <a:cubicBezTo>
                    <a:pt x="161" y="892"/>
                    <a:pt x="150" y="901"/>
                    <a:pt x="139" y="899"/>
                  </a:cubicBezTo>
                  <a:cubicBezTo>
                    <a:pt x="128" y="897"/>
                    <a:pt x="102" y="897"/>
                    <a:pt x="103" y="884"/>
                  </a:cubicBezTo>
                  <a:cubicBezTo>
                    <a:pt x="104" y="871"/>
                    <a:pt x="133" y="839"/>
                    <a:pt x="148" y="818"/>
                  </a:cubicBezTo>
                  <a:cubicBezTo>
                    <a:pt x="163" y="797"/>
                    <a:pt x="203" y="760"/>
                    <a:pt x="196" y="755"/>
                  </a:cubicBezTo>
                  <a:cubicBezTo>
                    <a:pt x="189" y="750"/>
                    <a:pt x="133" y="768"/>
                    <a:pt x="103" y="785"/>
                  </a:cubicBezTo>
                  <a:cubicBezTo>
                    <a:pt x="73" y="802"/>
                    <a:pt x="26" y="852"/>
                    <a:pt x="13" y="857"/>
                  </a:cubicBezTo>
                  <a:cubicBezTo>
                    <a:pt x="0" y="862"/>
                    <a:pt x="5" y="836"/>
                    <a:pt x="25" y="815"/>
                  </a:cubicBezTo>
                  <a:cubicBezTo>
                    <a:pt x="45" y="794"/>
                    <a:pt x="97" y="756"/>
                    <a:pt x="130" y="728"/>
                  </a:cubicBezTo>
                  <a:cubicBezTo>
                    <a:pt x="163" y="700"/>
                    <a:pt x="199" y="671"/>
                    <a:pt x="220" y="647"/>
                  </a:cubicBezTo>
                  <a:cubicBezTo>
                    <a:pt x="241" y="623"/>
                    <a:pt x="245" y="602"/>
                    <a:pt x="259" y="584"/>
                  </a:cubicBezTo>
                  <a:cubicBezTo>
                    <a:pt x="273" y="566"/>
                    <a:pt x="301" y="556"/>
                    <a:pt x="307" y="542"/>
                  </a:cubicBezTo>
                  <a:cubicBezTo>
                    <a:pt x="313" y="528"/>
                    <a:pt x="310" y="511"/>
                    <a:pt x="298" y="500"/>
                  </a:cubicBezTo>
                  <a:cubicBezTo>
                    <a:pt x="286" y="489"/>
                    <a:pt x="240" y="485"/>
                    <a:pt x="235" y="473"/>
                  </a:cubicBezTo>
                  <a:cubicBezTo>
                    <a:pt x="230" y="461"/>
                    <a:pt x="272" y="436"/>
                    <a:pt x="268" y="425"/>
                  </a:cubicBezTo>
                  <a:cubicBezTo>
                    <a:pt x="264" y="414"/>
                    <a:pt x="218" y="414"/>
                    <a:pt x="211" y="404"/>
                  </a:cubicBezTo>
                  <a:cubicBezTo>
                    <a:pt x="204" y="394"/>
                    <a:pt x="229" y="376"/>
                    <a:pt x="226" y="365"/>
                  </a:cubicBezTo>
                  <a:cubicBezTo>
                    <a:pt x="223" y="354"/>
                    <a:pt x="196" y="343"/>
                    <a:pt x="190" y="335"/>
                  </a:cubicBezTo>
                  <a:cubicBezTo>
                    <a:pt x="184" y="327"/>
                    <a:pt x="192" y="320"/>
                    <a:pt x="187" y="314"/>
                  </a:cubicBezTo>
                  <a:cubicBezTo>
                    <a:pt x="182" y="308"/>
                    <a:pt x="167" y="304"/>
                    <a:pt x="157" y="296"/>
                  </a:cubicBezTo>
                  <a:cubicBezTo>
                    <a:pt x="147" y="288"/>
                    <a:pt x="129" y="276"/>
                    <a:pt x="127" y="266"/>
                  </a:cubicBezTo>
                  <a:cubicBezTo>
                    <a:pt x="125" y="256"/>
                    <a:pt x="144" y="246"/>
                    <a:pt x="148" y="236"/>
                  </a:cubicBezTo>
                  <a:cubicBezTo>
                    <a:pt x="152" y="226"/>
                    <a:pt x="155" y="218"/>
                    <a:pt x="151" y="206"/>
                  </a:cubicBezTo>
                  <a:cubicBezTo>
                    <a:pt x="147" y="194"/>
                    <a:pt x="134" y="178"/>
                    <a:pt x="121" y="164"/>
                  </a:cubicBezTo>
                  <a:cubicBezTo>
                    <a:pt x="108" y="150"/>
                    <a:pt x="78" y="141"/>
                    <a:pt x="73" y="125"/>
                  </a:cubicBezTo>
                  <a:cubicBezTo>
                    <a:pt x="68" y="109"/>
                    <a:pt x="78" y="68"/>
                    <a:pt x="88" y="68"/>
                  </a:cubicBezTo>
                  <a:cubicBezTo>
                    <a:pt x="98" y="68"/>
                    <a:pt x="130" y="125"/>
                    <a:pt x="136" y="128"/>
                  </a:cubicBezTo>
                  <a:cubicBezTo>
                    <a:pt x="142" y="131"/>
                    <a:pt x="132" y="100"/>
                    <a:pt x="127" y="89"/>
                  </a:cubicBezTo>
                  <a:cubicBezTo>
                    <a:pt x="122" y="78"/>
                    <a:pt x="101" y="67"/>
                    <a:pt x="103" y="62"/>
                  </a:cubicBezTo>
                  <a:cubicBezTo>
                    <a:pt x="105" y="57"/>
                    <a:pt x="135" y="61"/>
                    <a:pt x="139" y="56"/>
                  </a:cubicBezTo>
                  <a:cubicBezTo>
                    <a:pt x="143" y="51"/>
                    <a:pt x="126" y="37"/>
                    <a:pt x="127" y="32"/>
                  </a:cubicBezTo>
                  <a:cubicBezTo>
                    <a:pt x="128" y="27"/>
                    <a:pt x="142" y="20"/>
                    <a:pt x="148" y="23"/>
                  </a:cubicBezTo>
                  <a:cubicBezTo>
                    <a:pt x="154" y="26"/>
                    <a:pt x="157" y="45"/>
                    <a:pt x="163" y="50"/>
                  </a:cubicBezTo>
                  <a:cubicBezTo>
                    <a:pt x="169" y="55"/>
                    <a:pt x="186" y="42"/>
                    <a:pt x="187" y="53"/>
                  </a:cubicBezTo>
                  <a:cubicBezTo>
                    <a:pt x="188" y="64"/>
                    <a:pt x="171" y="110"/>
                    <a:pt x="172" y="119"/>
                  </a:cubicBezTo>
                  <a:cubicBezTo>
                    <a:pt x="173" y="128"/>
                    <a:pt x="190" y="112"/>
                    <a:pt x="196" y="107"/>
                  </a:cubicBezTo>
                  <a:cubicBezTo>
                    <a:pt x="202" y="102"/>
                    <a:pt x="203" y="86"/>
                    <a:pt x="211" y="89"/>
                  </a:cubicBezTo>
                  <a:cubicBezTo>
                    <a:pt x="219" y="92"/>
                    <a:pt x="237" y="112"/>
                    <a:pt x="244" y="122"/>
                  </a:cubicBezTo>
                  <a:cubicBezTo>
                    <a:pt x="251" y="132"/>
                    <a:pt x="244" y="144"/>
                    <a:pt x="256" y="149"/>
                  </a:cubicBezTo>
                  <a:cubicBezTo>
                    <a:pt x="268" y="154"/>
                    <a:pt x="307" y="148"/>
                    <a:pt x="319" y="155"/>
                  </a:cubicBezTo>
                  <a:cubicBezTo>
                    <a:pt x="331" y="162"/>
                    <a:pt x="318" y="192"/>
                    <a:pt x="325" y="191"/>
                  </a:cubicBezTo>
                  <a:cubicBezTo>
                    <a:pt x="332" y="190"/>
                    <a:pt x="362" y="160"/>
                    <a:pt x="361" y="152"/>
                  </a:cubicBezTo>
                  <a:cubicBezTo>
                    <a:pt x="360" y="144"/>
                    <a:pt x="336" y="153"/>
                    <a:pt x="319" y="143"/>
                  </a:cubicBezTo>
                  <a:cubicBezTo>
                    <a:pt x="302" y="133"/>
                    <a:pt x="262" y="105"/>
                    <a:pt x="259" y="92"/>
                  </a:cubicBezTo>
                  <a:cubicBezTo>
                    <a:pt x="256" y="79"/>
                    <a:pt x="304" y="69"/>
                    <a:pt x="298" y="62"/>
                  </a:cubicBezTo>
                  <a:cubicBezTo>
                    <a:pt x="292" y="55"/>
                    <a:pt x="226" y="49"/>
                    <a:pt x="220" y="44"/>
                  </a:cubicBezTo>
                  <a:close/>
                </a:path>
              </a:pathLst>
            </a:custGeom>
            <a:gradFill rotWithShape="0">
              <a:gsLst>
                <a:gs pos="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ja-JP" altLang="en-US" sz="2800">
                <a:solidFill>
                  <a:srgbClr val="2E2E48"/>
                </a:solidFill>
              </a:endParaRPr>
            </a:p>
          </p:txBody>
        </p:sp>
        <p:sp>
          <p:nvSpPr>
            <p:cNvPr id="68616" name="Freeform 8"/>
            <p:cNvSpPr>
              <a:spLocks/>
            </p:cNvSpPr>
            <p:nvPr userDrawn="1"/>
          </p:nvSpPr>
          <p:spPr bwMode="white">
            <a:xfrm>
              <a:off x="0" y="2659"/>
              <a:ext cx="5760" cy="1413"/>
            </a:xfrm>
            <a:custGeom>
              <a:avLst/>
              <a:gdLst/>
              <a:ahLst/>
              <a:cxnLst>
                <a:cxn ang="0">
                  <a:pos x="0" y="230"/>
                </a:cxn>
                <a:cxn ang="0">
                  <a:pos x="702" y="104"/>
                </a:cxn>
                <a:cxn ang="0">
                  <a:pos x="1144" y="0"/>
                </a:cxn>
                <a:cxn ang="0">
                  <a:pos x="1461" y="50"/>
                </a:cxn>
                <a:cxn ang="0">
                  <a:pos x="1720" y="75"/>
                </a:cxn>
                <a:cxn ang="0">
                  <a:pos x="2054" y="17"/>
                </a:cxn>
                <a:cxn ang="0">
                  <a:pos x="2296" y="84"/>
                </a:cxn>
                <a:cxn ang="0">
                  <a:pos x="3423" y="117"/>
                </a:cxn>
                <a:cxn ang="0">
                  <a:pos x="3823" y="25"/>
                </a:cxn>
                <a:cxn ang="0">
                  <a:pos x="3982" y="75"/>
                </a:cxn>
                <a:cxn ang="0">
                  <a:pos x="4082" y="117"/>
                </a:cxn>
                <a:cxn ang="0">
                  <a:pos x="4726" y="135"/>
                </a:cxn>
                <a:cxn ang="0">
                  <a:pos x="4979" y="112"/>
                </a:cxn>
                <a:cxn ang="0">
                  <a:pos x="5397" y="222"/>
                </a:cxn>
                <a:cxn ang="0">
                  <a:pos x="5760" y="206"/>
                </a:cxn>
                <a:cxn ang="0">
                  <a:pos x="5760" y="1224"/>
                </a:cxn>
                <a:cxn ang="0">
                  <a:pos x="0" y="1224"/>
                </a:cxn>
                <a:cxn ang="0">
                  <a:pos x="0" y="230"/>
                </a:cxn>
              </a:cxnLst>
              <a:rect l="0" t="0" r="r" b="b"/>
              <a:pathLst>
                <a:path w="5760" h="1224">
                  <a:moveTo>
                    <a:pt x="0" y="230"/>
                  </a:moveTo>
                  <a:lnTo>
                    <a:pt x="702" y="104"/>
                  </a:lnTo>
                  <a:lnTo>
                    <a:pt x="1144" y="0"/>
                  </a:lnTo>
                  <a:lnTo>
                    <a:pt x="1461" y="50"/>
                  </a:lnTo>
                  <a:lnTo>
                    <a:pt x="1720" y="75"/>
                  </a:lnTo>
                  <a:lnTo>
                    <a:pt x="2054" y="17"/>
                  </a:lnTo>
                  <a:cubicBezTo>
                    <a:pt x="2054" y="17"/>
                    <a:pt x="2068" y="67"/>
                    <a:pt x="2296" y="84"/>
                  </a:cubicBezTo>
                  <a:cubicBezTo>
                    <a:pt x="2579" y="384"/>
                    <a:pt x="3089" y="242"/>
                    <a:pt x="3423" y="117"/>
                  </a:cubicBezTo>
                  <a:cubicBezTo>
                    <a:pt x="3556" y="59"/>
                    <a:pt x="3656" y="33"/>
                    <a:pt x="3823" y="25"/>
                  </a:cubicBezTo>
                  <a:cubicBezTo>
                    <a:pt x="3917" y="13"/>
                    <a:pt x="3832" y="57"/>
                    <a:pt x="3982" y="75"/>
                  </a:cubicBezTo>
                  <a:cubicBezTo>
                    <a:pt x="4025" y="90"/>
                    <a:pt x="3958" y="107"/>
                    <a:pt x="4082" y="117"/>
                  </a:cubicBezTo>
                  <a:cubicBezTo>
                    <a:pt x="4206" y="127"/>
                    <a:pt x="4577" y="136"/>
                    <a:pt x="4726" y="135"/>
                  </a:cubicBezTo>
                  <a:lnTo>
                    <a:pt x="4979" y="112"/>
                  </a:lnTo>
                  <a:lnTo>
                    <a:pt x="5397" y="222"/>
                  </a:lnTo>
                  <a:lnTo>
                    <a:pt x="5760" y="206"/>
                  </a:lnTo>
                  <a:lnTo>
                    <a:pt x="5760" y="1224"/>
                  </a:lnTo>
                  <a:lnTo>
                    <a:pt x="0" y="1224"/>
                  </a:lnTo>
                  <a:lnTo>
                    <a:pt x="0" y="230"/>
                  </a:lnTo>
                  <a:close/>
                </a:path>
              </a:pathLst>
            </a:custGeom>
            <a:gradFill rotWithShape="0">
              <a:gsLst>
                <a:gs pos="0">
                  <a:schemeClr val="bg2">
                    <a:gamma/>
                    <a:shade val="69804"/>
                    <a:invGamma/>
                  </a:schemeClr>
                </a:gs>
                <a:gs pos="100000">
                  <a:schemeClr val="bg2"/>
                </a:gs>
              </a:gsLst>
              <a:lin ang="5400000" scaled="1"/>
            </a:gradFill>
            <a:ln w="9525"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ja-JP" altLang="en-US" sz="2800">
                <a:solidFill>
                  <a:srgbClr val="2E2E48"/>
                </a:solidFill>
              </a:endParaRPr>
            </a:p>
          </p:txBody>
        </p:sp>
        <p:sp>
          <p:nvSpPr>
            <p:cNvPr id="68617" name="Freeform 9"/>
            <p:cNvSpPr>
              <a:spLocks/>
            </p:cNvSpPr>
            <p:nvPr userDrawn="1"/>
          </p:nvSpPr>
          <p:spPr bwMode="white">
            <a:xfrm>
              <a:off x="0" y="3138"/>
              <a:ext cx="5760" cy="1186"/>
            </a:xfrm>
            <a:custGeom>
              <a:avLst/>
              <a:gdLst/>
              <a:ahLst/>
              <a:cxnLst>
                <a:cxn ang="0">
                  <a:pos x="0" y="1027"/>
                </a:cxn>
                <a:cxn ang="0">
                  <a:pos x="5760" y="1027"/>
                </a:cxn>
                <a:cxn ang="0">
                  <a:pos x="5760" y="409"/>
                </a:cxn>
                <a:cxn ang="0">
                  <a:pos x="4658" y="401"/>
                </a:cxn>
                <a:cxn ang="0">
                  <a:pos x="3948" y="309"/>
                </a:cxn>
                <a:cxn ang="0">
                  <a:pos x="2905" y="351"/>
                </a:cxn>
                <a:cxn ang="0">
                  <a:pos x="1419" y="175"/>
                </a:cxn>
                <a:cxn ang="0">
                  <a:pos x="659" y="84"/>
                </a:cxn>
                <a:cxn ang="0">
                  <a:pos x="0" y="0"/>
                </a:cxn>
                <a:cxn ang="0">
                  <a:pos x="0" y="1027"/>
                </a:cxn>
              </a:cxnLst>
              <a:rect l="0" t="0" r="r" b="b"/>
              <a:pathLst>
                <a:path w="5760" h="1027">
                  <a:moveTo>
                    <a:pt x="0" y="1027"/>
                  </a:moveTo>
                  <a:lnTo>
                    <a:pt x="5760" y="1027"/>
                  </a:lnTo>
                  <a:lnTo>
                    <a:pt x="5760" y="409"/>
                  </a:lnTo>
                  <a:cubicBezTo>
                    <a:pt x="5576" y="305"/>
                    <a:pt x="4960" y="418"/>
                    <a:pt x="4658" y="401"/>
                  </a:cubicBezTo>
                  <a:cubicBezTo>
                    <a:pt x="4356" y="384"/>
                    <a:pt x="4240" y="317"/>
                    <a:pt x="3948" y="309"/>
                  </a:cubicBezTo>
                  <a:cubicBezTo>
                    <a:pt x="3656" y="301"/>
                    <a:pt x="3326" y="373"/>
                    <a:pt x="2905" y="351"/>
                  </a:cubicBezTo>
                  <a:cubicBezTo>
                    <a:pt x="2404" y="342"/>
                    <a:pt x="1978" y="192"/>
                    <a:pt x="1419" y="175"/>
                  </a:cubicBezTo>
                  <a:cubicBezTo>
                    <a:pt x="1045" y="130"/>
                    <a:pt x="918" y="167"/>
                    <a:pt x="659" y="84"/>
                  </a:cubicBezTo>
                  <a:cubicBezTo>
                    <a:pt x="342" y="75"/>
                    <a:pt x="150" y="17"/>
                    <a:pt x="0" y="0"/>
                  </a:cubicBezTo>
                  <a:cubicBezTo>
                    <a:pt x="0" y="513"/>
                    <a:pt x="0" y="1027"/>
                    <a:pt x="0" y="1027"/>
                  </a:cubicBezTo>
                  <a:close/>
                </a:path>
              </a:pathLst>
            </a:custGeom>
            <a:gradFill rotWithShape="0">
              <a:gsLst>
                <a:gs pos="0">
                  <a:schemeClr val="bg2">
                    <a:gamma/>
                    <a:shade val="69804"/>
                    <a:invGamma/>
                  </a:schemeClr>
                </a:gs>
                <a:gs pos="100000">
                  <a:schemeClr val="bg2"/>
                </a:gs>
              </a:gsLst>
              <a:lin ang="5400000" scaled="1"/>
            </a:gradFill>
            <a:ln w="9525"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ja-JP" altLang="en-US" sz="2800">
                <a:solidFill>
                  <a:srgbClr val="2E2E48"/>
                </a:solidFill>
              </a:endParaRPr>
            </a:p>
          </p:txBody>
        </p:sp>
      </p:grpSp>
      <p:sp>
        <p:nvSpPr>
          <p:cNvPr id="20483" name="Rectangle 10"/>
          <p:cNvSpPr>
            <a:spLocks noGrp="1" noChangeArrowheads="1"/>
          </p:cNvSpPr>
          <p:nvPr>
            <p:ph type="title"/>
          </p:nvPr>
        </p:nvSpPr>
        <p:spPr bwMode="auto">
          <a:xfrm>
            <a:off x="457200" y="2794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20484" name="Rectangle 11"/>
          <p:cNvSpPr>
            <a:spLocks noGrp="1" noChangeArrowheads="1"/>
          </p:cNvSpPr>
          <p:nvPr>
            <p:ph type="body" idx="1"/>
          </p:nvPr>
        </p:nvSpPr>
        <p:spPr bwMode="auto">
          <a:xfrm>
            <a:off x="457200" y="1600200"/>
            <a:ext cx="82296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68620" name="Rectangle 12"/>
          <p:cNvSpPr>
            <a:spLocks noGrp="1" noChangeArrowheads="1"/>
          </p:cNvSpPr>
          <p:nvPr>
            <p:ph type="dt" sz="half" idx="2"/>
          </p:nvPr>
        </p:nvSpPr>
        <p:spPr bwMode="auto">
          <a:xfrm>
            <a:off x="457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0" sz="1400"/>
            </a:lvl1pPr>
          </a:lstStyle>
          <a:p>
            <a:pPr fontAlgn="base">
              <a:spcBef>
                <a:spcPct val="0"/>
              </a:spcBef>
              <a:spcAft>
                <a:spcPct val="0"/>
              </a:spcAft>
              <a:defRPr/>
            </a:pPr>
            <a:endParaRPr lang="en-US" altLang="ja-JP">
              <a:solidFill>
                <a:srgbClr val="2E2E48"/>
              </a:solidFill>
            </a:endParaRPr>
          </a:p>
        </p:txBody>
      </p:sp>
      <p:sp>
        <p:nvSpPr>
          <p:cNvPr id="6862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kumimoji="0" sz="1400"/>
            </a:lvl1pPr>
          </a:lstStyle>
          <a:p>
            <a:pPr fontAlgn="base">
              <a:spcBef>
                <a:spcPct val="0"/>
              </a:spcBef>
              <a:spcAft>
                <a:spcPct val="0"/>
              </a:spcAft>
              <a:defRPr/>
            </a:pPr>
            <a:endParaRPr lang="en-US" altLang="ja-JP">
              <a:solidFill>
                <a:srgbClr val="2E2E48"/>
              </a:solidFill>
            </a:endParaRPr>
          </a:p>
        </p:txBody>
      </p:sp>
      <p:sp>
        <p:nvSpPr>
          <p:cNvPr id="68622" name="Rectangle 14"/>
          <p:cNvSpPr>
            <a:spLocks noGrp="1" noChangeArrowheads="1"/>
          </p:cNvSpPr>
          <p:nvPr>
            <p:ph type="sldNum" sz="quarter" idx="4"/>
          </p:nvPr>
        </p:nvSpPr>
        <p:spPr bwMode="auto">
          <a:xfrm>
            <a:off x="7239000" y="6669088"/>
            <a:ext cx="1905000" cy="1889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0" sz="1400"/>
            </a:lvl1pPr>
          </a:lstStyle>
          <a:p>
            <a:pPr fontAlgn="base">
              <a:spcBef>
                <a:spcPct val="0"/>
              </a:spcBef>
              <a:spcAft>
                <a:spcPct val="0"/>
              </a:spcAft>
              <a:defRPr/>
            </a:pPr>
            <a:fld id="{B0166BEE-12BB-43FD-B129-A5F42D0BC540}" type="slidenum">
              <a:rPr lang="ja-JP" altLang="en-US">
                <a:solidFill>
                  <a:srgbClr val="2E2E48"/>
                </a:solidFill>
              </a:rPr>
              <a:pPr fontAlgn="base">
                <a:spcBef>
                  <a:spcPct val="0"/>
                </a:spcBef>
                <a:spcAft>
                  <a:spcPct val="0"/>
                </a:spcAft>
                <a:defRPr/>
              </a:pPr>
              <a:t>‹#›</a:t>
            </a:fld>
            <a:endParaRPr lang="en-US" altLang="ja-JP">
              <a:solidFill>
                <a:srgbClr val="2E2E48"/>
              </a:solidFill>
            </a:endParaRPr>
          </a:p>
        </p:txBody>
      </p:sp>
    </p:spTree>
    <p:extLst>
      <p:ext uri="{BB962C8B-B14F-4D97-AF65-F5344CB8AC3E}">
        <p14:creationId xmlns:p14="http://schemas.microsoft.com/office/powerpoint/2010/main" val="3025653933"/>
      </p:ext>
    </p:extLst>
  </p:cSld>
  <p:clrMap bg1="lt1" tx1="dk1" bg2="lt2" tx2="dk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 id="2147483975" r:id="rId12"/>
    <p:sldLayoutId id="2147483976" r:id="rId13"/>
    <p:sldLayoutId id="2147483977" r:id="rId14"/>
    <p:sldLayoutId id="2147483978" r:id="rId15"/>
  </p:sldLayoutIdLst>
  <p:hf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p:titleStyle>
    <p:bodyStyle>
      <a:lvl1pPr marL="342900" indent="-342900" algn="l" rtl="0" eaLnBrk="0" fontAlgn="base" hangingPunct="0">
        <a:spcBef>
          <a:spcPct val="20000"/>
        </a:spcBef>
        <a:spcAft>
          <a:spcPct val="0"/>
        </a:spcAft>
        <a:buClr>
          <a:schemeClr val="tx2"/>
        </a:buClr>
        <a:buSzPct val="60000"/>
        <a:buFont typeface="Wingdings" pitchFamily="2" charset="2"/>
        <a:buChar char="u"/>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60000"/>
        <a:buFont typeface="Wingdings" pitchFamily="2" charset="2"/>
        <a:buChar char="v"/>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tx2"/>
        </a:buClr>
        <a:buSzPct val="40000"/>
        <a:buFont typeface="Wingdings" pitchFamily="2" charset="2"/>
        <a:buChar char="u"/>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tx2"/>
        </a:buClr>
        <a:buSzPct val="50000"/>
        <a:buFont typeface="Wingdings" pitchFamily="2" charset="2"/>
        <a:buChar char="v"/>
        <a:defRPr kumimoji="1" sz="2000">
          <a:solidFill>
            <a:schemeClr val="tx1"/>
          </a:solidFill>
          <a:latin typeface="+mn-lt"/>
          <a:ea typeface="+mn-ea"/>
        </a:defRPr>
      </a:lvl4pPr>
      <a:lvl5pPr marL="2057400" indent="-228600" algn="l" rtl="0" eaLnBrk="0" fontAlgn="base" hangingPunct="0">
        <a:spcBef>
          <a:spcPct val="20000"/>
        </a:spcBef>
        <a:spcAft>
          <a:spcPct val="0"/>
        </a:spcAft>
        <a:buSzPct val="80000"/>
        <a:buChar char="•"/>
        <a:defRPr kumimoji="1" sz="2000">
          <a:solidFill>
            <a:schemeClr val="tx1"/>
          </a:solidFill>
          <a:latin typeface="+mn-lt"/>
          <a:ea typeface="+mn-ea"/>
        </a:defRPr>
      </a:lvl5pPr>
      <a:lvl6pPr marL="2514600" indent="-228600" algn="l" rtl="0" fontAlgn="base">
        <a:spcBef>
          <a:spcPct val="20000"/>
        </a:spcBef>
        <a:spcAft>
          <a:spcPct val="0"/>
        </a:spcAft>
        <a:buSzPct val="80000"/>
        <a:buChar char="•"/>
        <a:defRPr kumimoji="1" sz="2000">
          <a:solidFill>
            <a:schemeClr val="tx1"/>
          </a:solidFill>
          <a:latin typeface="+mn-lt"/>
          <a:ea typeface="+mn-ea"/>
        </a:defRPr>
      </a:lvl6pPr>
      <a:lvl7pPr marL="2971800" indent="-228600" algn="l" rtl="0" fontAlgn="base">
        <a:spcBef>
          <a:spcPct val="20000"/>
        </a:spcBef>
        <a:spcAft>
          <a:spcPct val="0"/>
        </a:spcAft>
        <a:buSzPct val="80000"/>
        <a:buChar char="•"/>
        <a:defRPr kumimoji="1" sz="2000">
          <a:solidFill>
            <a:schemeClr val="tx1"/>
          </a:solidFill>
          <a:latin typeface="+mn-lt"/>
          <a:ea typeface="+mn-ea"/>
        </a:defRPr>
      </a:lvl7pPr>
      <a:lvl8pPr marL="3429000" indent="-228600" algn="l" rtl="0" fontAlgn="base">
        <a:spcBef>
          <a:spcPct val="20000"/>
        </a:spcBef>
        <a:spcAft>
          <a:spcPct val="0"/>
        </a:spcAft>
        <a:buSzPct val="80000"/>
        <a:buChar char="•"/>
        <a:defRPr kumimoji="1" sz="2000">
          <a:solidFill>
            <a:schemeClr val="tx1"/>
          </a:solidFill>
          <a:latin typeface="+mn-lt"/>
          <a:ea typeface="+mn-ea"/>
        </a:defRPr>
      </a:lvl8pPr>
      <a:lvl9pPr marL="3886200" indent="-228600" algn="l" rtl="0" fontAlgn="base">
        <a:spcBef>
          <a:spcPct val="20000"/>
        </a:spcBef>
        <a:spcAft>
          <a:spcPct val="0"/>
        </a:spcAft>
        <a:buSzPct val="80000"/>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64350"/>
            <a:chOff x="0" y="0"/>
            <a:chExt cx="5760" cy="4324"/>
          </a:xfrm>
        </p:grpSpPr>
        <p:sp>
          <p:nvSpPr>
            <p:cNvPr id="68611" name="Rectangle 3"/>
            <p:cNvSpPr>
              <a:spLocks noChangeArrowheads="1"/>
            </p:cNvSpPr>
            <p:nvPr userDrawn="1"/>
          </p:nvSpPr>
          <p:spPr bwMode="white">
            <a:xfrm>
              <a:off x="0" y="331"/>
              <a:ext cx="5760" cy="3326"/>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fontAlgn="base">
                <a:spcBef>
                  <a:spcPct val="0"/>
                </a:spcBef>
                <a:spcAft>
                  <a:spcPct val="0"/>
                </a:spcAft>
                <a:defRPr/>
              </a:pPr>
              <a:endParaRPr lang="ja-JP" altLang="en-US" sz="2800">
                <a:solidFill>
                  <a:srgbClr val="2E2E48"/>
                </a:solidFill>
              </a:endParaRPr>
            </a:p>
          </p:txBody>
        </p:sp>
        <p:sp>
          <p:nvSpPr>
            <p:cNvPr id="68612" name="Rectangle 4"/>
            <p:cNvSpPr>
              <a:spLocks noChangeArrowheads="1"/>
            </p:cNvSpPr>
            <p:nvPr userDrawn="1"/>
          </p:nvSpPr>
          <p:spPr bwMode="white">
            <a:xfrm>
              <a:off x="0" y="0"/>
              <a:ext cx="5760" cy="351"/>
            </a:xfrm>
            <a:prstGeom prst="rect">
              <a:avLst/>
            </a:prstGeom>
            <a:gradFill rotWithShape="0">
              <a:gsLst>
                <a:gs pos="0">
                  <a:schemeClr val="hlink"/>
                </a:gs>
                <a:gs pos="100000">
                  <a:schemeClr val="bg1"/>
                </a:gs>
              </a:gsLst>
              <a:lin ang="5400000" scaled="1"/>
            </a:gradFill>
            <a:ln w="9525">
              <a:noFill/>
              <a:miter lim="800000"/>
              <a:headEnd/>
              <a:tailEnd/>
            </a:ln>
            <a:effectLst/>
          </p:spPr>
          <p:txBody>
            <a:bodyPr wrap="none" anchor="ctr"/>
            <a:lstStyle/>
            <a:p>
              <a:pPr fontAlgn="base">
                <a:spcBef>
                  <a:spcPct val="0"/>
                </a:spcBef>
                <a:spcAft>
                  <a:spcPct val="0"/>
                </a:spcAft>
                <a:defRPr/>
              </a:pPr>
              <a:endParaRPr lang="ja-JP" altLang="en-US" sz="2800">
                <a:solidFill>
                  <a:srgbClr val="2E2E48"/>
                </a:solidFill>
              </a:endParaRPr>
            </a:p>
          </p:txBody>
        </p:sp>
        <p:sp>
          <p:nvSpPr>
            <p:cNvPr id="68613" name="Freeform 5"/>
            <p:cNvSpPr>
              <a:spLocks/>
            </p:cNvSpPr>
            <p:nvPr userDrawn="1"/>
          </p:nvSpPr>
          <p:spPr bwMode="white">
            <a:xfrm>
              <a:off x="0" y="1596"/>
              <a:ext cx="5760" cy="1651"/>
            </a:xfrm>
            <a:custGeom>
              <a:avLst/>
              <a:gdLst/>
              <a:ahLst/>
              <a:cxnLst>
                <a:cxn ang="0">
                  <a:pos x="0" y="960"/>
                </a:cxn>
                <a:cxn ang="0">
                  <a:pos x="773" y="852"/>
                </a:cxn>
                <a:cxn ang="0">
                  <a:pos x="1536" y="594"/>
                </a:cxn>
                <a:cxn ang="0">
                  <a:pos x="2438" y="156"/>
                </a:cxn>
                <a:cxn ang="0">
                  <a:pos x="2678" y="24"/>
                </a:cxn>
                <a:cxn ang="0">
                  <a:pos x="2816" y="30"/>
                </a:cxn>
                <a:cxn ang="0">
                  <a:pos x="2876" y="0"/>
                </a:cxn>
                <a:cxn ang="0">
                  <a:pos x="3032" y="30"/>
                </a:cxn>
                <a:cxn ang="0">
                  <a:pos x="3086" y="12"/>
                </a:cxn>
                <a:cxn ang="0">
                  <a:pos x="3183" y="42"/>
                </a:cxn>
                <a:cxn ang="0">
                  <a:pos x="3333" y="120"/>
                </a:cxn>
                <a:cxn ang="0">
                  <a:pos x="3483" y="234"/>
                </a:cxn>
                <a:cxn ang="0">
                  <a:pos x="3741" y="396"/>
                </a:cxn>
                <a:cxn ang="0">
                  <a:pos x="4156" y="636"/>
                </a:cxn>
                <a:cxn ang="0">
                  <a:pos x="4510" y="768"/>
                </a:cxn>
                <a:cxn ang="0">
                  <a:pos x="4913" y="906"/>
                </a:cxn>
                <a:cxn ang="0">
                  <a:pos x="5304" y="1074"/>
                </a:cxn>
                <a:cxn ang="0">
                  <a:pos x="5760" y="1150"/>
                </a:cxn>
                <a:cxn ang="0">
                  <a:pos x="5760" y="1651"/>
                </a:cxn>
                <a:cxn ang="0">
                  <a:pos x="0" y="1651"/>
                </a:cxn>
                <a:cxn ang="0">
                  <a:pos x="0" y="960"/>
                </a:cxn>
              </a:cxnLst>
              <a:rect l="0" t="0" r="r" b="b"/>
              <a:pathLst>
                <a:path w="5760" h="1651">
                  <a:moveTo>
                    <a:pt x="0" y="960"/>
                  </a:moveTo>
                  <a:cubicBezTo>
                    <a:pt x="237" y="952"/>
                    <a:pt x="517" y="913"/>
                    <a:pt x="773" y="852"/>
                  </a:cubicBezTo>
                  <a:cubicBezTo>
                    <a:pt x="1029" y="791"/>
                    <a:pt x="1259" y="710"/>
                    <a:pt x="1536" y="594"/>
                  </a:cubicBezTo>
                  <a:cubicBezTo>
                    <a:pt x="1814" y="478"/>
                    <a:pt x="2247" y="251"/>
                    <a:pt x="2438" y="156"/>
                  </a:cubicBezTo>
                  <a:cubicBezTo>
                    <a:pt x="2628" y="61"/>
                    <a:pt x="2615" y="45"/>
                    <a:pt x="2678" y="24"/>
                  </a:cubicBezTo>
                  <a:cubicBezTo>
                    <a:pt x="2741" y="3"/>
                    <a:pt x="2783" y="34"/>
                    <a:pt x="2816" y="30"/>
                  </a:cubicBezTo>
                  <a:cubicBezTo>
                    <a:pt x="2849" y="26"/>
                    <a:pt x="2840" y="0"/>
                    <a:pt x="2876" y="0"/>
                  </a:cubicBezTo>
                  <a:cubicBezTo>
                    <a:pt x="2912" y="0"/>
                    <a:pt x="2997" y="28"/>
                    <a:pt x="3032" y="30"/>
                  </a:cubicBezTo>
                  <a:cubicBezTo>
                    <a:pt x="3067" y="32"/>
                    <a:pt x="3061" y="10"/>
                    <a:pt x="3086" y="12"/>
                  </a:cubicBezTo>
                  <a:cubicBezTo>
                    <a:pt x="3112" y="14"/>
                    <a:pt x="3142" y="24"/>
                    <a:pt x="3183" y="42"/>
                  </a:cubicBezTo>
                  <a:cubicBezTo>
                    <a:pt x="3224" y="60"/>
                    <a:pt x="3283" y="88"/>
                    <a:pt x="3333" y="120"/>
                  </a:cubicBezTo>
                  <a:cubicBezTo>
                    <a:pt x="3383" y="152"/>
                    <a:pt x="3415" y="188"/>
                    <a:pt x="3483" y="234"/>
                  </a:cubicBezTo>
                  <a:cubicBezTo>
                    <a:pt x="3551" y="280"/>
                    <a:pt x="3629" y="329"/>
                    <a:pt x="3741" y="396"/>
                  </a:cubicBezTo>
                  <a:cubicBezTo>
                    <a:pt x="3854" y="463"/>
                    <a:pt x="4028" y="574"/>
                    <a:pt x="4156" y="636"/>
                  </a:cubicBezTo>
                  <a:cubicBezTo>
                    <a:pt x="4284" y="698"/>
                    <a:pt x="4384" y="723"/>
                    <a:pt x="4510" y="768"/>
                  </a:cubicBezTo>
                  <a:cubicBezTo>
                    <a:pt x="4637" y="813"/>
                    <a:pt x="4781" y="855"/>
                    <a:pt x="4913" y="906"/>
                  </a:cubicBezTo>
                  <a:cubicBezTo>
                    <a:pt x="5045" y="957"/>
                    <a:pt x="5163" y="1033"/>
                    <a:pt x="5304" y="1074"/>
                  </a:cubicBezTo>
                  <a:cubicBezTo>
                    <a:pt x="5445" y="1115"/>
                    <a:pt x="5543" y="1125"/>
                    <a:pt x="5760" y="1150"/>
                  </a:cubicBezTo>
                  <a:cubicBezTo>
                    <a:pt x="5760" y="1400"/>
                    <a:pt x="5760" y="1651"/>
                    <a:pt x="5760" y="1651"/>
                  </a:cubicBezTo>
                  <a:lnTo>
                    <a:pt x="0" y="1651"/>
                  </a:lnTo>
                  <a:lnTo>
                    <a:pt x="0" y="960"/>
                  </a:lnTo>
                  <a:close/>
                </a:path>
              </a:pathLst>
            </a:custGeom>
            <a:gradFill rotWithShape="0">
              <a:gsLst>
                <a:gs pos="0">
                  <a:schemeClr val="bg2"/>
                </a:gs>
                <a:gs pos="100000">
                  <a:schemeClr val="bg2">
                    <a:gamma/>
                    <a:shade val="66667"/>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ja-JP" altLang="en-US" sz="2800">
                <a:solidFill>
                  <a:srgbClr val="2E2E48"/>
                </a:solidFill>
              </a:endParaRPr>
            </a:p>
          </p:txBody>
        </p:sp>
        <p:sp>
          <p:nvSpPr>
            <p:cNvPr id="68614" name="Freeform 6"/>
            <p:cNvSpPr>
              <a:spLocks/>
            </p:cNvSpPr>
            <p:nvPr userDrawn="1"/>
          </p:nvSpPr>
          <p:spPr bwMode="white">
            <a:xfrm>
              <a:off x="380" y="1597"/>
              <a:ext cx="2495" cy="1054"/>
            </a:xfrm>
            <a:custGeom>
              <a:avLst/>
              <a:gdLst/>
              <a:ahLst/>
              <a:cxnLst>
                <a:cxn ang="0">
                  <a:pos x="909" y="650"/>
                </a:cxn>
                <a:cxn ang="0">
                  <a:pos x="2028" y="116"/>
                </a:cxn>
                <a:cxn ang="0">
                  <a:pos x="2253" y="20"/>
                </a:cxn>
                <a:cxn ang="0">
                  <a:pos x="2304" y="8"/>
                </a:cxn>
                <a:cxn ang="0">
                  <a:pos x="2388" y="20"/>
                </a:cxn>
                <a:cxn ang="0">
                  <a:pos x="2490" y="8"/>
                </a:cxn>
                <a:cxn ang="0">
                  <a:pos x="2424" y="62"/>
                </a:cxn>
                <a:cxn ang="0">
                  <a:pos x="2349" y="158"/>
                </a:cxn>
                <a:cxn ang="0">
                  <a:pos x="2295" y="182"/>
                </a:cxn>
                <a:cxn ang="0">
                  <a:pos x="2271" y="251"/>
                </a:cxn>
                <a:cxn ang="0">
                  <a:pos x="2304" y="332"/>
                </a:cxn>
                <a:cxn ang="0">
                  <a:pos x="2253" y="326"/>
                </a:cxn>
                <a:cxn ang="0">
                  <a:pos x="2226" y="386"/>
                </a:cxn>
                <a:cxn ang="0">
                  <a:pos x="2130" y="491"/>
                </a:cxn>
                <a:cxn ang="0">
                  <a:pos x="1980" y="710"/>
                </a:cxn>
                <a:cxn ang="0">
                  <a:pos x="1884" y="758"/>
                </a:cxn>
                <a:cxn ang="0">
                  <a:pos x="1782" y="845"/>
                </a:cxn>
                <a:cxn ang="0">
                  <a:pos x="1629" y="959"/>
                </a:cxn>
                <a:cxn ang="0">
                  <a:pos x="1458" y="1052"/>
                </a:cxn>
                <a:cxn ang="0">
                  <a:pos x="1560" y="932"/>
                </a:cxn>
                <a:cxn ang="0">
                  <a:pos x="1701" y="770"/>
                </a:cxn>
                <a:cxn ang="0">
                  <a:pos x="1785" y="644"/>
                </a:cxn>
                <a:cxn ang="0">
                  <a:pos x="1935" y="476"/>
                </a:cxn>
                <a:cxn ang="0">
                  <a:pos x="2034" y="350"/>
                </a:cxn>
                <a:cxn ang="0">
                  <a:pos x="2016" y="323"/>
                </a:cxn>
                <a:cxn ang="0">
                  <a:pos x="1947" y="434"/>
                </a:cxn>
                <a:cxn ang="0">
                  <a:pos x="1821" y="587"/>
                </a:cxn>
                <a:cxn ang="0">
                  <a:pos x="1704" y="662"/>
                </a:cxn>
                <a:cxn ang="0">
                  <a:pos x="1620" y="761"/>
                </a:cxn>
                <a:cxn ang="0">
                  <a:pos x="1584" y="728"/>
                </a:cxn>
                <a:cxn ang="0">
                  <a:pos x="1731" y="581"/>
                </a:cxn>
                <a:cxn ang="0">
                  <a:pos x="1851" y="467"/>
                </a:cxn>
                <a:cxn ang="0">
                  <a:pos x="1875" y="413"/>
                </a:cxn>
                <a:cxn ang="0">
                  <a:pos x="1788" y="515"/>
                </a:cxn>
                <a:cxn ang="0">
                  <a:pos x="1689" y="611"/>
                </a:cxn>
                <a:cxn ang="0">
                  <a:pos x="1605" y="665"/>
                </a:cxn>
                <a:cxn ang="0">
                  <a:pos x="1689" y="548"/>
                </a:cxn>
                <a:cxn ang="0">
                  <a:pos x="1746" y="506"/>
                </a:cxn>
                <a:cxn ang="0">
                  <a:pos x="1596" y="611"/>
                </a:cxn>
                <a:cxn ang="0">
                  <a:pos x="1542" y="689"/>
                </a:cxn>
                <a:cxn ang="0">
                  <a:pos x="1500" y="632"/>
                </a:cxn>
                <a:cxn ang="0">
                  <a:pos x="1590" y="563"/>
                </a:cxn>
                <a:cxn ang="0">
                  <a:pos x="1704" y="476"/>
                </a:cxn>
                <a:cxn ang="0">
                  <a:pos x="1659" y="485"/>
                </a:cxn>
                <a:cxn ang="0">
                  <a:pos x="1596" y="524"/>
                </a:cxn>
                <a:cxn ang="0">
                  <a:pos x="1530" y="560"/>
                </a:cxn>
                <a:cxn ang="0">
                  <a:pos x="1470" y="623"/>
                </a:cxn>
                <a:cxn ang="0">
                  <a:pos x="1401" y="662"/>
                </a:cxn>
                <a:cxn ang="0">
                  <a:pos x="1362" y="665"/>
                </a:cxn>
                <a:cxn ang="0">
                  <a:pos x="1263" y="653"/>
                </a:cxn>
                <a:cxn ang="0">
                  <a:pos x="1194" y="668"/>
                </a:cxn>
                <a:cxn ang="0">
                  <a:pos x="879" y="788"/>
                </a:cxn>
                <a:cxn ang="0">
                  <a:pos x="492" y="917"/>
                </a:cxn>
                <a:cxn ang="0">
                  <a:pos x="657" y="851"/>
                </a:cxn>
                <a:cxn ang="0">
                  <a:pos x="1035" y="716"/>
                </a:cxn>
                <a:cxn ang="0">
                  <a:pos x="1062" y="689"/>
                </a:cxn>
                <a:cxn ang="0">
                  <a:pos x="714" y="806"/>
                </a:cxn>
                <a:cxn ang="0">
                  <a:pos x="288" y="905"/>
                </a:cxn>
                <a:cxn ang="0">
                  <a:pos x="207" y="902"/>
                </a:cxn>
                <a:cxn ang="0">
                  <a:pos x="84" y="929"/>
                </a:cxn>
                <a:cxn ang="0">
                  <a:pos x="135" y="902"/>
                </a:cxn>
              </a:cxnLst>
              <a:rect l="0" t="0" r="r" b="b"/>
              <a:pathLst>
                <a:path w="2495" h="1054">
                  <a:moveTo>
                    <a:pt x="135" y="902"/>
                  </a:moveTo>
                  <a:cubicBezTo>
                    <a:pt x="270" y="859"/>
                    <a:pt x="683" y="732"/>
                    <a:pt x="909" y="650"/>
                  </a:cubicBezTo>
                  <a:cubicBezTo>
                    <a:pt x="1135" y="568"/>
                    <a:pt x="1305" y="499"/>
                    <a:pt x="1491" y="410"/>
                  </a:cubicBezTo>
                  <a:cubicBezTo>
                    <a:pt x="1677" y="321"/>
                    <a:pt x="1911" y="179"/>
                    <a:pt x="2028" y="116"/>
                  </a:cubicBezTo>
                  <a:cubicBezTo>
                    <a:pt x="2145" y="53"/>
                    <a:pt x="2156" y="48"/>
                    <a:pt x="2193" y="32"/>
                  </a:cubicBezTo>
                  <a:cubicBezTo>
                    <a:pt x="2230" y="16"/>
                    <a:pt x="2238" y="22"/>
                    <a:pt x="2253" y="20"/>
                  </a:cubicBezTo>
                  <a:cubicBezTo>
                    <a:pt x="2268" y="18"/>
                    <a:pt x="2278" y="22"/>
                    <a:pt x="2286" y="20"/>
                  </a:cubicBezTo>
                  <a:cubicBezTo>
                    <a:pt x="2294" y="18"/>
                    <a:pt x="2296" y="10"/>
                    <a:pt x="2304" y="8"/>
                  </a:cubicBezTo>
                  <a:cubicBezTo>
                    <a:pt x="2312" y="6"/>
                    <a:pt x="2320" y="6"/>
                    <a:pt x="2334" y="8"/>
                  </a:cubicBezTo>
                  <a:cubicBezTo>
                    <a:pt x="2348" y="10"/>
                    <a:pt x="2372" y="21"/>
                    <a:pt x="2388" y="20"/>
                  </a:cubicBezTo>
                  <a:cubicBezTo>
                    <a:pt x="2404" y="19"/>
                    <a:pt x="2416" y="4"/>
                    <a:pt x="2433" y="2"/>
                  </a:cubicBezTo>
                  <a:cubicBezTo>
                    <a:pt x="2450" y="0"/>
                    <a:pt x="2485" y="4"/>
                    <a:pt x="2490" y="8"/>
                  </a:cubicBezTo>
                  <a:cubicBezTo>
                    <a:pt x="2495" y="12"/>
                    <a:pt x="2474" y="17"/>
                    <a:pt x="2463" y="26"/>
                  </a:cubicBezTo>
                  <a:cubicBezTo>
                    <a:pt x="2452" y="35"/>
                    <a:pt x="2437" y="47"/>
                    <a:pt x="2424" y="62"/>
                  </a:cubicBezTo>
                  <a:cubicBezTo>
                    <a:pt x="2411" y="77"/>
                    <a:pt x="2397" y="103"/>
                    <a:pt x="2385" y="119"/>
                  </a:cubicBezTo>
                  <a:cubicBezTo>
                    <a:pt x="2373" y="135"/>
                    <a:pt x="2358" y="149"/>
                    <a:pt x="2349" y="158"/>
                  </a:cubicBezTo>
                  <a:cubicBezTo>
                    <a:pt x="2340" y="167"/>
                    <a:pt x="2340" y="172"/>
                    <a:pt x="2331" y="176"/>
                  </a:cubicBezTo>
                  <a:cubicBezTo>
                    <a:pt x="2322" y="180"/>
                    <a:pt x="2303" y="174"/>
                    <a:pt x="2295" y="182"/>
                  </a:cubicBezTo>
                  <a:cubicBezTo>
                    <a:pt x="2287" y="190"/>
                    <a:pt x="2284" y="216"/>
                    <a:pt x="2280" y="227"/>
                  </a:cubicBezTo>
                  <a:cubicBezTo>
                    <a:pt x="2276" y="238"/>
                    <a:pt x="2268" y="245"/>
                    <a:pt x="2271" y="251"/>
                  </a:cubicBezTo>
                  <a:cubicBezTo>
                    <a:pt x="2274" y="257"/>
                    <a:pt x="2293" y="253"/>
                    <a:pt x="2298" y="266"/>
                  </a:cubicBezTo>
                  <a:cubicBezTo>
                    <a:pt x="2303" y="279"/>
                    <a:pt x="2309" y="319"/>
                    <a:pt x="2304" y="332"/>
                  </a:cubicBezTo>
                  <a:cubicBezTo>
                    <a:pt x="2299" y="345"/>
                    <a:pt x="2273" y="345"/>
                    <a:pt x="2265" y="344"/>
                  </a:cubicBezTo>
                  <a:cubicBezTo>
                    <a:pt x="2257" y="343"/>
                    <a:pt x="2258" y="326"/>
                    <a:pt x="2253" y="326"/>
                  </a:cubicBezTo>
                  <a:cubicBezTo>
                    <a:pt x="2248" y="326"/>
                    <a:pt x="2236" y="337"/>
                    <a:pt x="2232" y="347"/>
                  </a:cubicBezTo>
                  <a:cubicBezTo>
                    <a:pt x="2228" y="357"/>
                    <a:pt x="2228" y="376"/>
                    <a:pt x="2226" y="386"/>
                  </a:cubicBezTo>
                  <a:cubicBezTo>
                    <a:pt x="2224" y="396"/>
                    <a:pt x="2236" y="390"/>
                    <a:pt x="2220" y="407"/>
                  </a:cubicBezTo>
                  <a:cubicBezTo>
                    <a:pt x="2204" y="424"/>
                    <a:pt x="2157" y="463"/>
                    <a:pt x="2130" y="491"/>
                  </a:cubicBezTo>
                  <a:cubicBezTo>
                    <a:pt x="2103" y="519"/>
                    <a:pt x="2083" y="539"/>
                    <a:pt x="2058" y="575"/>
                  </a:cubicBezTo>
                  <a:cubicBezTo>
                    <a:pt x="2033" y="611"/>
                    <a:pt x="1998" y="679"/>
                    <a:pt x="1980" y="710"/>
                  </a:cubicBezTo>
                  <a:cubicBezTo>
                    <a:pt x="1962" y="741"/>
                    <a:pt x="1966" y="756"/>
                    <a:pt x="1950" y="764"/>
                  </a:cubicBezTo>
                  <a:cubicBezTo>
                    <a:pt x="1934" y="772"/>
                    <a:pt x="1906" y="756"/>
                    <a:pt x="1884" y="758"/>
                  </a:cubicBezTo>
                  <a:cubicBezTo>
                    <a:pt x="1862" y="760"/>
                    <a:pt x="1832" y="762"/>
                    <a:pt x="1815" y="776"/>
                  </a:cubicBezTo>
                  <a:cubicBezTo>
                    <a:pt x="1798" y="790"/>
                    <a:pt x="1800" y="826"/>
                    <a:pt x="1782" y="845"/>
                  </a:cubicBezTo>
                  <a:cubicBezTo>
                    <a:pt x="1764" y="864"/>
                    <a:pt x="1730" y="871"/>
                    <a:pt x="1704" y="890"/>
                  </a:cubicBezTo>
                  <a:cubicBezTo>
                    <a:pt x="1678" y="909"/>
                    <a:pt x="1657" y="942"/>
                    <a:pt x="1629" y="959"/>
                  </a:cubicBezTo>
                  <a:cubicBezTo>
                    <a:pt x="1601" y="976"/>
                    <a:pt x="1561" y="980"/>
                    <a:pt x="1533" y="995"/>
                  </a:cubicBezTo>
                  <a:cubicBezTo>
                    <a:pt x="1505" y="1010"/>
                    <a:pt x="1469" y="1050"/>
                    <a:pt x="1458" y="1052"/>
                  </a:cubicBezTo>
                  <a:cubicBezTo>
                    <a:pt x="1447" y="1054"/>
                    <a:pt x="1450" y="1027"/>
                    <a:pt x="1467" y="1007"/>
                  </a:cubicBezTo>
                  <a:cubicBezTo>
                    <a:pt x="1484" y="987"/>
                    <a:pt x="1533" y="955"/>
                    <a:pt x="1560" y="932"/>
                  </a:cubicBezTo>
                  <a:cubicBezTo>
                    <a:pt x="1587" y="909"/>
                    <a:pt x="1606" y="893"/>
                    <a:pt x="1629" y="866"/>
                  </a:cubicBezTo>
                  <a:cubicBezTo>
                    <a:pt x="1652" y="839"/>
                    <a:pt x="1687" y="796"/>
                    <a:pt x="1701" y="770"/>
                  </a:cubicBezTo>
                  <a:cubicBezTo>
                    <a:pt x="1715" y="744"/>
                    <a:pt x="1699" y="731"/>
                    <a:pt x="1713" y="710"/>
                  </a:cubicBezTo>
                  <a:cubicBezTo>
                    <a:pt x="1727" y="689"/>
                    <a:pt x="1759" y="671"/>
                    <a:pt x="1785" y="644"/>
                  </a:cubicBezTo>
                  <a:cubicBezTo>
                    <a:pt x="1811" y="617"/>
                    <a:pt x="1844" y="573"/>
                    <a:pt x="1869" y="545"/>
                  </a:cubicBezTo>
                  <a:cubicBezTo>
                    <a:pt x="1894" y="517"/>
                    <a:pt x="1918" y="500"/>
                    <a:pt x="1935" y="476"/>
                  </a:cubicBezTo>
                  <a:cubicBezTo>
                    <a:pt x="1952" y="452"/>
                    <a:pt x="1955" y="422"/>
                    <a:pt x="1971" y="401"/>
                  </a:cubicBezTo>
                  <a:cubicBezTo>
                    <a:pt x="1987" y="380"/>
                    <a:pt x="2019" y="364"/>
                    <a:pt x="2034" y="350"/>
                  </a:cubicBezTo>
                  <a:cubicBezTo>
                    <a:pt x="2049" y="336"/>
                    <a:pt x="2064" y="318"/>
                    <a:pt x="2061" y="314"/>
                  </a:cubicBezTo>
                  <a:cubicBezTo>
                    <a:pt x="2058" y="310"/>
                    <a:pt x="2031" y="314"/>
                    <a:pt x="2016" y="323"/>
                  </a:cubicBezTo>
                  <a:cubicBezTo>
                    <a:pt x="2001" y="332"/>
                    <a:pt x="1982" y="350"/>
                    <a:pt x="1971" y="368"/>
                  </a:cubicBezTo>
                  <a:cubicBezTo>
                    <a:pt x="1960" y="386"/>
                    <a:pt x="1960" y="412"/>
                    <a:pt x="1947" y="434"/>
                  </a:cubicBezTo>
                  <a:cubicBezTo>
                    <a:pt x="1934" y="456"/>
                    <a:pt x="1914" y="475"/>
                    <a:pt x="1893" y="500"/>
                  </a:cubicBezTo>
                  <a:cubicBezTo>
                    <a:pt x="1872" y="525"/>
                    <a:pt x="1841" y="565"/>
                    <a:pt x="1821" y="587"/>
                  </a:cubicBezTo>
                  <a:cubicBezTo>
                    <a:pt x="1801" y="609"/>
                    <a:pt x="1790" y="619"/>
                    <a:pt x="1770" y="632"/>
                  </a:cubicBezTo>
                  <a:cubicBezTo>
                    <a:pt x="1750" y="645"/>
                    <a:pt x="1727" y="647"/>
                    <a:pt x="1704" y="662"/>
                  </a:cubicBezTo>
                  <a:cubicBezTo>
                    <a:pt x="1681" y="677"/>
                    <a:pt x="1646" y="709"/>
                    <a:pt x="1632" y="725"/>
                  </a:cubicBezTo>
                  <a:cubicBezTo>
                    <a:pt x="1618" y="741"/>
                    <a:pt x="1627" y="754"/>
                    <a:pt x="1620" y="761"/>
                  </a:cubicBezTo>
                  <a:cubicBezTo>
                    <a:pt x="1613" y="768"/>
                    <a:pt x="1593" y="775"/>
                    <a:pt x="1587" y="770"/>
                  </a:cubicBezTo>
                  <a:cubicBezTo>
                    <a:pt x="1581" y="765"/>
                    <a:pt x="1566" y="749"/>
                    <a:pt x="1584" y="728"/>
                  </a:cubicBezTo>
                  <a:cubicBezTo>
                    <a:pt x="1602" y="707"/>
                    <a:pt x="1668" y="665"/>
                    <a:pt x="1692" y="641"/>
                  </a:cubicBezTo>
                  <a:cubicBezTo>
                    <a:pt x="1716" y="617"/>
                    <a:pt x="1714" y="599"/>
                    <a:pt x="1731" y="581"/>
                  </a:cubicBezTo>
                  <a:cubicBezTo>
                    <a:pt x="1748" y="563"/>
                    <a:pt x="1774" y="552"/>
                    <a:pt x="1794" y="533"/>
                  </a:cubicBezTo>
                  <a:cubicBezTo>
                    <a:pt x="1814" y="514"/>
                    <a:pt x="1837" y="482"/>
                    <a:pt x="1851" y="467"/>
                  </a:cubicBezTo>
                  <a:cubicBezTo>
                    <a:pt x="1865" y="452"/>
                    <a:pt x="1874" y="452"/>
                    <a:pt x="1878" y="443"/>
                  </a:cubicBezTo>
                  <a:cubicBezTo>
                    <a:pt x="1882" y="434"/>
                    <a:pt x="1882" y="413"/>
                    <a:pt x="1875" y="413"/>
                  </a:cubicBezTo>
                  <a:cubicBezTo>
                    <a:pt x="1868" y="413"/>
                    <a:pt x="1847" y="426"/>
                    <a:pt x="1833" y="443"/>
                  </a:cubicBezTo>
                  <a:cubicBezTo>
                    <a:pt x="1819" y="460"/>
                    <a:pt x="1804" y="495"/>
                    <a:pt x="1788" y="515"/>
                  </a:cubicBezTo>
                  <a:cubicBezTo>
                    <a:pt x="1772" y="535"/>
                    <a:pt x="1751" y="550"/>
                    <a:pt x="1734" y="566"/>
                  </a:cubicBezTo>
                  <a:cubicBezTo>
                    <a:pt x="1717" y="582"/>
                    <a:pt x="1704" y="595"/>
                    <a:pt x="1689" y="611"/>
                  </a:cubicBezTo>
                  <a:cubicBezTo>
                    <a:pt x="1674" y="627"/>
                    <a:pt x="1655" y="656"/>
                    <a:pt x="1641" y="665"/>
                  </a:cubicBezTo>
                  <a:cubicBezTo>
                    <a:pt x="1627" y="674"/>
                    <a:pt x="1609" y="674"/>
                    <a:pt x="1605" y="665"/>
                  </a:cubicBezTo>
                  <a:cubicBezTo>
                    <a:pt x="1601" y="656"/>
                    <a:pt x="1603" y="627"/>
                    <a:pt x="1617" y="608"/>
                  </a:cubicBezTo>
                  <a:cubicBezTo>
                    <a:pt x="1631" y="589"/>
                    <a:pt x="1672" y="560"/>
                    <a:pt x="1689" y="548"/>
                  </a:cubicBezTo>
                  <a:cubicBezTo>
                    <a:pt x="1706" y="536"/>
                    <a:pt x="1713" y="540"/>
                    <a:pt x="1722" y="533"/>
                  </a:cubicBezTo>
                  <a:cubicBezTo>
                    <a:pt x="1731" y="526"/>
                    <a:pt x="1752" y="507"/>
                    <a:pt x="1746" y="506"/>
                  </a:cubicBezTo>
                  <a:cubicBezTo>
                    <a:pt x="1740" y="505"/>
                    <a:pt x="1711" y="513"/>
                    <a:pt x="1686" y="530"/>
                  </a:cubicBezTo>
                  <a:cubicBezTo>
                    <a:pt x="1661" y="547"/>
                    <a:pt x="1617" y="587"/>
                    <a:pt x="1596" y="611"/>
                  </a:cubicBezTo>
                  <a:cubicBezTo>
                    <a:pt x="1575" y="635"/>
                    <a:pt x="1569" y="661"/>
                    <a:pt x="1560" y="674"/>
                  </a:cubicBezTo>
                  <a:cubicBezTo>
                    <a:pt x="1551" y="687"/>
                    <a:pt x="1549" y="694"/>
                    <a:pt x="1542" y="689"/>
                  </a:cubicBezTo>
                  <a:cubicBezTo>
                    <a:pt x="1535" y="684"/>
                    <a:pt x="1525" y="650"/>
                    <a:pt x="1518" y="641"/>
                  </a:cubicBezTo>
                  <a:cubicBezTo>
                    <a:pt x="1511" y="632"/>
                    <a:pt x="1496" y="639"/>
                    <a:pt x="1500" y="632"/>
                  </a:cubicBezTo>
                  <a:cubicBezTo>
                    <a:pt x="1504" y="625"/>
                    <a:pt x="1527" y="607"/>
                    <a:pt x="1542" y="596"/>
                  </a:cubicBezTo>
                  <a:cubicBezTo>
                    <a:pt x="1557" y="585"/>
                    <a:pt x="1571" y="574"/>
                    <a:pt x="1590" y="563"/>
                  </a:cubicBezTo>
                  <a:cubicBezTo>
                    <a:pt x="1609" y="552"/>
                    <a:pt x="1637" y="541"/>
                    <a:pt x="1656" y="527"/>
                  </a:cubicBezTo>
                  <a:cubicBezTo>
                    <a:pt x="1675" y="513"/>
                    <a:pt x="1692" y="489"/>
                    <a:pt x="1704" y="476"/>
                  </a:cubicBezTo>
                  <a:cubicBezTo>
                    <a:pt x="1716" y="463"/>
                    <a:pt x="1735" y="451"/>
                    <a:pt x="1728" y="452"/>
                  </a:cubicBezTo>
                  <a:cubicBezTo>
                    <a:pt x="1721" y="453"/>
                    <a:pt x="1673" y="473"/>
                    <a:pt x="1659" y="485"/>
                  </a:cubicBezTo>
                  <a:cubicBezTo>
                    <a:pt x="1645" y="497"/>
                    <a:pt x="1652" y="517"/>
                    <a:pt x="1641" y="524"/>
                  </a:cubicBezTo>
                  <a:cubicBezTo>
                    <a:pt x="1630" y="531"/>
                    <a:pt x="1608" y="518"/>
                    <a:pt x="1596" y="524"/>
                  </a:cubicBezTo>
                  <a:cubicBezTo>
                    <a:pt x="1584" y="530"/>
                    <a:pt x="1583" y="554"/>
                    <a:pt x="1572" y="560"/>
                  </a:cubicBezTo>
                  <a:cubicBezTo>
                    <a:pt x="1561" y="566"/>
                    <a:pt x="1541" y="553"/>
                    <a:pt x="1530" y="560"/>
                  </a:cubicBezTo>
                  <a:cubicBezTo>
                    <a:pt x="1519" y="567"/>
                    <a:pt x="1516" y="594"/>
                    <a:pt x="1506" y="605"/>
                  </a:cubicBezTo>
                  <a:cubicBezTo>
                    <a:pt x="1496" y="616"/>
                    <a:pt x="1481" y="611"/>
                    <a:pt x="1470" y="623"/>
                  </a:cubicBezTo>
                  <a:cubicBezTo>
                    <a:pt x="1459" y="635"/>
                    <a:pt x="1448" y="671"/>
                    <a:pt x="1437" y="677"/>
                  </a:cubicBezTo>
                  <a:cubicBezTo>
                    <a:pt x="1426" y="683"/>
                    <a:pt x="1406" y="671"/>
                    <a:pt x="1401" y="662"/>
                  </a:cubicBezTo>
                  <a:cubicBezTo>
                    <a:pt x="1396" y="653"/>
                    <a:pt x="1410" y="623"/>
                    <a:pt x="1404" y="623"/>
                  </a:cubicBezTo>
                  <a:cubicBezTo>
                    <a:pt x="1398" y="623"/>
                    <a:pt x="1384" y="656"/>
                    <a:pt x="1362" y="665"/>
                  </a:cubicBezTo>
                  <a:cubicBezTo>
                    <a:pt x="1340" y="674"/>
                    <a:pt x="1288" y="682"/>
                    <a:pt x="1272" y="680"/>
                  </a:cubicBezTo>
                  <a:cubicBezTo>
                    <a:pt x="1256" y="678"/>
                    <a:pt x="1268" y="660"/>
                    <a:pt x="1263" y="653"/>
                  </a:cubicBezTo>
                  <a:cubicBezTo>
                    <a:pt x="1258" y="646"/>
                    <a:pt x="1253" y="636"/>
                    <a:pt x="1242" y="638"/>
                  </a:cubicBezTo>
                  <a:cubicBezTo>
                    <a:pt x="1231" y="640"/>
                    <a:pt x="1224" y="654"/>
                    <a:pt x="1194" y="668"/>
                  </a:cubicBezTo>
                  <a:cubicBezTo>
                    <a:pt x="1164" y="682"/>
                    <a:pt x="1111" y="702"/>
                    <a:pt x="1059" y="722"/>
                  </a:cubicBezTo>
                  <a:cubicBezTo>
                    <a:pt x="1007" y="742"/>
                    <a:pt x="950" y="763"/>
                    <a:pt x="879" y="788"/>
                  </a:cubicBezTo>
                  <a:cubicBezTo>
                    <a:pt x="808" y="813"/>
                    <a:pt x="698" y="853"/>
                    <a:pt x="633" y="875"/>
                  </a:cubicBezTo>
                  <a:cubicBezTo>
                    <a:pt x="568" y="897"/>
                    <a:pt x="513" y="914"/>
                    <a:pt x="492" y="917"/>
                  </a:cubicBezTo>
                  <a:cubicBezTo>
                    <a:pt x="471" y="920"/>
                    <a:pt x="477" y="904"/>
                    <a:pt x="504" y="893"/>
                  </a:cubicBezTo>
                  <a:cubicBezTo>
                    <a:pt x="531" y="882"/>
                    <a:pt x="602" y="869"/>
                    <a:pt x="657" y="851"/>
                  </a:cubicBezTo>
                  <a:cubicBezTo>
                    <a:pt x="712" y="833"/>
                    <a:pt x="774" y="807"/>
                    <a:pt x="837" y="785"/>
                  </a:cubicBezTo>
                  <a:cubicBezTo>
                    <a:pt x="900" y="763"/>
                    <a:pt x="994" y="733"/>
                    <a:pt x="1035" y="716"/>
                  </a:cubicBezTo>
                  <a:cubicBezTo>
                    <a:pt x="1076" y="699"/>
                    <a:pt x="1079" y="690"/>
                    <a:pt x="1083" y="686"/>
                  </a:cubicBezTo>
                  <a:cubicBezTo>
                    <a:pt x="1087" y="682"/>
                    <a:pt x="1091" y="679"/>
                    <a:pt x="1062" y="689"/>
                  </a:cubicBezTo>
                  <a:cubicBezTo>
                    <a:pt x="1033" y="699"/>
                    <a:pt x="964" y="727"/>
                    <a:pt x="906" y="746"/>
                  </a:cubicBezTo>
                  <a:cubicBezTo>
                    <a:pt x="848" y="765"/>
                    <a:pt x="779" y="788"/>
                    <a:pt x="714" y="806"/>
                  </a:cubicBezTo>
                  <a:cubicBezTo>
                    <a:pt x="649" y="824"/>
                    <a:pt x="584" y="838"/>
                    <a:pt x="513" y="854"/>
                  </a:cubicBezTo>
                  <a:cubicBezTo>
                    <a:pt x="442" y="870"/>
                    <a:pt x="344" y="893"/>
                    <a:pt x="288" y="905"/>
                  </a:cubicBezTo>
                  <a:cubicBezTo>
                    <a:pt x="232" y="917"/>
                    <a:pt x="190" y="926"/>
                    <a:pt x="177" y="926"/>
                  </a:cubicBezTo>
                  <a:cubicBezTo>
                    <a:pt x="164" y="926"/>
                    <a:pt x="208" y="904"/>
                    <a:pt x="207" y="902"/>
                  </a:cubicBezTo>
                  <a:cubicBezTo>
                    <a:pt x="206" y="900"/>
                    <a:pt x="188" y="907"/>
                    <a:pt x="168" y="911"/>
                  </a:cubicBezTo>
                  <a:cubicBezTo>
                    <a:pt x="148" y="915"/>
                    <a:pt x="95" y="929"/>
                    <a:pt x="84" y="929"/>
                  </a:cubicBezTo>
                  <a:cubicBezTo>
                    <a:pt x="73" y="929"/>
                    <a:pt x="91" y="912"/>
                    <a:pt x="99" y="908"/>
                  </a:cubicBezTo>
                  <a:cubicBezTo>
                    <a:pt x="107" y="904"/>
                    <a:pt x="0" y="945"/>
                    <a:pt x="135" y="902"/>
                  </a:cubicBezTo>
                  <a:close/>
                </a:path>
              </a:pathLst>
            </a:custGeom>
            <a:gradFill rotWithShape="0">
              <a:gsLst>
                <a:gs pos="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ja-JP" altLang="en-US" sz="2800">
                <a:solidFill>
                  <a:srgbClr val="2E2E48"/>
                </a:solidFill>
              </a:endParaRPr>
            </a:p>
          </p:txBody>
        </p:sp>
        <p:sp>
          <p:nvSpPr>
            <p:cNvPr id="68615" name="Freeform 7"/>
            <p:cNvSpPr>
              <a:spLocks/>
            </p:cNvSpPr>
            <p:nvPr userDrawn="1"/>
          </p:nvSpPr>
          <p:spPr bwMode="white">
            <a:xfrm>
              <a:off x="2761" y="1582"/>
              <a:ext cx="1090" cy="944"/>
            </a:xfrm>
            <a:custGeom>
              <a:avLst/>
              <a:gdLst/>
              <a:ahLst/>
              <a:cxnLst>
                <a:cxn ang="0">
                  <a:pos x="262" y="29"/>
                </a:cxn>
                <a:cxn ang="0">
                  <a:pos x="310" y="5"/>
                </a:cxn>
                <a:cxn ang="0">
                  <a:pos x="415" y="80"/>
                </a:cxn>
                <a:cxn ang="0">
                  <a:pos x="415" y="164"/>
                </a:cxn>
                <a:cxn ang="0">
                  <a:pos x="439" y="239"/>
                </a:cxn>
                <a:cxn ang="0">
                  <a:pos x="532" y="266"/>
                </a:cxn>
                <a:cxn ang="0">
                  <a:pos x="544" y="338"/>
                </a:cxn>
                <a:cxn ang="0">
                  <a:pos x="646" y="431"/>
                </a:cxn>
                <a:cxn ang="0">
                  <a:pos x="982" y="641"/>
                </a:cxn>
                <a:cxn ang="0">
                  <a:pos x="1084" y="740"/>
                </a:cxn>
                <a:cxn ang="0">
                  <a:pos x="922" y="722"/>
                </a:cxn>
                <a:cxn ang="0">
                  <a:pos x="826" y="740"/>
                </a:cxn>
                <a:cxn ang="0">
                  <a:pos x="607" y="548"/>
                </a:cxn>
                <a:cxn ang="0">
                  <a:pos x="496" y="536"/>
                </a:cxn>
                <a:cxn ang="0">
                  <a:pos x="520" y="722"/>
                </a:cxn>
                <a:cxn ang="0">
                  <a:pos x="472" y="800"/>
                </a:cxn>
                <a:cxn ang="0">
                  <a:pos x="364" y="833"/>
                </a:cxn>
                <a:cxn ang="0">
                  <a:pos x="205" y="944"/>
                </a:cxn>
                <a:cxn ang="0">
                  <a:pos x="139" y="899"/>
                </a:cxn>
                <a:cxn ang="0">
                  <a:pos x="148" y="818"/>
                </a:cxn>
                <a:cxn ang="0">
                  <a:pos x="103" y="785"/>
                </a:cxn>
                <a:cxn ang="0">
                  <a:pos x="25" y="815"/>
                </a:cxn>
                <a:cxn ang="0">
                  <a:pos x="220" y="647"/>
                </a:cxn>
                <a:cxn ang="0">
                  <a:pos x="307" y="542"/>
                </a:cxn>
                <a:cxn ang="0">
                  <a:pos x="235" y="473"/>
                </a:cxn>
                <a:cxn ang="0">
                  <a:pos x="211" y="404"/>
                </a:cxn>
                <a:cxn ang="0">
                  <a:pos x="190" y="335"/>
                </a:cxn>
                <a:cxn ang="0">
                  <a:pos x="157" y="296"/>
                </a:cxn>
                <a:cxn ang="0">
                  <a:pos x="148" y="236"/>
                </a:cxn>
                <a:cxn ang="0">
                  <a:pos x="121" y="164"/>
                </a:cxn>
                <a:cxn ang="0">
                  <a:pos x="88" y="68"/>
                </a:cxn>
                <a:cxn ang="0">
                  <a:pos x="127" y="89"/>
                </a:cxn>
                <a:cxn ang="0">
                  <a:pos x="139" y="56"/>
                </a:cxn>
                <a:cxn ang="0">
                  <a:pos x="148" y="23"/>
                </a:cxn>
                <a:cxn ang="0">
                  <a:pos x="187" y="53"/>
                </a:cxn>
                <a:cxn ang="0">
                  <a:pos x="196" y="107"/>
                </a:cxn>
                <a:cxn ang="0">
                  <a:pos x="244" y="122"/>
                </a:cxn>
                <a:cxn ang="0">
                  <a:pos x="319" y="155"/>
                </a:cxn>
                <a:cxn ang="0">
                  <a:pos x="361" y="152"/>
                </a:cxn>
                <a:cxn ang="0">
                  <a:pos x="259" y="92"/>
                </a:cxn>
                <a:cxn ang="0">
                  <a:pos x="220" y="44"/>
                </a:cxn>
              </a:cxnLst>
              <a:rect l="0" t="0" r="r" b="b"/>
              <a:pathLst>
                <a:path w="1090" h="944">
                  <a:moveTo>
                    <a:pt x="220" y="44"/>
                  </a:moveTo>
                  <a:cubicBezTo>
                    <a:pt x="214" y="39"/>
                    <a:pt x="250" y="35"/>
                    <a:pt x="262" y="29"/>
                  </a:cubicBezTo>
                  <a:cubicBezTo>
                    <a:pt x="274" y="23"/>
                    <a:pt x="284" y="9"/>
                    <a:pt x="292" y="5"/>
                  </a:cubicBezTo>
                  <a:cubicBezTo>
                    <a:pt x="300" y="1"/>
                    <a:pt x="299" y="0"/>
                    <a:pt x="310" y="5"/>
                  </a:cubicBezTo>
                  <a:cubicBezTo>
                    <a:pt x="321" y="10"/>
                    <a:pt x="341" y="23"/>
                    <a:pt x="358" y="35"/>
                  </a:cubicBezTo>
                  <a:cubicBezTo>
                    <a:pt x="375" y="47"/>
                    <a:pt x="402" y="64"/>
                    <a:pt x="415" y="80"/>
                  </a:cubicBezTo>
                  <a:cubicBezTo>
                    <a:pt x="428" y="96"/>
                    <a:pt x="436" y="114"/>
                    <a:pt x="436" y="128"/>
                  </a:cubicBezTo>
                  <a:cubicBezTo>
                    <a:pt x="436" y="142"/>
                    <a:pt x="414" y="155"/>
                    <a:pt x="415" y="164"/>
                  </a:cubicBezTo>
                  <a:cubicBezTo>
                    <a:pt x="416" y="173"/>
                    <a:pt x="441" y="172"/>
                    <a:pt x="445" y="185"/>
                  </a:cubicBezTo>
                  <a:cubicBezTo>
                    <a:pt x="449" y="198"/>
                    <a:pt x="431" y="226"/>
                    <a:pt x="439" y="239"/>
                  </a:cubicBezTo>
                  <a:cubicBezTo>
                    <a:pt x="447" y="252"/>
                    <a:pt x="475" y="262"/>
                    <a:pt x="490" y="266"/>
                  </a:cubicBezTo>
                  <a:cubicBezTo>
                    <a:pt x="505" y="270"/>
                    <a:pt x="517" y="256"/>
                    <a:pt x="532" y="266"/>
                  </a:cubicBezTo>
                  <a:cubicBezTo>
                    <a:pt x="547" y="276"/>
                    <a:pt x="575" y="314"/>
                    <a:pt x="577" y="326"/>
                  </a:cubicBezTo>
                  <a:cubicBezTo>
                    <a:pt x="579" y="338"/>
                    <a:pt x="546" y="331"/>
                    <a:pt x="544" y="338"/>
                  </a:cubicBezTo>
                  <a:cubicBezTo>
                    <a:pt x="542" y="345"/>
                    <a:pt x="545" y="356"/>
                    <a:pt x="562" y="371"/>
                  </a:cubicBezTo>
                  <a:cubicBezTo>
                    <a:pt x="579" y="386"/>
                    <a:pt x="604" y="404"/>
                    <a:pt x="646" y="431"/>
                  </a:cubicBezTo>
                  <a:cubicBezTo>
                    <a:pt x="688" y="458"/>
                    <a:pt x="761" y="501"/>
                    <a:pt x="817" y="536"/>
                  </a:cubicBezTo>
                  <a:cubicBezTo>
                    <a:pt x="873" y="571"/>
                    <a:pt x="949" y="617"/>
                    <a:pt x="982" y="641"/>
                  </a:cubicBezTo>
                  <a:cubicBezTo>
                    <a:pt x="1015" y="665"/>
                    <a:pt x="995" y="664"/>
                    <a:pt x="1012" y="680"/>
                  </a:cubicBezTo>
                  <a:cubicBezTo>
                    <a:pt x="1029" y="696"/>
                    <a:pt x="1078" y="726"/>
                    <a:pt x="1084" y="740"/>
                  </a:cubicBezTo>
                  <a:cubicBezTo>
                    <a:pt x="1090" y="754"/>
                    <a:pt x="1078" y="767"/>
                    <a:pt x="1051" y="764"/>
                  </a:cubicBezTo>
                  <a:cubicBezTo>
                    <a:pt x="1024" y="761"/>
                    <a:pt x="950" y="724"/>
                    <a:pt x="922" y="722"/>
                  </a:cubicBezTo>
                  <a:cubicBezTo>
                    <a:pt x="894" y="720"/>
                    <a:pt x="896" y="746"/>
                    <a:pt x="880" y="749"/>
                  </a:cubicBezTo>
                  <a:cubicBezTo>
                    <a:pt x="864" y="752"/>
                    <a:pt x="858" y="758"/>
                    <a:pt x="826" y="740"/>
                  </a:cubicBezTo>
                  <a:cubicBezTo>
                    <a:pt x="794" y="722"/>
                    <a:pt x="725" y="673"/>
                    <a:pt x="688" y="641"/>
                  </a:cubicBezTo>
                  <a:cubicBezTo>
                    <a:pt x="651" y="609"/>
                    <a:pt x="630" y="570"/>
                    <a:pt x="607" y="548"/>
                  </a:cubicBezTo>
                  <a:cubicBezTo>
                    <a:pt x="584" y="526"/>
                    <a:pt x="565" y="508"/>
                    <a:pt x="547" y="506"/>
                  </a:cubicBezTo>
                  <a:cubicBezTo>
                    <a:pt x="529" y="504"/>
                    <a:pt x="510" y="515"/>
                    <a:pt x="496" y="536"/>
                  </a:cubicBezTo>
                  <a:cubicBezTo>
                    <a:pt x="482" y="557"/>
                    <a:pt x="459" y="601"/>
                    <a:pt x="463" y="632"/>
                  </a:cubicBezTo>
                  <a:cubicBezTo>
                    <a:pt x="467" y="663"/>
                    <a:pt x="514" y="695"/>
                    <a:pt x="520" y="722"/>
                  </a:cubicBezTo>
                  <a:cubicBezTo>
                    <a:pt x="526" y="749"/>
                    <a:pt x="510" y="784"/>
                    <a:pt x="502" y="797"/>
                  </a:cubicBezTo>
                  <a:cubicBezTo>
                    <a:pt x="494" y="810"/>
                    <a:pt x="480" y="802"/>
                    <a:pt x="472" y="800"/>
                  </a:cubicBezTo>
                  <a:cubicBezTo>
                    <a:pt x="464" y="798"/>
                    <a:pt x="469" y="780"/>
                    <a:pt x="451" y="785"/>
                  </a:cubicBezTo>
                  <a:cubicBezTo>
                    <a:pt x="433" y="790"/>
                    <a:pt x="393" y="814"/>
                    <a:pt x="364" y="833"/>
                  </a:cubicBezTo>
                  <a:cubicBezTo>
                    <a:pt x="335" y="852"/>
                    <a:pt x="303" y="881"/>
                    <a:pt x="277" y="899"/>
                  </a:cubicBezTo>
                  <a:cubicBezTo>
                    <a:pt x="251" y="917"/>
                    <a:pt x="222" y="944"/>
                    <a:pt x="205" y="944"/>
                  </a:cubicBezTo>
                  <a:cubicBezTo>
                    <a:pt x="188" y="944"/>
                    <a:pt x="183" y="906"/>
                    <a:pt x="172" y="899"/>
                  </a:cubicBezTo>
                  <a:cubicBezTo>
                    <a:pt x="161" y="892"/>
                    <a:pt x="150" y="901"/>
                    <a:pt x="139" y="899"/>
                  </a:cubicBezTo>
                  <a:cubicBezTo>
                    <a:pt x="128" y="897"/>
                    <a:pt x="102" y="897"/>
                    <a:pt x="103" y="884"/>
                  </a:cubicBezTo>
                  <a:cubicBezTo>
                    <a:pt x="104" y="871"/>
                    <a:pt x="133" y="839"/>
                    <a:pt x="148" y="818"/>
                  </a:cubicBezTo>
                  <a:cubicBezTo>
                    <a:pt x="163" y="797"/>
                    <a:pt x="203" y="760"/>
                    <a:pt x="196" y="755"/>
                  </a:cubicBezTo>
                  <a:cubicBezTo>
                    <a:pt x="189" y="750"/>
                    <a:pt x="133" y="768"/>
                    <a:pt x="103" y="785"/>
                  </a:cubicBezTo>
                  <a:cubicBezTo>
                    <a:pt x="73" y="802"/>
                    <a:pt x="26" y="852"/>
                    <a:pt x="13" y="857"/>
                  </a:cubicBezTo>
                  <a:cubicBezTo>
                    <a:pt x="0" y="862"/>
                    <a:pt x="5" y="836"/>
                    <a:pt x="25" y="815"/>
                  </a:cubicBezTo>
                  <a:cubicBezTo>
                    <a:pt x="45" y="794"/>
                    <a:pt x="97" y="756"/>
                    <a:pt x="130" y="728"/>
                  </a:cubicBezTo>
                  <a:cubicBezTo>
                    <a:pt x="163" y="700"/>
                    <a:pt x="199" y="671"/>
                    <a:pt x="220" y="647"/>
                  </a:cubicBezTo>
                  <a:cubicBezTo>
                    <a:pt x="241" y="623"/>
                    <a:pt x="245" y="602"/>
                    <a:pt x="259" y="584"/>
                  </a:cubicBezTo>
                  <a:cubicBezTo>
                    <a:pt x="273" y="566"/>
                    <a:pt x="301" y="556"/>
                    <a:pt x="307" y="542"/>
                  </a:cubicBezTo>
                  <a:cubicBezTo>
                    <a:pt x="313" y="528"/>
                    <a:pt x="310" y="511"/>
                    <a:pt x="298" y="500"/>
                  </a:cubicBezTo>
                  <a:cubicBezTo>
                    <a:pt x="286" y="489"/>
                    <a:pt x="240" y="485"/>
                    <a:pt x="235" y="473"/>
                  </a:cubicBezTo>
                  <a:cubicBezTo>
                    <a:pt x="230" y="461"/>
                    <a:pt x="272" y="436"/>
                    <a:pt x="268" y="425"/>
                  </a:cubicBezTo>
                  <a:cubicBezTo>
                    <a:pt x="264" y="414"/>
                    <a:pt x="218" y="414"/>
                    <a:pt x="211" y="404"/>
                  </a:cubicBezTo>
                  <a:cubicBezTo>
                    <a:pt x="204" y="394"/>
                    <a:pt x="229" y="376"/>
                    <a:pt x="226" y="365"/>
                  </a:cubicBezTo>
                  <a:cubicBezTo>
                    <a:pt x="223" y="354"/>
                    <a:pt x="196" y="343"/>
                    <a:pt x="190" y="335"/>
                  </a:cubicBezTo>
                  <a:cubicBezTo>
                    <a:pt x="184" y="327"/>
                    <a:pt x="192" y="320"/>
                    <a:pt x="187" y="314"/>
                  </a:cubicBezTo>
                  <a:cubicBezTo>
                    <a:pt x="182" y="308"/>
                    <a:pt x="167" y="304"/>
                    <a:pt x="157" y="296"/>
                  </a:cubicBezTo>
                  <a:cubicBezTo>
                    <a:pt x="147" y="288"/>
                    <a:pt x="129" y="276"/>
                    <a:pt x="127" y="266"/>
                  </a:cubicBezTo>
                  <a:cubicBezTo>
                    <a:pt x="125" y="256"/>
                    <a:pt x="144" y="246"/>
                    <a:pt x="148" y="236"/>
                  </a:cubicBezTo>
                  <a:cubicBezTo>
                    <a:pt x="152" y="226"/>
                    <a:pt x="155" y="218"/>
                    <a:pt x="151" y="206"/>
                  </a:cubicBezTo>
                  <a:cubicBezTo>
                    <a:pt x="147" y="194"/>
                    <a:pt x="134" y="178"/>
                    <a:pt x="121" y="164"/>
                  </a:cubicBezTo>
                  <a:cubicBezTo>
                    <a:pt x="108" y="150"/>
                    <a:pt x="78" y="141"/>
                    <a:pt x="73" y="125"/>
                  </a:cubicBezTo>
                  <a:cubicBezTo>
                    <a:pt x="68" y="109"/>
                    <a:pt x="78" y="68"/>
                    <a:pt x="88" y="68"/>
                  </a:cubicBezTo>
                  <a:cubicBezTo>
                    <a:pt x="98" y="68"/>
                    <a:pt x="130" y="125"/>
                    <a:pt x="136" y="128"/>
                  </a:cubicBezTo>
                  <a:cubicBezTo>
                    <a:pt x="142" y="131"/>
                    <a:pt x="132" y="100"/>
                    <a:pt x="127" y="89"/>
                  </a:cubicBezTo>
                  <a:cubicBezTo>
                    <a:pt x="122" y="78"/>
                    <a:pt x="101" y="67"/>
                    <a:pt x="103" y="62"/>
                  </a:cubicBezTo>
                  <a:cubicBezTo>
                    <a:pt x="105" y="57"/>
                    <a:pt x="135" y="61"/>
                    <a:pt x="139" y="56"/>
                  </a:cubicBezTo>
                  <a:cubicBezTo>
                    <a:pt x="143" y="51"/>
                    <a:pt x="126" y="37"/>
                    <a:pt x="127" y="32"/>
                  </a:cubicBezTo>
                  <a:cubicBezTo>
                    <a:pt x="128" y="27"/>
                    <a:pt x="142" y="20"/>
                    <a:pt x="148" y="23"/>
                  </a:cubicBezTo>
                  <a:cubicBezTo>
                    <a:pt x="154" y="26"/>
                    <a:pt x="157" y="45"/>
                    <a:pt x="163" y="50"/>
                  </a:cubicBezTo>
                  <a:cubicBezTo>
                    <a:pt x="169" y="55"/>
                    <a:pt x="186" y="42"/>
                    <a:pt x="187" y="53"/>
                  </a:cubicBezTo>
                  <a:cubicBezTo>
                    <a:pt x="188" y="64"/>
                    <a:pt x="171" y="110"/>
                    <a:pt x="172" y="119"/>
                  </a:cubicBezTo>
                  <a:cubicBezTo>
                    <a:pt x="173" y="128"/>
                    <a:pt x="190" y="112"/>
                    <a:pt x="196" y="107"/>
                  </a:cubicBezTo>
                  <a:cubicBezTo>
                    <a:pt x="202" y="102"/>
                    <a:pt x="203" y="86"/>
                    <a:pt x="211" y="89"/>
                  </a:cubicBezTo>
                  <a:cubicBezTo>
                    <a:pt x="219" y="92"/>
                    <a:pt x="237" y="112"/>
                    <a:pt x="244" y="122"/>
                  </a:cubicBezTo>
                  <a:cubicBezTo>
                    <a:pt x="251" y="132"/>
                    <a:pt x="244" y="144"/>
                    <a:pt x="256" y="149"/>
                  </a:cubicBezTo>
                  <a:cubicBezTo>
                    <a:pt x="268" y="154"/>
                    <a:pt x="307" y="148"/>
                    <a:pt x="319" y="155"/>
                  </a:cubicBezTo>
                  <a:cubicBezTo>
                    <a:pt x="331" y="162"/>
                    <a:pt x="318" y="192"/>
                    <a:pt x="325" y="191"/>
                  </a:cubicBezTo>
                  <a:cubicBezTo>
                    <a:pt x="332" y="190"/>
                    <a:pt x="362" y="160"/>
                    <a:pt x="361" y="152"/>
                  </a:cubicBezTo>
                  <a:cubicBezTo>
                    <a:pt x="360" y="144"/>
                    <a:pt x="336" y="153"/>
                    <a:pt x="319" y="143"/>
                  </a:cubicBezTo>
                  <a:cubicBezTo>
                    <a:pt x="302" y="133"/>
                    <a:pt x="262" y="105"/>
                    <a:pt x="259" y="92"/>
                  </a:cubicBezTo>
                  <a:cubicBezTo>
                    <a:pt x="256" y="79"/>
                    <a:pt x="304" y="69"/>
                    <a:pt x="298" y="62"/>
                  </a:cubicBezTo>
                  <a:cubicBezTo>
                    <a:pt x="292" y="55"/>
                    <a:pt x="226" y="49"/>
                    <a:pt x="220" y="44"/>
                  </a:cubicBezTo>
                  <a:close/>
                </a:path>
              </a:pathLst>
            </a:custGeom>
            <a:gradFill rotWithShape="0">
              <a:gsLst>
                <a:gs pos="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ja-JP" altLang="en-US" sz="2800">
                <a:solidFill>
                  <a:srgbClr val="2E2E48"/>
                </a:solidFill>
              </a:endParaRPr>
            </a:p>
          </p:txBody>
        </p:sp>
        <p:sp>
          <p:nvSpPr>
            <p:cNvPr id="68616" name="Freeform 8"/>
            <p:cNvSpPr>
              <a:spLocks/>
            </p:cNvSpPr>
            <p:nvPr userDrawn="1"/>
          </p:nvSpPr>
          <p:spPr bwMode="white">
            <a:xfrm>
              <a:off x="0" y="2659"/>
              <a:ext cx="5760" cy="1413"/>
            </a:xfrm>
            <a:custGeom>
              <a:avLst/>
              <a:gdLst/>
              <a:ahLst/>
              <a:cxnLst>
                <a:cxn ang="0">
                  <a:pos x="0" y="230"/>
                </a:cxn>
                <a:cxn ang="0">
                  <a:pos x="702" y="104"/>
                </a:cxn>
                <a:cxn ang="0">
                  <a:pos x="1144" y="0"/>
                </a:cxn>
                <a:cxn ang="0">
                  <a:pos x="1461" y="50"/>
                </a:cxn>
                <a:cxn ang="0">
                  <a:pos x="1720" y="75"/>
                </a:cxn>
                <a:cxn ang="0">
                  <a:pos x="2054" y="17"/>
                </a:cxn>
                <a:cxn ang="0">
                  <a:pos x="2296" y="84"/>
                </a:cxn>
                <a:cxn ang="0">
                  <a:pos x="3423" y="117"/>
                </a:cxn>
                <a:cxn ang="0">
                  <a:pos x="3823" y="25"/>
                </a:cxn>
                <a:cxn ang="0">
                  <a:pos x="3982" y="75"/>
                </a:cxn>
                <a:cxn ang="0">
                  <a:pos x="4082" y="117"/>
                </a:cxn>
                <a:cxn ang="0">
                  <a:pos x="4726" y="135"/>
                </a:cxn>
                <a:cxn ang="0">
                  <a:pos x="4979" y="112"/>
                </a:cxn>
                <a:cxn ang="0">
                  <a:pos x="5397" y="222"/>
                </a:cxn>
                <a:cxn ang="0">
                  <a:pos x="5760" y="206"/>
                </a:cxn>
                <a:cxn ang="0">
                  <a:pos x="5760" y="1224"/>
                </a:cxn>
                <a:cxn ang="0">
                  <a:pos x="0" y="1224"/>
                </a:cxn>
                <a:cxn ang="0">
                  <a:pos x="0" y="230"/>
                </a:cxn>
              </a:cxnLst>
              <a:rect l="0" t="0" r="r" b="b"/>
              <a:pathLst>
                <a:path w="5760" h="1224">
                  <a:moveTo>
                    <a:pt x="0" y="230"/>
                  </a:moveTo>
                  <a:lnTo>
                    <a:pt x="702" y="104"/>
                  </a:lnTo>
                  <a:lnTo>
                    <a:pt x="1144" y="0"/>
                  </a:lnTo>
                  <a:lnTo>
                    <a:pt x="1461" y="50"/>
                  </a:lnTo>
                  <a:lnTo>
                    <a:pt x="1720" y="75"/>
                  </a:lnTo>
                  <a:lnTo>
                    <a:pt x="2054" y="17"/>
                  </a:lnTo>
                  <a:cubicBezTo>
                    <a:pt x="2054" y="17"/>
                    <a:pt x="2068" y="67"/>
                    <a:pt x="2296" y="84"/>
                  </a:cubicBezTo>
                  <a:cubicBezTo>
                    <a:pt x="2579" y="384"/>
                    <a:pt x="3089" y="242"/>
                    <a:pt x="3423" y="117"/>
                  </a:cubicBezTo>
                  <a:cubicBezTo>
                    <a:pt x="3556" y="59"/>
                    <a:pt x="3656" y="33"/>
                    <a:pt x="3823" y="25"/>
                  </a:cubicBezTo>
                  <a:cubicBezTo>
                    <a:pt x="3917" y="13"/>
                    <a:pt x="3832" y="57"/>
                    <a:pt x="3982" y="75"/>
                  </a:cubicBezTo>
                  <a:cubicBezTo>
                    <a:pt x="4025" y="90"/>
                    <a:pt x="3958" y="107"/>
                    <a:pt x="4082" y="117"/>
                  </a:cubicBezTo>
                  <a:cubicBezTo>
                    <a:pt x="4206" y="127"/>
                    <a:pt x="4577" y="136"/>
                    <a:pt x="4726" y="135"/>
                  </a:cubicBezTo>
                  <a:lnTo>
                    <a:pt x="4979" y="112"/>
                  </a:lnTo>
                  <a:lnTo>
                    <a:pt x="5397" y="222"/>
                  </a:lnTo>
                  <a:lnTo>
                    <a:pt x="5760" y="206"/>
                  </a:lnTo>
                  <a:lnTo>
                    <a:pt x="5760" y="1224"/>
                  </a:lnTo>
                  <a:lnTo>
                    <a:pt x="0" y="1224"/>
                  </a:lnTo>
                  <a:lnTo>
                    <a:pt x="0" y="230"/>
                  </a:lnTo>
                  <a:close/>
                </a:path>
              </a:pathLst>
            </a:custGeom>
            <a:gradFill rotWithShape="0">
              <a:gsLst>
                <a:gs pos="0">
                  <a:schemeClr val="bg2">
                    <a:gamma/>
                    <a:shade val="69804"/>
                    <a:invGamma/>
                  </a:schemeClr>
                </a:gs>
                <a:gs pos="100000">
                  <a:schemeClr val="bg2"/>
                </a:gs>
              </a:gsLst>
              <a:lin ang="5400000" scaled="1"/>
            </a:gradFill>
            <a:ln w="9525"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ja-JP" altLang="en-US" sz="2800">
                <a:solidFill>
                  <a:srgbClr val="2E2E48"/>
                </a:solidFill>
              </a:endParaRPr>
            </a:p>
          </p:txBody>
        </p:sp>
        <p:sp>
          <p:nvSpPr>
            <p:cNvPr id="68617" name="Freeform 9"/>
            <p:cNvSpPr>
              <a:spLocks/>
            </p:cNvSpPr>
            <p:nvPr userDrawn="1"/>
          </p:nvSpPr>
          <p:spPr bwMode="white">
            <a:xfrm>
              <a:off x="0" y="3138"/>
              <a:ext cx="5760" cy="1186"/>
            </a:xfrm>
            <a:custGeom>
              <a:avLst/>
              <a:gdLst/>
              <a:ahLst/>
              <a:cxnLst>
                <a:cxn ang="0">
                  <a:pos x="0" y="1027"/>
                </a:cxn>
                <a:cxn ang="0">
                  <a:pos x="5760" y="1027"/>
                </a:cxn>
                <a:cxn ang="0">
                  <a:pos x="5760" y="409"/>
                </a:cxn>
                <a:cxn ang="0">
                  <a:pos x="4658" y="401"/>
                </a:cxn>
                <a:cxn ang="0">
                  <a:pos x="3948" y="309"/>
                </a:cxn>
                <a:cxn ang="0">
                  <a:pos x="2905" y="351"/>
                </a:cxn>
                <a:cxn ang="0">
                  <a:pos x="1419" y="175"/>
                </a:cxn>
                <a:cxn ang="0">
                  <a:pos x="659" y="84"/>
                </a:cxn>
                <a:cxn ang="0">
                  <a:pos x="0" y="0"/>
                </a:cxn>
                <a:cxn ang="0">
                  <a:pos x="0" y="1027"/>
                </a:cxn>
              </a:cxnLst>
              <a:rect l="0" t="0" r="r" b="b"/>
              <a:pathLst>
                <a:path w="5760" h="1027">
                  <a:moveTo>
                    <a:pt x="0" y="1027"/>
                  </a:moveTo>
                  <a:lnTo>
                    <a:pt x="5760" y="1027"/>
                  </a:lnTo>
                  <a:lnTo>
                    <a:pt x="5760" y="409"/>
                  </a:lnTo>
                  <a:cubicBezTo>
                    <a:pt x="5576" y="305"/>
                    <a:pt x="4960" y="418"/>
                    <a:pt x="4658" y="401"/>
                  </a:cubicBezTo>
                  <a:cubicBezTo>
                    <a:pt x="4356" y="384"/>
                    <a:pt x="4240" y="317"/>
                    <a:pt x="3948" y="309"/>
                  </a:cubicBezTo>
                  <a:cubicBezTo>
                    <a:pt x="3656" y="301"/>
                    <a:pt x="3326" y="373"/>
                    <a:pt x="2905" y="351"/>
                  </a:cubicBezTo>
                  <a:cubicBezTo>
                    <a:pt x="2404" y="342"/>
                    <a:pt x="1978" y="192"/>
                    <a:pt x="1419" y="175"/>
                  </a:cubicBezTo>
                  <a:cubicBezTo>
                    <a:pt x="1045" y="130"/>
                    <a:pt x="918" y="167"/>
                    <a:pt x="659" y="84"/>
                  </a:cubicBezTo>
                  <a:cubicBezTo>
                    <a:pt x="342" y="75"/>
                    <a:pt x="150" y="17"/>
                    <a:pt x="0" y="0"/>
                  </a:cubicBezTo>
                  <a:cubicBezTo>
                    <a:pt x="0" y="513"/>
                    <a:pt x="0" y="1027"/>
                    <a:pt x="0" y="1027"/>
                  </a:cubicBezTo>
                  <a:close/>
                </a:path>
              </a:pathLst>
            </a:custGeom>
            <a:gradFill rotWithShape="0">
              <a:gsLst>
                <a:gs pos="0">
                  <a:schemeClr val="bg2">
                    <a:gamma/>
                    <a:shade val="69804"/>
                    <a:invGamma/>
                  </a:schemeClr>
                </a:gs>
                <a:gs pos="100000">
                  <a:schemeClr val="bg2"/>
                </a:gs>
              </a:gsLst>
              <a:lin ang="5400000" scaled="1"/>
            </a:gradFill>
            <a:ln w="9525"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ja-JP" altLang="en-US" sz="2800">
                <a:solidFill>
                  <a:srgbClr val="2E2E48"/>
                </a:solidFill>
              </a:endParaRPr>
            </a:p>
          </p:txBody>
        </p:sp>
      </p:grpSp>
      <p:sp>
        <p:nvSpPr>
          <p:cNvPr id="20483" name="Rectangle 10"/>
          <p:cNvSpPr>
            <a:spLocks noGrp="1" noChangeArrowheads="1"/>
          </p:cNvSpPr>
          <p:nvPr>
            <p:ph type="title"/>
          </p:nvPr>
        </p:nvSpPr>
        <p:spPr bwMode="auto">
          <a:xfrm>
            <a:off x="457200" y="2794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20484" name="Rectangle 11"/>
          <p:cNvSpPr>
            <a:spLocks noGrp="1" noChangeArrowheads="1"/>
          </p:cNvSpPr>
          <p:nvPr>
            <p:ph type="body" idx="1"/>
          </p:nvPr>
        </p:nvSpPr>
        <p:spPr bwMode="auto">
          <a:xfrm>
            <a:off x="457200" y="1600200"/>
            <a:ext cx="82296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68620" name="Rectangle 12"/>
          <p:cNvSpPr>
            <a:spLocks noGrp="1" noChangeArrowheads="1"/>
          </p:cNvSpPr>
          <p:nvPr>
            <p:ph type="dt" sz="half" idx="2"/>
          </p:nvPr>
        </p:nvSpPr>
        <p:spPr bwMode="auto">
          <a:xfrm>
            <a:off x="457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0" sz="1400"/>
            </a:lvl1pPr>
          </a:lstStyle>
          <a:p>
            <a:pPr fontAlgn="base">
              <a:spcBef>
                <a:spcPct val="0"/>
              </a:spcBef>
              <a:spcAft>
                <a:spcPct val="0"/>
              </a:spcAft>
              <a:defRPr/>
            </a:pPr>
            <a:fld id="{0B0C7748-4B68-4EFA-87A0-09BAECE416AE}" type="datetime1">
              <a:rPr lang="ja-JP" altLang="en-US" smtClean="0">
                <a:solidFill>
                  <a:srgbClr val="2E2E48"/>
                </a:solidFill>
              </a:rPr>
              <a:pPr fontAlgn="base">
                <a:spcBef>
                  <a:spcPct val="0"/>
                </a:spcBef>
                <a:spcAft>
                  <a:spcPct val="0"/>
                </a:spcAft>
                <a:defRPr/>
              </a:pPr>
              <a:t>16/03/28</a:t>
            </a:fld>
            <a:endParaRPr lang="en-US" altLang="ja-JP">
              <a:solidFill>
                <a:srgbClr val="2E2E48"/>
              </a:solidFill>
            </a:endParaRPr>
          </a:p>
        </p:txBody>
      </p:sp>
      <p:sp>
        <p:nvSpPr>
          <p:cNvPr id="6862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kumimoji="0" sz="1400"/>
            </a:lvl1pPr>
          </a:lstStyle>
          <a:p>
            <a:pPr fontAlgn="base">
              <a:spcBef>
                <a:spcPct val="0"/>
              </a:spcBef>
              <a:spcAft>
                <a:spcPct val="0"/>
              </a:spcAft>
              <a:defRPr/>
            </a:pPr>
            <a:endParaRPr lang="en-US" altLang="ja-JP">
              <a:solidFill>
                <a:srgbClr val="2E2E48"/>
              </a:solidFill>
            </a:endParaRPr>
          </a:p>
        </p:txBody>
      </p:sp>
      <p:sp>
        <p:nvSpPr>
          <p:cNvPr id="68622" name="Rectangle 14"/>
          <p:cNvSpPr>
            <a:spLocks noGrp="1" noChangeArrowheads="1"/>
          </p:cNvSpPr>
          <p:nvPr>
            <p:ph type="sldNum" sz="quarter" idx="4"/>
          </p:nvPr>
        </p:nvSpPr>
        <p:spPr bwMode="auto">
          <a:xfrm>
            <a:off x="7239000" y="6669088"/>
            <a:ext cx="1905000" cy="1889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0" sz="1400"/>
            </a:lvl1pPr>
          </a:lstStyle>
          <a:p>
            <a:pPr fontAlgn="base">
              <a:spcBef>
                <a:spcPct val="0"/>
              </a:spcBef>
              <a:spcAft>
                <a:spcPct val="0"/>
              </a:spcAft>
              <a:defRPr/>
            </a:pPr>
            <a:fld id="{0FB5B8F7-4515-4EB8-B418-6DD4043AB5B2}" type="slidenum">
              <a:rPr lang="ja-JP" altLang="en-US">
                <a:solidFill>
                  <a:srgbClr val="2E2E48"/>
                </a:solidFill>
              </a:rPr>
              <a:pPr fontAlgn="base">
                <a:spcBef>
                  <a:spcPct val="0"/>
                </a:spcBef>
                <a:spcAft>
                  <a:spcPct val="0"/>
                </a:spcAft>
                <a:defRPr/>
              </a:pPr>
              <a:t>‹#›</a:t>
            </a:fld>
            <a:endParaRPr lang="en-US" altLang="ja-JP">
              <a:solidFill>
                <a:srgbClr val="2E2E48"/>
              </a:solidFill>
            </a:endParaRPr>
          </a:p>
        </p:txBody>
      </p:sp>
    </p:spTree>
    <p:extLst>
      <p:ext uri="{BB962C8B-B14F-4D97-AF65-F5344CB8AC3E}">
        <p14:creationId xmlns:p14="http://schemas.microsoft.com/office/powerpoint/2010/main" val="2679837047"/>
      </p:ext>
    </p:extLst>
  </p:cSld>
  <p:clrMap bg1="lt1" tx1="dk1" bg2="lt2" tx2="dk2" accent1="accent1" accent2="accent2" accent3="accent3" accent4="accent4" accent5="accent5" accent6="accent6" hlink="hlink" folHlink="folHlink"/>
  <p:sldLayoutIdLst>
    <p:sldLayoutId id="2147483980" r:id="rId1"/>
    <p:sldLayoutId id="2147483981" r:id="rId2"/>
    <p:sldLayoutId id="2147483982" r:id="rId3"/>
    <p:sldLayoutId id="2147483983" r:id="rId4"/>
    <p:sldLayoutId id="2147483984" r:id="rId5"/>
    <p:sldLayoutId id="2147483985" r:id="rId6"/>
    <p:sldLayoutId id="2147483986" r:id="rId7"/>
    <p:sldLayoutId id="2147483987" r:id="rId8"/>
    <p:sldLayoutId id="2147483988" r:id="rId9"/>
    <p:sldLayoutId id="2147483989" r:id="rId10"/>
    <p:sldLayoutId id="2147483990" r:id="rId11"/>
    <p:sldLayoutId id="2147483991" r:id="rId12"/>
    <p:sldLayoutId id="2147483992" r:id="rId13"/>
    <p:sldLayoutId id="2147483993" r:id="rId14"/>
    <p:sldLayoutId id="2147483994" r:id="rId15"/>
    <p:sldLayoutId id="2147483995" r:id="rId16"/>
    <p:sldLayoutId id="2147483996" r:id="rId17"/>
  </p:sldLayoutIdLst>
  <p:hf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p:titleStyle>
    <p:bodyStyle>
      <a:lvl1pPr marL="342900" indent="-342900" algn="l" rtl="0" eaLnBrk="0" fontAlgn="base" hangingPunct="0">
        <a:spcBef>
          <a:spcPct val="20000"/>
        </a:spcBef>
        <a:spcAft>
          <a:spcPct val="0"/>
        </a:spcAft>
        <a:buClr>
          <a:schemeClr val="tx2"/>
        </a:buClr>
        <a:buSzPct val="60000"/>
        <a:buFont typeface="Wingdings" pitchFamily="2" charset="2"/>
        <a:buChar char="u"/>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60000"/>
        <a:buFont typeface="Wingdings" pitchFamily="2" charset="2"/>
        <a:buChar char="v"/>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tx2"/>
        </a:buClr>
        <a:buSzPct val="40000"/>
        <a:buFont typeface="Wingdings" pitchFamily="2" charset="2"/>
        <a:buChar char="u"/>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tx2"/>
        </a:buClr>
        <a:buSzPct val="50000"/>
        <a:buFont typeface="Wingdings" pitchFamily="2" charset="2"/>
        <a:buChar char="v"/>
        <a:defRPr kumimoji="1" sz="2000">
          <a:solidFill>
            <a:schemeClr val="tx1"/>
          </a:solidFill>
          <a:latin typeface="+mn-lt"/>
          <a:ea typeface="+mn-ea"/>
        </a:defRPr>
      </a:lvl4pPr>
      <a:lvl5pPr marL="2057400" indent="-228600" algn="l" rtl="0" eaLnBrk="0" fontAlgn="base" hangingPunct="0">
        <a:spcBef>
          <a:spcPct val="20000"/>
        </a:spcBef>
        <a:spcAft>
          <a:spcPct val="0"/>
        </a:spcAft>
        <a:buSzPct val="80000"/>
        <a:buChar char="•"/>
        <a:defRPr kumimoji="1" sz="2000">
          <a:solidFill>
            <a:schemeClr val="tx1"/>
          </a:solidFill>
          <a:latin typeface="+mn-lt"/>
          <a:ea typeface="+mn-ea"/>
        </a:defRPr>
      </a:lvl5pPr>
      <a:lvl6pPr marL="2514600" indent="-228600" algn="l" rtl="0" fontAlgn="base">
        <a:spcBef>
          <a:spcPct val="20000"/>
        </a:spcBef>
        <a:spcAft>
          <a:spcPct val="0"/>
        </a:spcAft>
        <a:buSzPct val="80000"/>
        <a:buChar char="•"/>
        <a:defRPr kumimoji="1" sz="2000">
          <a:solidFill>
            <a:schemeClr val="tx1"/>
          </a:solidFill>
          <a:latin typeface="+mn-lt"/>
          <a:ea typeface="+mn-ea"/>
        </a:defRPr>
      </a:lvl6pPr>
      <a:lvl7pPr marL="2971800" indent="-228600" algn="l" rtl="0" fontAlgn="base">
        <a:spcBef>
          <a:spcPct val="20000"/>
        </a:spcBef>
        <a:spcAft>
          <a:spcPct val="0"/>
        </a:spcAft>
        <a:buSzPct val="80000"/>
        <a:buChar char="•"/>
        <a:defRPr kumimoji="1" sz="2000">
          <a:solidFill>
            <a:schemeClr val="tx1"/>
          </a:solidFill>
          <a:latin typeface="+mn-lt"/>
          <a:ea typeface="+mn-ea"/>
        </a:defRPr>
      </a:lvl7pPr>
      <a:lvl8pPr marL="3429000" indent="-228600" algn="l" rtl="0" fontAlgn="base">
        <a:spcBef>
          <a:spcPct val="20000"/>
        </a:spcBef>
        <a:spcAft>
          <a:spcPct val="0"/>
        </a:spcAft>
        <a:buSzPct val="80000"/>
        <a:buChar char="•"/>
        <a:defRPr kumimoji="1" sz="2000">
          <a:solidFill>
            <a:schemeClr val="tx1"/>
          </a:solidFill>
          <a:latin typeface="+mn-lt"/>
          <a:ea typeface="+mn-ea"/>
        </a:defRPr>
      </a:lvl8pPr>
      <a:lvl9pPr marL="3886200" indent="-228600" algn="l" rtl="0" fontAlgn="base">
        <a:spcBef>
          <a:spcPct val="20000"/>
        </a:spcBef>
        <a:spcAft>
          <a:spcPct val="0"/>
        </a:spcAft>
        <a:buSzPct val="80000"/>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68313" y="0"/>
            <a:ext cx="8229600" cy="69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7171" name="Rectangle 3"/>
          <p:cNvSpPr>
            <a:spLocks noGrp="1" noChangeArrowheads="1"/>
          </p:cNvSpPr>
          <p:nvPr>
            <p:ph type="body" idx="1"/>
          </p:nvPr>
        </p:nvSpPr>
        <p:spPr bwMode="auto">
          <a:xfrm>
            <a:off x="250825" y="908050"/>
            <a:ext cx="8642350" cy="554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7172" name="Rectangle 4"/>
          <p:cNvSpPr>
            <a:spLocks noGrp="1" noChangeArrowheads="1"/>
          </p:cNvSpPr>
          <p:nvPr>
            <p:ph type="dt" sz="half" idx="2"/>
          </p:nvPr>
        </p:nvSpPr>
        <p:spPr bwMode="auto">
          <a:xfrm>
            <a:off x="6110288" y="6621463"/>
            <a:ext cx="21336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solidFill>
                  <a:schemeClr val="folHlink"/>
                </a:solidFill>
                <a:latin typeface="+mn-lt"/>
              </a:defRPr>
            </a:lvl1pPr>
          </a:lstStyle>
          <a:p>
            <a:pPr fontAlgn="base">
              <a:spcBef>
                <a:spcPct val="0"/>
              </a:spcBef>
              <a:spcAft>
                <a:spcPct val="0"/>
              </a:spcAft>
            </a:pPr>
            <a:endParaRPr lang="en-US" altLang="ja-JP" smtClean="0">
              <a:solidFill>
                <a:srgbClr val="99CC00"/>
              </a:solidFill>
            </a:endParaRPr>
          </a:p>
        </p:txBody>
      </p:sp>
      <p:sp>
        <p:nvSpPr>
          <p:cNvPr id="7173" name="Rectangle 5"/>
          <p:cNvSpPr>
            <a:spLocks noGrp="1" noChangeArrowheads="1"/>
          </p:cNvSpPr>
          <p:nvPr>
            <p:ph type="ftr" sz="quarter" idx="3"/>
          </p:nvPr>
        </p:nvSpPr>
        <p:spPr bwMode="auto">
          <a:xfrm>
            <a:off x="3124200" y="6621463"/>
            <a:ext cx="2024063"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200">
                <a:solidFill>
                  <a:schemeClr val="folHlink"/>
                </a:solidFill>
                <a:latin typeface="+mn-lt"/>
              </a:defRPr>
            </a:lvl1pPr>
          </a:lstStyle>
          <a:p>
            <a:pPr fontAlgn="base">
              <a:spcBef>
                <a:spcPct val="0"/>
              </a:spcBef>
              <a:spcAft>
                <a:spcPct val="0"/>
              </a:spcAft>
            </a:pPr>
            <a:endParaRPr lang="en-US" altLang="ja-JP" smtClean="0">
              <a:solidFill>
                <a:srgbClr val="99CC00"/>
              </a:solidFill>
            </a:endParaRPr>
          </a:p>
        </p:txBody>
      </p:sp>
      <p:sp>
        <p:nvSpPr>
          <p:cNvPr id="7174" name="Rectangle 6"/>
          <p:cNvSpPr>
            <a:spLocks noGrp="1" noChangeArrowheads="1"/>
          </p:cNvSpPr>
          <p:nvPr>
            <p:ph type="sldNum" sz="quarter" idx="4"/>
          </p:nvPr>
        </p:nvSpPr>
        <p:spPr bwMode="auto">
          <a:xfrm>
            <a:off x="8507413" y="6577013"/>
            <a:ext cx="649287" cy="188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base">
              <a:spcBef>
                <a:spcPct val="0"/>
              </a:spcBef>
              <a:spcAft>
                <a:spcPct val="0"/>
              </a:spcAft>
            </a:pPr>
            <a:fld id="{8F0255DD-A64C-4E58-B94A-970354E93FAC}" type="slidenum">
              <a:rPr lang="en-US" altLang="ja-JP" smtClean="0">
                <a:solidFill>
                  <a:srgbClr val="000000"/>
                </a:solidFill>
              </a:rPr>
              <a:pPr fontAlgn="base">
                <a:spcBef>
                  <a:spcPct val="0"/>
                </a:spcBef>
                <a:spcAft>
                  <a:spcPct val="0"/>
                </a:spcAft>
              </a:pPr>
              <a:t>‹#›</a:t>
            </a:fld>
            <a:endParaRPr lang="en-US" altLang="ja-JP" smtClean="0">
              <a:solidFill>
                <a:srgbClr val="000000"/>
              </a:solidFill>
            </a:endParaRPr>
          </a:p>
        </p:txBody>
      </p:sp>
      <p:sp>
        <p:nvSpPr>
          <p:cNvPr id="7175" name="Rectangle 7"/>
          <p:cNvSpPr>
            <a:spLocks noChangeArrowheads="1"/>
          </p:cNvSpPr>
          <p:nvPr/>
        </p:nvSpPr>
        <p:spPr bwMode="auto">
          <a:xfrm>
            <a:off x="179388" y="6621463"/>
            <a:ext cx="1944687"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r>
              <a:rPr lang="en-US" altLang="ja-JP" sz="1200" smtClean="0">
                <a:solidFill>
                  <a:srgbClr val="99CC00"/>
                </a:solidFill>
              </a:rPr>
              <a:t>T.Kobayashi (KEK)</a:t>
            </a:r>
          </a:p>
        </p:txBody>
      </p:sp>
    </p:spTree>
    <p:extLst>
      <p:ext uri="{BB962C8B-B14F-4D97-AF65-F5344CB8AC3E}">
        <p14:creationId xmlns:p14="http://schemas.microsoft.com/office/powerpoint/2010/main" val="1674371055"/>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Lst>
  <p:hf hdr="0" ftr="0" dt="0"/>
  <p:txStyles>
    <p:titleStyle>
      <a:lvl1pPr algn="ctr" rtl="0" fontAlgn="base">
        <a:spcBef>
          <a:spcPct val="0"/>
        </a:spcBef>
        <a:spcAft>
          <a:spcPct val="0"/>
        </a:spcAft>
        <a:defRPr kumimoji="1" sz="3600" b="1" kern="1200">
          <a:solidFill>
            <a:srgbClr val="3333FF"/>
          </a:solidFill>
          <a:effectLst>
            <a:outerShdw blurRad="38100" dist="38100" dir="2700000" algn="tl">
              <a:srgbClr val="C0C0C0"/>
            </a:outerShdw>
          </a:effectLst>
          <a:latin typeface="+mj-lt"/>
          <a:ea typeface="+mj-ea"/>
          <a:cs typeface="+mj-cs"/>
        </a:defRPr>
      </a:lvl1pPr>
      <a:lvl2pPr algn="ctr" rtl="0" fontAlgn="base">
        <a:spcBef>
          <a:spcPct val="0"/>
        </a:spcBef>
        <a:spcAft>
          <a:spcPct val="0"/>
        </a:spcAft>
        <a:defRPr kumimoji="1" sz="3600" b="1">
          <a:solidFill>
            <a:srgbClr val="3333FF"/>
          </a:solidFill>
          <a:effectLst>
            <a:outerShdw blurRad="38100" dist="38100" dir="2700000" algn="tl">
              <a:srgbClr val="C0C0C0"/>
            </a:outerShdw>
          </a:effectLst>
          <a:latin typeface="Arial" panose="020B0604020202020204" pitchFamily="34" charset="0"/>
          <a:ea typeface="ＭＳ Ｐゴシック" panose="020B0600070205080204" pitchFamily="50" charset="-128"/>
        </a:defRPr>
      </a:lvl2pPr>
      <a:lvl3pPr algn="ctr" rtl="0" fontAlgn="base">
        <a:spcBef>
          <a:spcPct val="0"/>
        </a:spcBef>
        <a:spcAft>
          <a:spcPct val="0"/>
        </a:spcAft>
        <a:defRPr kumimoji="1" sz="3600" b="1">
          <a:solidFill>
            <a:srgbClr val="3333FF"/>
          </a:solidFill>
          <a:effectLst>
            <a:outerShdw blurRad="38100" dist="38100" dir="2700000" algn="tl">
              <a:srgbClr val="C0C0C0"/>
            </a:outerShdw>
          </a:effectLst>
          <a:latin typeface="Arial" panose="020B0604020202020204" pitchFamily="34" charset="0"/>
          <a:ea typeface="ＭＳ Ｐゴシック" panose="020B0600070205080204" pitchFamily="50" charset="-128"/>
        </a:defRPr>
      </a:lvl3pPr>
      <a:lvl4pPr algn="ctr" rtl="0" fontAlgn="base">
        <a:spcBef>
          <a:spcPct val="0"/>
        </a:spcBef>
        <a:spcAft>
          <a:spcPct val="0"/>
        </a:spcAft>
        <a:defRPr kumimoji="1" sz="3600" b="1">
          <a:solidFill>
            <a:srgbClr val="3333FF"/>
          </a:solidFill>
          <a:effectLst>
            <a:outerShdw blurRad="38100" dist="38100" dir="2700000" algn="tl">
              <a:srgbClr val="C0C0C0"/>
            </a:outerShdw>
          </a:effectLst>
          <a:latin typeface="Arial" panose="020B0604020202020204" pitchFamily="34" charset="0"/>
          <a:ea typeface="ＭＳ Ｐゴシック" panose="020B0600070205080204" pitchFamily="50" charset="-128"/>
        </a:defRPr>
      </a:lvl4pPr>
      <a:lvl5pPr algn="ctr" rtl="0" fontAlgn="base">
        <a:spcBef>
          <a:spcPct val="0"/>
        </a:spcBef>
        <a:spcAft>
          <a:spcPct val="0"/>
        </a:spcAft>
        <a:defRPr kumimoji="1" sz="3600" b="1">
          <a:solidFill>
            <a:srgbClr val="3333FF"/>
          </a:solidFill>
          <a:effectLst>
            <a:outerShdw blurRad="38100" dist="38100" dir="2700000" algn="tl">
              <a:srgbClr val="C0C0C0"/>
            </a:outerShdw>
          </a:effectLst>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3600" b="1">
          <a:solidFill>
            <a:srgbClr val="3333FF"/>
          </a:solidFill>
          <a:effectLst>
            <a:outerShdw blurRad="38100" dist="38100" dir="2700000" algn="tl">
              <a:srgbClr val="C0C0C0"/>
            </a:outerShdw>
          </a:effectLst>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3600" b="1">
          <a:solidFill>
            <a:srgbClr val="3333FF"/>
          </a:solidFill>
          <a:effectLst>
            <a:outerShdw blurRad="38100" dist="38100" dir="2700000" algn="tl">
              <a:srgbClr val="C0C0C0"/>
            </a:outerShdw>
          </a:effectLst>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3600" b="1">
          <a:solidFill>
            <a:srgbClr val="3333FF"/>
          </a:solidFill>
          <a:effectLst>
            <a:outerShdw blurRad="38100" dist="38100" dir="2700000" algn="tl">
              <a:srgbClr val="C0C0C0"/>
            </a:outerShdw>
          </a:effectLst>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3600" b="1">
          <a:solidFill>
            <a:srgbClr val="3333FF"/>
          </a:solidFill>
          <a:effectLst>
            <a:outerShdw blurRad="38100" dist="38100" dir="2700000" algn="tl">
              <a:srgbClr val="C0C0C0"/>
            </a:outerShdw>
          </a:effectLst>
          <a:latin typeface="Arial" panose="020B0604020202020204" pitchFamily="34" charset="0"/>
          <a:ea typeface="ＭＳ Ｐゴシック" panose="020B0600070205080204" pitchFamily="50" charset="-128"/>
        </a:defRPr>
      </a:lvl9pPr>
    </p:titleStyle>
    <p:bodyStyle>
      <a:lvl1pPr marL="342900" indent="-342900" algn="l" rtl="0" fontAlgn="base">
        <a:spcBef>
          <a:spcPct val="20000"/>
        </a:spcBef>
        <a:spcAft>
          <a:spcPct val="0"/>
        </a:spcAft>
        <a:buChar char="•"/>
        <a:defRPr kumimoji="1" sz="3200" kern="1200">
          <a:solidFill>
            <a:schemeClr val="tx1"/>
          </a:solidFill>
          <a:latin typeface="+mn-lt"/>
          <a:ea typeface="+mn-ea"/>
          <a:cs typeface="+mn-cs"/>
        </a:defRPr>
      </a:lvl1pPr>
      <a:lvl2pPr marL="742950" indent="-285750" algn="l" rtl="0" fontAlgn="base">
        <a:spcBef>
          <a:spcPct val="20000"/>
        </a:spcBef>
        <a:spcAft>
          <a:spcPct val="0"/>
        </a:spcAft>
        <a:buChar char="–"/>
        <a:defRPr kumimoji="1" sz="2800" kern="1200">
          <a:solidFill>
            <a:schemeClr val="tx1"/>
          </a:solidFill>
          <a:latin typeface="+mn-lt"/>
          <a:ea typeface="+mn-ea"/>
          <a:cs typeface="+mn-cs"/>
        </a:defRPr>
      </a:lvl2pPr>
      <a:lvl3pPr marL="1143000" indent="-228600" algn="l" rtl="0" fontAlgn="base">
        <a:spcBef>
          <a:spcPct val="20000"/>
        </a:spcBef>
        <a:spcAft>
          <a:spcPct val="0"/>
        </a:spcAft>
        <a:buChar char="•"/>
        <a:defRPr kumimoji="1" sz="2400" kern="1200">
          <a:solidFill>
            <a:schemeClr val="tx1"/>
          </a:solidFill>
          <a:latin typeface="+mn-lt"/>
          <a:ea typeface="+mn-ea"/>
          <a:cs typeface="+mn-cs"/>
        </a:defRPr>
      </a:lvl3pPr>
      <a:lvl4pPr marL="1600200" indent="-228600" algn="l" rtl="0" fontAlgn="base">
        <a:spcBef>
          <a:spcPct val="20000"/>
        </a:spcBef>
        <a:spcAft>
          <a:spcPct val="0"/>
        </a:spcAft>
        <a:buChar char="–"/>
        <a:defRPr kumimoji="1" sz="2000" kern="1200">
          <a:solidFill>
            <a:schemeClr val="tx1"/>
          </a:solidFill>
          <a:latin typeface="+mn-lt"/>
          <a:ea typeface="+mn-ea"/>
          <a:cs typeface="+mn-cs"/>
        </a:defRPr>
      </a:lvl4pPr>
      <a:lvl5pPr marL="2057400" indent="-228600" algn="l" rtl="0" fontAlgn="base">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64350"/>
            <a:chOff x="0" y="0"/>
            <a:chExt cx="5760" cy="4324"/>
          </a:xfrm>
        </p:grpSpPr>
        <p:sp>
          <p:nvSpPr>
            <p:cNvPr id="2" name="Rectangle 3"/>
            <p:cNvSpPr>
              <a:spLocks noChangeArrowheads="1"/>
            </p:cNvSpPr>
            <p:nvPr userDrawn="1"/>
          </p:nvSpPr>
          <p:spPr bwMode="white">
            <a:xfrm>
              <a:off x="0" y="331"/>
              <a:ext cx="5760" cy="3326"/>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fontAlgn="base">
                <a:spcBef>
                  <a:spcPct val="0"/>
                </a:spcBef>
                <a:spcAft>
                  <a:spcPct val="0"/>
                </a:spcAft>
                <a:defRPr/>
              </a:pPr>
              <a:endParaRPr lang="ja-JP" altLang="en-US">
                <a:solidFill>
                  <a:srgbClr val="2E2E48"/>
                </a:solidFill>
              </a:endParaRPr>
            </a:p>
          </p:txBody>
        </p:sp>
        <p:sp>
          <p:nvSpPr>
            <p:cNvPr id="3" name="Rectangle 4"/>
            <p:cNvSpPr>
              <a:spLocks noChangeArrowheads="1"/>
            </p:cNvSpPr>
            <p:nvPr userDrawn="1"/>
          </p:nvSpPr>
          <p:spPr bwMode="white">
            <a:xfrm>
              <a:off x="0" y="0"/>
              <a:ext cx="5760" cy="351"/>
            </a:xfrm>
            <a:prstGeom prst="rect">
              <a:avLst/>
            </a:prstGeom>
            <a:gradFill rotWithShape="0">
              <a:gsLst>
                <a:gs pos="0">
                  <a:schemeClr val="hlink"/>
                </a:gs>
                <a:gs pos="100000">
                  <a:schemeClr val="bg1"/>
                </a:gs>
              </a:gsLst>
              <a:lin ang="5400000" scaled="1"/>
            </a:gradFill>
            <a:ln w="9525">
              <a:noFill/>
              <a:miter lim="800000"/>
              <a:headEnd/>
              <a:tailEnd/>
            </a:ln>
            <a:effectLst/>
          </p:spPr>
          <p:txBody>
            <a:bodyPr wrap="none" anchor="ctr"/>
            <a:lstStyle/>
            <a:p>
              <a:pPr fontAlgn="base">
                <a:spcBef>
                  <a:spcPct val="0"/>
                </a:spcBef>
                <a:spcAft>
                  <a:spcPct val="0"/>
                </a:spcAft>
                <a:defRPr/>
              </a:pPr>
              <a:endParaRPr lang="ja-JP" altLang="en-US">
                <a:solidFill>
                  <a:srgbClr val="2E2E48"/>
                </a:solidFill>
              </a:endParaRPr>
            </a:p>
          </p:txBody>
        </p:sp>
        <p:sp>
          <p:nvSpPr>
            <p:cNvPr id="5125" name="Freeform 5"/>
            <p:cNvSpPr>
              <a:spLocks/>
            </p:cNvSpPr>
            <p:nvPr userDrawn="1"/>
          </p:nvSpPr>
          <p:spPr bwMode="white">
            <a:xfrm>
              <a:off x="0" y="1596"/>
              <a:ext cx="5760" cy="1651"/>
            </a:xfrm>
            <a:custGeom>
              <a:avLst/>
              <a:gdLst/>
              <a:ahLst/>
              <a:cxnLst>
                <a:cxn ang="0">
                  <a:pos x="0" y="960"/>
                </a:cxn>
                <a:cxn ang="0">
                  <a:pos x="773" y="852"/>
                </a:cxn>
                <a:cxn ang="0">
                  <a:pos x="1536" y="594"/>
                </a:cxn>
                <a:cxn ang="0">
                  <a:pos x="2438" y="156"/>
                </a:cxn>
                <a:cxn ang="0">
                  <a:pos x="2678" y="24"/>
                </a:cxn>
                <a:cxn ang="0">
                  <a:pos x="2816" y="30"/>
                </a:cxn>
                <a:cxn ang="0">
                  <a:pos x="2876" y="0"/>
                </a:cxn>
                <a:cxn ang="0">
                  <a:pos x="3032" y="30"/>
                </a:cxn>
                <a:cxn ang="0">
                  <a:pos x="3086" y="12"/>
                </a:cxn>
                <a:cxn ang="0">
                  <a:pos x="3183" y="42"/>
                </a:cxn>
                <a:cxn ang="0">
                  <a:pos x="3333" y="120"/>
                </a:cxn>
                <a:cxn ang="0">
                  <a:pos x="3483" y="234"/>
                </a:cxn>
                <a:cxn ang="0">
                  <a:pos x="3741" y="396"/>
                </a:cxn>
                <a:cxn ang="0">
                  <a:pos x="4156" y="636"/>
                </a:cxn>
                <a:cxn ang="0">
                  <a:pos x="4510" y="768"/>
                </a:cxn>
                <a:cxn ang="0">
                  <a:pos x="4913" y="906"/>
                </a:cxn>
                <a:cxn ang="0">
                  <a:pos x="5304" y="1074"/>
                </a:cxn>
                <a:cxn ang="0">
                  <a:pos x="5760" y="1150"/>
                </a:cxn>
                <a:cxn ang="0">
                  <a:pos x="5760" y="1651"/>
                </a:cxn>
                <a:cxn ang="0">
                  <a:pos x="0" y="1651"/>
                </a:cxn>
                <a:cxn ang="0">
                  <a:pos x="0" y="960"/>
                </a:cxn>
              </a:cxnLst>
              <a:rect l="0" t="0" r="r" b="b"/>
              <a:pathLst>
                <a:path w="5760" h="1651">
                  <a:moveTo>
                    <a:pt x="0" y="960"/>
                  </a:moveTo>
                  <a:cubicBezTo>
                    <a:pt x="237" y="952"/>
                    <a:pt x="517" y="913"/>
                    <a:pt x="773" y="852"/>
                  </a:cubicBezTo>
                  <a:cubicBezTo>
                    <a:pt x="1029" y="791"/>
                    <a:pt x="1259" y="710"/>
                    <a:pt x="1536" y="594"/>
                  </a:cubicBezTo>
                  <a:cubicBezTo>
                    <a:pt x="1814" y="478"/>
                    <a:pt x="2247" y="251"/>
                    <a:pt x="2438" y="156"/>
                  </a:cubicBezTo>
                  <a:cubicBezTo>
                    <a:pt x="2628" y="61"/>
                    <a:pt x="2615" y="45"/>
                    <a:pt x="2678" y="24"/>
                  </a:cubicBezTo>
                  <a:cubicBezTo>
                    <a:pt x="2741" y="3"/>
                    <a:pt x="2783" y="34"/>
                    <a:pt x="2816" y="30"/>
                  </a:cubicBezTo>
                  <a:cubicBezTo>
                    <a:pt x="2849" y="26"/>
                    <a:pt x="2840" y="0"/>
                    <a:pt x="2876" y="0"/>
                  </a:cubicBezTo>
                  <a:cubicBezTo>
                    <a:pt x="2912" y="0"/>
                    <a:pt x="2997" y="28"/>
                    <a:pt x="3032" y="30"/>
                  </a:cubicBezTo>
                  <a:cubicBezTo>
                    <a:pt x="3067" y="32"/>
                    <a:pt x="3061" y="10"/>
                    <a:pt x="3086" y="12"/>
                  </a:cubicBezTo>
                  <a:cubicBezTo>
                    <a:pt x="3112" y="14"/>
                    <a:pt x="3142" y="24"/>
                    <a:pt x="3183" y="42"/>
                  </a:cubicBezTo>
                  <a:cubicBezTo>
                    <a:pt x="3224" y="60"/>
                    <a:pt x="3283" y="88"/>
                    <a:pt x="3333" y="120"/>
                  </a:cubicBezTo>
                  <a:cubicBezTo>
                    <a:pt x="3383" y="152"/>
                    <a:pt x="3415" y="188"/>
                    <a:pt x="3483" y="234"/>
                  </a:cubicBezTo>
                  <a:cubicBezTo>
                    <a:pt x="3551" y="280"/>
                    <a:pt x="3629" y="329"/>
                    <a:pt x="3741" y="396"/>
                  </a:cubicBezTo>
                  <a:cubicBezTo>
                    <a:pt x="3854" y="463"/>
                    <a:pt x="4028" y="574"/>
                    <a:pt x="4156" y="636"/>
                  </a:cubicBezTo>
                  <a:cubicBezTo>
                    <a:pt x="4284" y="698"/>
                    <a:pt x="4384" y="723"/>
                    <a:pt x="4510" y="768"/>
                  </a:cubicBezTo>
                  <a:cubicBezTo>
                    <a:pt x="4637" y="813"/>
                    <a:pt x="4781" y="855"/>
                    <a:pt x="4913" y="906"/>
                  </a:cubicBezTo>
                  <a:cubicBezTo>
                    <a:pt x="5045" y="957"/>
                    <a:pt x="5163" y="1033"/>
                    <a:pt x="5304" y="1074"/>
                  </a:cubicBezTo>
                  <a:cubicBezTo>
                    <a:pt x="5445" y="1115"/>
                    <a:pt x="5543" y="1125"/>
                    <a:pt x="5760" y="1150"/>
                  </a:cubicBezTo>
                  <a:cubicBezTo>
                    <a:pt x="5760" y="1400"/>
                    <a:pt x="5760" y="1651"/>
                    <a:pt x="5760" y="1651"/>
                  </a:cubicBezTo>
                  <a:lnTo>
                    <a:pt x="0" y="1651"/>
                  </a:lnTo>
                  <a:lnTo>
                    <a:pt x="0" y="960"/>
                  </a:lnTo>
                  <a:close/>
                </a:path>
              </a:pathLst>
            </a:custGeom>
            <a:gradFill rotWithShape="0">
              <a:gsLst>
                <a:gs pos="0">
                  <a:schemeClr val="bg2"/>
                </a:gs>
                <a:gs pos="100000">
                  <a:schemeClr val="bg2">
                    <a:gamma/>
                    <a:shade val="66667"/>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ja-JP" altLang="en-US">
                <a:solidFill>
                  <a:srgbClr val="2E2E48"/>
                </a:solidFill>
              </a:endParaRPr>
            </a:p>
          </p:txBody>
        </p:sp>
        <p:sp>
          <p:nvSpPr>
            <p:cNvPr id="5126" name="Freeform 6"/>
            <p:cNvSpPr>
              <a:spLocks/>
            </p:cNvSpPr>
            <p:nvPr userDrawn="1"/>
          </p:nvSpPr>
          <p:spPr bwMode="white">
            <a:xfrm>
              <a:off x="380" y="1597"/>
              <a:ext cx="2495" cy="1054"/>
            </a:xfrm>
            <a:custGeom>
              <a:avLst/>
              <a:gdLst/>
              <a:ahLst/>
              <a:cxnLst>
                <a:cxn ang="0">
                  <a:pos x="909" y="650"/>
                </a:cxn>
                <a:cxn ang="0">
                  <a:pos x="2028" y="116"/>
                </a:cxn>
                <a:cxn ang="0">
                  <a:pos x="2253" y="20"/>
                </a:cxn>
                <a:cxn ang="0">
                  <a:pos x="2304" y="8"/>
                </a:cxn>
                <a:cxn ang="0">
                  <a:pos x="2388" y="20"/>
                </a:cxn>
                <a:cxn ang="0">
                  <a:pos x="2490" y="8"/>
                </a:cxn>
                <a:cxn ang="0">
                  <a:pos x="2424" y="62"/>
                </a:cxn>
                <a:cxn ang="0">
                  <a:pos x="2349" y="158"/>
                </a:cxn>
                <a:cxn ang="0">
                  <a:pos x="2295" y="182"/>
                </a:cxn>
                <a:cxn ang="0">
                  <a:pos x="2271" y="251"/>
                </a:cxn>
                <a:cxn ang="0">
                  <a:pos x="2304" y="332"/>
                </a:cxn>
                <a:cxn ang="0">
                  <a:pos x="2253" y="326"/>
                </a:cxn>
                <a:cxn ang="0">
                  <a:pos x="2226" y="386"/>
                </a:cxn>
                <a:cxn ang="0">
                  <a:pos x="2130" y="491"/>
                </a:cxn>
                <a:cxn ang="0">
                  <a:pos x="1980" y="710"/>
                </a:cxn>
                <a:cxn ang="0">
                  <a:pos x="1884" y="758"/>
                </a:cxn>
                <a:cxn ang="0">
                  <a:pos x="1782" y="845"/>
                </a:cxn>
                <a:cxn ang="0">
                  <a:pos x="1629" y="959"/>
                </a:cxn>
                <a:cxn ang="0">
                  <a:pos x="1458" y="1052"/>
                </a:cxn>
                <a:cxn ang="0">
                  <a:pos x="1560" y="932"/>
                </a:cxn>
                <a:cxn ang="0">
                  <a:pos x="1701" y="770"/>
                </a:cxn>
                <a:cxn ang="0">
                  <a:pos x="1785" y="644"/>
                </a:cxn>
                <a:cxn ang="0">
                  <a:pos x="1935" y="476"/>
                </a:cxn>
                <a:cxn ang="0">
                  <a:pos x="2034" y="350"/>
                </a:cxn>
                <a:cxn ang="0">
                  <a:pos x="2016" y="323"/>
                </a:cxn>
                <a:cxn ang="0">
                  <a:pos x="1947" y="434"/>
                </a:cxn>
                <a:cxn ang="0">
                  <a:pos x="1821" y="587"/>
                </a:cxn>
                <a:cxn ang="0">
                  <a:pos x="1704" y="662"/>
                </a:cxn>
                <a:cxn ang="0">
                  <a:pos x="1620" y="761"/>
                </a:cxn>
                <a:cxn ang="0">
                  <a:pos x="1584" y="728"/>
                </a:cxn>
                <a:cxn ang="0">
                  <a:pos x="1731" y="581"/>
                </a:cxn>
                <a:cxn ang="0">
                  <a:pos x="1851" y="467"/>
                </a:cxn>
                <a:cxn ang="0">
                  <a:pos x="1875" y="413"/>
                </a:cxn>
                <a:cxn ang="0">
                  <a:pos x="1788" y="515"/>
                </a:cxn>
                <a:cxn ang="0">
                  <a:pos x="1689" y="611"/>
                </a:cxn>
                <a:cxn ang="0">
                  <a:pos x="1605" y="665"/>
                </a:cxn>
                <a:cxn ang="0">
                  <a:pos x="1689" y="548"/>
                </a:cxn>
                <a:cxn ang="0">
                  <a:pos x="1746" y="506"/>
                </a:cxn>
                <a:cxn ang="0">
                  <a:pos x="1596" y="611"/>
                </a:cxn>
                <a:cxn ang="0">
                  <a:pos x="1542" y="689"/>
                </a:cxn>
                <a:cxn ang="0">
                  <a:pos x="1500" y="632"/>
                </a:cxn>
                <a:cxn ang="0">
                  <a:pos x="1590" y="563"/>
                </a:cxn>
                <a:cxn ang="0">
                  <a:pos x="1704" y="476"/>
                </a:cxn>
                <a:cxn ang="0">
                  <a:pos x="1659" y="485"/>
                </a:cxn>
                <a:cxn ang="0">
                  <a:pos x="1596" y="524"/>
                </a:cxn>
                <a:cxn ang="0">
                  <a:pos x="1530" y="560"/>
                </a:cxn>
                <a:cxn ang="0">
                  <a:pos x="1470" y="623"/>
                </a:cxn>
                <a:cxn ang="0">
                  <a:pos x="1401" y="662"/>
                </a:cxn>
                <a:cxn ang="0">
                  <a:pos x="1362" y="665"/>
                </a:cxn>
                <a:cxn ang="0">
                  <a:pos x="1263" y="653"/>
                </a:cxn>
                <a:cxn ang="0">
                  <a:pos x="1194" y="668"/>
                </a:cxn>
                <a:cxn ang="0">
                  <a:pos x="879" y="788"/>
                </a:cxn>
                <a:cxn ang="0">
                  <a:pos x="492" y="917"/>
                </a:cxn>
                <a:cxn ang="0">
                  <a:pos x="657" y="851"/>
                </a:cxn>
                <a:cxn ang="0">
                  <a:pos x="1035" y="716"/>
                </a:cxn>
                <a:cxn ang="0">
                  <a:pos x="1062" y="689"/>
                </a:cxn>
                <a:cxn ang="0">
                  <a:pos x="714" y="806"/>
                </a:cxn>
                <a:cxn ang="0">
                  <a:pos x="288" y="905"/>
                </a:cxn>
                <a:cxn ang="0">
                  <a:pos x="207" y="902"/>
                </a:cxn>
                <a:cxn ang="0">
                  <a:pos x="84" y="929"/>
                </a:cxn>
                <a:cxn ang="0">
                  <a:pos x="135" y="902"/>
                </a:cxn>
              </a:cxnLst>
              <a:rect l="0" t="0" r="r" b="b"/>
              <a:pathLst>
                <a:path w="2495" h="1054">
                  <a:moveTo>
                    <a:pt x="135" y="902"/>
                  </a:moveTo>
                  <a:cubicBezTo>
                    <a:pt x="270" y="859"/>
                    <a:pt x="683" y="732"/>
                    <a:pt x="909" y="650"/>
                  </a:cubicBezTo>
                  <a:cubicBezTo>
                    <a:pt x="1135" y="568"/>
                    <a:pt x="1305" y="499"/>
                    <a:pt x="1491" y="410"/>
                  </a:cubicBezTo>
                  <a:cubicBezTo>
                    <a:pt x="1677" y="321"/>
                    <a:pt x="1911" y="179"/>
                    <a:pt x="2028" y="116"/>
                  </a:cubicBezTo>
                  <a:cubicBezTo>
                    <a:pt x="2145" y="53"/>
                    <a:pt x="2156" y="48"/>
                    <a:pt x="2193" y="32"/>
                  </a:cubicBezTo>
                  <a:cubicBezTo>
                    <a:pt x="2230" y="16"/>
                    <a:pt x="2238" y="22"/>
                    <a:pt x="2253" y="20"/>
                  </a:cubicBezTo>
                  <a:cubicBezTo>
                    <a:pt x="2268" y="18"/>
                    <a:pt x="2278" y="22"/>
                    <a:pt x="2286" y="20"/>
                  </a:cubicBezTo>
                  <a:cubicBezTo>
                    <a:pt x="2294" y="18"/>
                    <a:pt x="2296" y="10"/>
                    <a:pt x="2304" y="8"/>
                  </a:cubicBezTo>
                  <a:cubicBezTo>
                    <a:pt x="2312" y="6"/>
                    <a:pt x="2320" y="6"/>
                    <a:pt x="2334" y="8"/>
                  </a:cubicBezTo>
                  <a:cubicBezTo>
                    <a:pt x="2348" y="10"/>
                    <a:pt x="2372" y="21"/>
                    <a:pt x="2388" y="20"/>
                  </a:cubicBezTo>
                  <a:cubicBezTo>
                    <a:pt x="2404" y="19"/>
                    <a:pt x="2416" y="4"/>
                    <a:pt x="2433" y="2"/>
                  </a:cubicBezTo>
                  <a:cubicBezTo>
                    <a:pt x="2450" y="0"/>
                    <a:pt x="2485" y="4"/>
                    <a:pt x="2490" y="8"/>
                  </a:cubicBezTo>
                  <a:cubicBezTo>
                    <a:pt x="2495" y="12"/>
                    <a:pt x="2474" y="17"/>
                    <a:pt x="2463" y="26"/>
                  </a:cubicBezTo>
                  <a:cubicBezTo>
                    <a:pt x="2452" y="35"/>
                    <a:pt x="2437" y="47"/>
                    <a:pt x="2424" y="62"/>
                  </a:cubicBezTo>
                  <a:cubicBezTo>
                    <a:pt x="2411" y="77"/>
                    <a:pt x="2397" y="103"/>
                    <a:pt x="2385" y="119"/>
                  </a:cubicBezTo>
                  <a:cubicBezTo>
                    <a:pt x="2373" y="135"/>
                    <a:pt x="2358" y="149"/>
                    <a:pt x="2349" y="158"/>
                  </a:cubicBezTo>
                  <a:cubicBezTo>
                    <a:pt x="2340" y="167"/>
                    <a:pt x="2340" y="172"/>
                    <a:pt x="2331" y="176"/>
                  </a:cubicBezTo>
                  <a:cubicBezTo>
                    <a:pt x="2322" y="180"/>
                    <a:pt x="2303" y="174"/>
                    <a:pt x="2295" y="182"/>
                  </a:cubicBezTo>
                  <a:cubicBezTo>
                    <a:pt x="2287" y="190"/>
                    <a:pt x="2284" y="216"/>
                    <a:pt x="2280" y="227"/>
                  </a:cubicBezTo>
                  <a:cubicBezTo>
                    <a:pt x="2276" y="238"/>
                    <a:pt x="2268" y="245"/>
                    <a:pt x="2271" y="251"/>
                  </a:cubicBezTo>
                  <a:cubicBezTo>
                    <a:pt x="2274" y="257"/>
                    <a:pt x="2293" y="253"/>
                    <a:pt x="2298" y="266"/>
                  </a:cubicBezTo>
                  <a:cubicBezTo>
                    <a:pt x="2303" y="279"/>
                    <a:pt x="2309" y="319"/>
                    <a:pt x="2304" y="332"/>
                  </a:cubicBezTo>
                  <a:cubicBezTo>
                    <a:pt x="2299" y="345"/>
                    <a:pt x="2273" y="345"/>
                    <a:pt x="2265" y="344"/>
                  </a:cubicBezTo>
                  <a:cubicBezTo>
                    <a:pt x="2257" y="343"/>
                    <a:pt x="2258" y="326"/>
                    <a:pt x="2253" y="326"/>
                  </a:cubicBezTo>
                  <a:cubicBezTo>
                    <a:pt x="2248" y="326"/>
                    <a:pt x="2236" y="337"/>
                    <a:pt x="2232" y="347"/>
                  </a:cubicBezTo>
                  <a:cubicBezTo>
                    <a:pt x="2228" y="357"/>
                    <a:pt x="2228" y="376"/>
                    <a:pt x="2226" y="386"/>
                  </a:cubicBezTo>
                  <a:cubicBezTo>
                    <a:pt x="2224" y="396"/>
                    <a:pt x="2236" y="390"/>
                    <a:pt x="2220" y="407"/>
                  </a:cubicBezTo>
                  <a:cubicBezTo>
                    <a:pt x="2204" y="424"/>
                    <a:pt x="2157" y="463"/>
                    <a:pt x="2130" y="491"/>
                  </a:cubicBezTo>
                  <a:cubicBezTo>
                    <a:pt x="2103" y="519"/>
                    <a:pt x="2083" y="539"/>
                    <a:pt x="2058" y="575"/>
                  </a:cubicBezTo>
                  <a:cubicBezTo>
                    <a:pt x="2033" y="611"/>
                    <a:pt x="1998" y="679"/>
                    <a:pt x="1980" y="710"/>
                  </a:cubicBezTo>
                  <a:cubicBezTo>
                    <a:pt x="1962" y="741"/>
                    <a:pt x="1966" y="756"/>
                    <a:pt x="1950" y="764"/>
                  </a:cubicBezTo>
                  <a:cubicBezTo>
                    <a:pt x="1934" y="772"/>
                    <a:pt x="1906" y="756"/>
                    <a:pt x="1884" y="758"/>
                  </a:cubicBezTo>
                  <a:cubicBezTo>
                    <a:pt x="1862" y="760"/>
                    <a:pt x="1832" y="762"/>
                    <a:pt x="1815" y="776"/>
                  </a:cubicBezTo>
                  <a:cubicBezTo>
                    <a:pt x="1798" y="790"/>
                    <a:pt x="1800" y="826"/>
                    <a:pt x="1782" y="845"/>
                  </a:cubicBezTo>
                  <a:cubicBezTo>
                    <a:pt x="1764" y="864"/>
                    <a:pt x="1730" y="871"/>
                    <a:pt x="1704" y="890"/>
                  </a:cubicBezTo>
                  <a:cubicBezTo>
                    <a:pt x="1678" y="909"/>
                    <a:pt x="1657" y="942"/>
                    <a:pt x="1629" y="959"/>
                  </a:cubicBezTo>
                  <a:cubicBezTo>
                    <a:pt x="1601" y="976"/>
                    <a:pt x="1561" y="980"/>
                    <a:pt x="1533" y="995"/>
                  </a:cubicBezTo>
                  <a:cubicBezTo>
                    <a:pt x="1505" y="1010"/>
                    <a:pt x="1469" y="1050"/>
                    <a:pt x="1458" y="1052"/>
                  </a:cubicBezTo>
                  <a:cubicBezTo>
                    <a:pt x="1447" y="1054"/>
                    <a:pt x="1450" y="1027"/>
                    <a:pt x="1467" y="1007"/>
                  </a:cubicBezTo>
                  <a:cubicBezTo>
                    <a:pt x="1484" y="987"/>
                    <a:pt x="1533" y="955"/>
                    <a:pt x="1560" y="932"/>
                  </a:cubicBezTo>
                  <a:cubicBezTo>
                    <a:pt x="1587" y="909"/>
                    <a:pt x="1606" y="893"/>
                    <a:pt x="1629" y="866"/>
                  </a:cubicBezTo>
                  <a:cubicBezTo>
                    <a:pt x="1652" y="839"/>
                    <a:pt x="1687" y="796"/>
                    <a:pt x="1701" y="770"/>
                  </a:cubicBezTo>
                  <a:cubicBezTo>
                    <a:pt x="1715" y="744"/>
                    <a:pt x="1699" y="731"/>
                    <a:pt x="1713" y="710"/>
                  </a:cubicBezTo>
                  <a:cubicBezTo>
                    <a:pt x="1727" y="689"/>
                    <a:pt x="1759" y="671"/>
                    <a:pt x="1785" y="644"/>
                  </a:cubicBezTo>
                  <a:cubicBezTo>
                    <a:pt x="1811" y="617"/>
                    <a:pt x="1844" y="573"/>
                    <a:pt x="1869" y="545"/>
                  </a:cubicBezTo>
                  <a:cubicBezTo>
                    <a:pt x="1894" y="517"/>
                    <a:pt x="1918" y="500"/>
                    <a:pt x="1935" y="476"/>
                  </a:cubicBezTo>
                  <a:cubicBezTo>
                    <a:pt x="1952" y="452"/>
                    <a:pt x="1955" y="422"/>
                    <a:pt x="1971" y="401"/>
                  </a:cubicBezTo>
                  <a:cubicBezTo>
                    <a:pt x="1987" y="380"/>
                    <a:pt x="2019" y="364"/>
                    <a:pt x="2034" y="350"/>
                  </a:cubicBezTo>
                  <a:cubicBezTo>
                    <a:pt x="2049" y="336"/>
                    <a:pt x="2064" y="318"/>
                    <a:pt x="2061" y="314"/>
                  </a:cubicBezTo>
                  <a:cubicBezTo>
                    <a:pt x="2058" y="310"/>
                    <a:pt x="2031" y="314"/>
                    <a:pt x="2016" y="323"/>
                  </a:cubicBezTo>
                  <a:cubicBezTo>
                    <a:pt x="2001" y="332"/>
                    <a:pt x="1982" y="350"/>
                    <a:pt x="1971" y="368"/>
                  </a:cubicBezTo>
                  <a:cubicBezTo>
                    <a:pt x="1960" y="386"/>
                    <a:pt x="1960" y="412"/>
                    <a:pt x="1947" y="434"/>
                  </a:cubicBezTo>
                  <a:cubicBezTo>
                    <a:pt x="1934" y="456"/>
                    <a:pt x="1914" y="475"/>
                    <a:pt x="1893" y="500"/>
                  </a:cubicBezTo>
                  <a:cubicBezTo>
                    <a:pt x="1872" y="525"/>
                    <a:pt x="1841" y="565"/>
                    <a:pt x="1821" y="587"/>
                  </a:cubicBezTo>
                  <a:cubicBezTo>
                    <a:pt x="1801" y="609"/>
                    <a:pt x="1790" y="619"/>
                    <a:pt x="1770" y="632"/>
                  </a:cubicBezTo>
                  <a:cubicBezTo>
                    <a:pt x="1750" y="645"/>
                    <a:pt x="1727" y="647"/>
                    <a:pt x="1704" y="662"/>
                  </a:cubicBezTo>
                  <a:cubicBezTo>
                    <a:pt x="1681" y="677"/>
                    <a:pt x="1646" y="709"/>
                    <a:pt x="1632" y="725"/>
                  </a:cubicBezTo>
                  <a:cubicBezTo>
                    <a:pt x="1618" y="741"/>
                    <a:pt x="1627" y="754"/>
                    <a:pt x="1620" y="761"/>
                  </a:cubicBezTo>
                  <a:cubicBezTo>
                    <a:pt x="1613" y="768"/>
                    <a:pt x="1593" y="775"/>
                    <a:pt x="1587" y="770"/>
                  </a:cubicBezTo>
                  <a:cubicBezTo>
                    <a:pt x="1581" y="765"/>
                    <a:pt x="1566" y="749"/>
                    <a:pt x="1584" y="728"/>
                  </a:cubicBezTo>
                  <a:cubicBezTo>
                    <a:pt x="1602" y="707"/>
                    <a:pt x="1668" y="665"/>
                    <a:pt x="1692" y="641"/>
                  </a:cubicBezTo>
                  <a:cubicBezTo>
                    <a:pt x="1716" y="617"/>
                    <a:pt x="1714" y="599"/>
                    <a:pt x="1731" y="581"/>
                  </a:cubicBezTo>
                  <a:cubicBezTo>
                    <a:pt x="1748" y="563"/>
                    <a:pt x="1774" y="552"/>
                    <a:pt x="1794" y="533"/>
                  </a:cubicBezTo>
                  <a:cubicBezTo>
                    <a:pt x="1814" y="514"/>
                    <a:pt x="1837" y="482"/>
                    <a:pt x="1851" y="467"/>
                  </a:cubicBezTo>
                  <a:cubicBezTo>
                    <a:pt x="1865" y="452"/>
                    <a:pt x="1874" y="452"/>
                    <a:pt x="1878" y="443"/>
                  </a:cubicBezTo>
                  <a:cubicBezTo>
                    <a:pt x="1882" y="434"/>
                    <a:pt x="1882" y="413"/>
                    <a:pt x="1875" y="413"/>
                  </a:cubicBezTo>
                  <a:cubicBezTo>
                    <a:pt x="1868" y="413"/>
                    <a:pt x="1847" y="426"/>
                    <a:pt x="1833" y="443"/>
                  </a:cubicBezTo>
                  <a:cubicBezTo>
                    <a:pt x="1819" y="460"/>
                    <a:pt x="1804" y="495"/>
                    <a:pt x="1788" y="515"/>
                  </a:cubicBezTo>
                  <a:cubicBezTo>
                    <a:pt x="1772" y="535"/>
                    <a:pt x="1751" y="550"/>
                    <a:pt x="1734" y="566"/>
                  </a:cubicBezTo>
                  <a:cubicBezTo>
                    <a:pt x="1717" y="582"/>
                    <a:pt x="1704" y="595"/>
                    <a:pt x="1689" y="611"/>
                  </a:cubicBezTo>
                  <a:cubicBezTo>
                    <a:pt x="1674" y="627"/>
                    <a:pt x="1655" y="656"/>
                    <a:pt x="1641" y="665"/>
                  </a:cubicBezTo>
                  <a:cubicBezTo>
                    <a:pt x="1627" y="674"/>
                    <a:pt x="1609" y="674"/>
                    <a:pt x="1605" y="665"/>
                  </a:cubicBezTo>
                  <a:cubicBezTo>
                    <a:pt x="1601" y="656"/>
                    <a:pt x="1603" y="627"/>
                    <a:pt x="1617" y="608"/>
                  </a:cubicBezTo>
                  <a:cubicBezTo>
                    <a:pt x="1631" y="589"/>
                    <a:pt x="1672" y="560"/>
                    <a:pt x="1689" y="548"/>
                  </a:cubicBezTo>
                  <a:cubicBezTo>
                    <a:pt x="1706" y="536"/>
                    <a:pt x="1713" y="540"/>
                    <a:pt x="1722" y="533"/>
                  </a:cubicBezTo>
                  <a:cubicBezTo>
                    <a:pt x="1731" y="526"/>
                    <a:pt x="1752" y="507"/>
                    <a:pt x="1746" y="506"/>
                  </a:cubicBezTo>
                  <a:cubicBezTo>
                    <a:pt x="1740" y="505"/>
                    <a:pt x="1711" y="513"/>
                    <a:pt x="1686" y="530"/>
                  </a:cubicBezTo>
                  <a:cubicBezTo>
                    <a:pt x="1661" y="547"/>
                    <a:pt x="1617" y="587"/>
                    <a:pt x="1596" y="611"/>
                  </a:cubicBezTo>
                  <a:cubicBezTo>
                    <a:pt x="1575" y="635"/>
                    <a:pt x="1569" y="661"/>
                    <a:pt x="1560" y="674"/>
                  </a:cubicBezTo>
                  <a:cubicBezTo>
                    <a:pt x="1551" y="687"/>
                    <a:pt x="1549" y="694"/>
                    <a:pt x="1542" y="689"/>
                  </a:cubicBezTo>
                  <a:cubicBezTo>
                    <a:pt x="1535" y="684"/>
                    <a:pt x="1525" y="650"/>
                    <a:pt x="1518" y="641"/>
                  </a:cubicBezTo>
                  <a:cubicBezTo>
                    <a:pt x="1511" y="632"/>
                    <a:pt x="1496" y="639"/>
                    <a:pt x="1500" y="632"/>
                  </a:cubicBezTo>
                  <a:cubicBezTo>
                    <a:pt x="1504" y="625"/>
                    <a:pt x="1527" y="607"/>
                    <a:pt x="1542" y="596"/>
                  </a:cubicBezTo>
                  <a:cubicBezTo>
                    <a:pt x="1557" y="585"/>
                    <a:pt x="1571" y="574"/>
                    <a:pt x="1590" y="563"/>
                  </a:cubicBezTo>
                  <a:cubicBezTo>
                    <a:pt x="1609" y="552"/>
                    <a:pt x="1637" y="541"/>
                    <a:pt x="1656" y="527"/>
                  </a:cubicBezTo>
                  <a:cubicBezTo>
                    <a:pt x="1675" y="513"/>
                    <a:pt x="1692" y="489"/>
                    <a:pt x="1704" y="476"/>
                  </a:cubicBezTo>
                  <a:cubicBezTo>
                    <a:pt x="1716" y="463"/>
                    <a:pt x="1735" y="451"/>
                    <a:pt x="1728" y="452"/>
                  </a:cubicBezTo>
                  <a:cubicBezTo>
                    <a:pt x="1721" y="453"/>
                    <a:pt x="1673" y="473"/>
                    <a:pt x="1659" y="485"/>
                  </a:cubicBezTo>
                  <a:cubicBezTo>
                    <a:pt x="1645" y="497"/>
                    <a:pt x="1652" y="517"/>
                    <a:pt x="1641" y="524"/>
                  </a:cubicBezTo>
                  <a:cubicBezTo>
                    <a:pt x="1630" y="531"/>
                    <a:pt x="1608" y="518"/>
                    <a:pt x="1596" y="524"/>
                  </a:cubicBezTo>
                  <a:cubicBezTo>
                    <a:pt x="1584" y="530"/>
                    <a:pt x="1583" y="554"/>
                    <a:pt x="1572" y="560"/>
                  </a:cubicBezTo>
                  <a:cubicBezTo>
                    <a:pt x="1561" y="566"/>
                    <a:pt x="1541" y="553"/>
                    <a:pt x="1530" y="560"/>
                  </a:cubicBezTo>
                  <a:cubicBezTo>
                    <a:pt x="1519" y="567"/>
                    <a:pt x="1516" y="594"/>
                    <a:pt x="1506" y="605"/>
                  </a:cubicBezTo>
                  <a:cubicBezTo>
                    <a:pt x="1496" y="616"/>
                    <a:pt x="1481" y="611"/>
                    <a:pt x="1470" y="623"/>
                  </a:cubicBezTo>
                  <a:cubicBezTo>
                    <a:pt x="1459" y="635"/>
                    <a:pt x="1448" y="671"/>
                    <a:pt x="1437" y="677"/>
                  </a:cubicBezTo>
                  <a:cubicBezTo>
                    <a:pt x="1426" y="683"/>
                    <a:pt x="1406" y="671"/>
                    <a:pt x="1401" y="662"/>
                  </a:cubicBezTo>
                  <a:cubicBezTo>
                    <a:pt x="1396" y="653"/>
                    <a:pt x="1410" y="623"/>
                    <a:pt x="1404" y="623"/>
                  </a:cubicBezTo>
                  <a:cubicBezTo>
                    <a:pt x="1398" y="623"/>
                    <a:pt x="1384" y="656"/>
                    <a:pt x="1362" y="665"/>
                  </a:cubicBezTo>
                  <a:cubicBezTo>
                    <a:pt x="1340" y="674"/>
                    <a:pt x="1288" y="682"/>
                    <a:pt x="1272" y="680"/>
                  </a:cubicBezTo>
                  <a:cubicBezTo>
                    <a:pt x="1256" y="678"/>
                    <a:pt x="1268" y="660"/>
                    <a:pt x="1263" y="653"/>
                  </a:cubicBezTo>
                  <a:cubicBezTo>
                    <a:pt x="1258" y="646"/>
                    <a:pt x="1253" y="636"/>
                    <a:pt x="1242" y="638"/>
                  </a:cubicBezTo>
                  <a:cubicBezTo>
                    <a:pt x="1231" y="640"/>
                    <a:pt x="1224" y="654"/>
                    <a:pt x="1194" y="668"/>
                  </a:cubicBezTo>
                  <a:cubicBezTo>
                    <a:pt x="1164" y="682"/>
                    <a:pt x="1111" y="702"/>
                    <a:pt x="1059" y="722"/>
                  </a:cubicBezTo>
                  <a:cubicBezTo>
                    <a:pt x="1007" y="742"/>
                    <a:pt x="950" y="763"/>
                    <a:pt x="879" y="788"/>
                  </a:cubicBezTo>
                  <a:cubicBezTo>
                    <a:pt x="808" y="813"/>
                    <a:pt x="698" y="853"/>
                    <a:pt x="633" y="875"/>
                  </a:cubicBezTo>
                  <a:cubicBezTo>
                    <a:pt x="568" y="897"/>
                    <a:pt x="513" y="914"/>
                    <a:pt x="492" y="917"/>
                  </a:cubicBezTo>
                  <a:cubicBezTo>
                    <a:pt x="471" y="920"/>
                    <a:pt x="477" y="904"/>
                    <a:pt x="504" y="893"/>
                  </a:cubicBezTo>
                  <a:cubicBezTo>
                    <a:pt x="531" y="882"/>
                    <a:pt x="602" y="869"/>
                    <a:pt x="657" y="851"/>
                  </a:cubicBezTo>
                  <a:cubicBezTo>
                    <a:pt x="712" y="833"/>
                    <a:pt x="774" y="807"/>
                    <a:pt x="837" y="785"/>
                  </a:cubicBezTo>
                  <a:cubicBezTo>
                    <a:pt x="900" y="763"/>
                    <a:pt x="994" y="733"/>
                    <a:pt x="1035" y="716"/>
                  </a:cubicBezTo>
                  <a:cubicBezTo>
                    <a:pt x="1076" y="699"/>
                    <a:pt x="1079" y="690"/>
                    <a:pt x="1083" y="686"/>
                  </a:cubicBezTo>
                  <a:cubicBezTo>
                    <a:pt x="1087" y="682"/>
                    <a:pt x="1091" y="679"/>
                    <a:pt x="1062" y="689"/>
                  </a:cubicBezTo>
                  <a:cubicBezTo>
                    <a:pt x="1033" y="699"/>
                    <a:pt x="964" y="727"/>
                    <a:pt x="906" y="746"/>
                  </a:cubicBezTo>
                  <a:cubicBezTo>
                    <a:pt x="848" y="765"/>
                    <a:pt x="779" y="788"/>
                    <a:pt x="714" y="806"/>
                  </a:cubicBezTo>
                  <a:cubicBezTo>
                    <a:pt x="649" y="824"/>
                    <a:pt x="584" y="838"/>
                    <a:pt x="513" y="854"/>
                  </a:cubicBezTo>
                  <a:cubicBezTo>
                    <a:pt x="442" y="870"/>
                    <a:pt x="344" y="893"/>
                    <a:pt x="288" y="905"/>
                  </a:cubicBezTo>
                  <a:cubicBezTo>
                    <a:pt x="232" y="917"/>
                    <a:pt x="190" y="926"/>
                    <a:pt x="177" y="926"/>
                  </a:cubicBezTo>
                  <a:cubicBezTo>
                    <a:pt x="164" y="926"/>
                    <a:pt x="208" y="904"/>
                    <a:pt x="207" y="902"/>
                  </a:cubicBezTo>
                  <a:cubicBezTo>
                    <a:pt x="206" y="900"/>
                    <a:pt x="188" y="907"/>
                    <a:pt x="168" y="911"/>
                  </a:cubicBezTo>
                  <a:cubicBezTo>
                    <a:pt x="148" y="915"/>
                    <a:pt x="95" y="929"/>
                    <a:pt x="84" y="929"/>
                  </a:cubicBezTo>
                  <a:cubicBezTo>
                    <a:pt x="73" y="929"/>
                    <a:pt x="91" y="912"/>
                    <a:pt x="99" y="908"/>
                  </a:cubicBezTo>
                  <a:cubicBezTo>
                    <a:pt x="107" y="904"/>
                    <a:pt x="0" y="945"/>
                    <a:pt x="135" y="902"/>
                  </a:cubicBezTo>
                  <a:close/>
                </a:path>
              </a:pathLst>
            </a:custGeom>
            <a:gradFill rotWithShape="0">
              <a:gsLst>
                <a:gs pos="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ja-JP" altLang="en-US">
                <a:solidFill>
                  <a:srgbClr val="2E2E48"/>
                </a:solidFill>
              </a:endParaRPr>
            </a:p>
          </p:txBody>
        </p:sp>
        <p:sp>
          <p:nvSpPr>
            <p:cNvPr id="5127" name="Freeform 7"/>
            <p:cNvSpPr>
              <a:spLocks/>
            </p:cNvSpPr>
            <p:nvPr userDrawn="1"/>
          </p:nvSpPr>
          <p:spPr bwMode="white">
            <a:xfrm>
              <a:off x="2761" y="1582"/>
              <a:ext cx="1090" cy="944"/>
            </a:xfrm>
            <a:custGeom>
              <a:avLst/>
              <a:gdLst/>
              <a:ahLst/>
              <a:cxnLst>
                <a:cxn ang="0">
                  <a:pos x="262" y="29"/>
                </a:cxn>
                <a:cxn ang="0">
                  <a:pos x="310" y="5"/>
                </a:cxn>
                <a:cxn ang="0">
                  <a:pos x="415" y="80"/>
                </a:cxn>
                <a:cxn ang="0">
                  <a:pos x="415" y="164"/>
                </a:cxn>
                <a:cxn ang="0">
                  <a:pos x="439" y="239"/>
                </a:cxn>
                <a:cxn ang="0">
                  <a:pos x="532" y="266"/>
                </a:cxn>
                <a:cxn ang="0">
                  <a:pos x="544" y="338"/>
                </a:cxn>
                <a:cxn ang="0">
                  <a:pos x="646" y="431"/>
                </a:cxn>
                <a:cxn ang="0">
                  <a:pos x="982" y="641"/>
                </a:cxn>
                <a:cxn ang="0">
                  <a:pos x="1084" y="740"/>
                </a:cxn>
                <a:cxn ang="0">
                  <a:pos x="922" y="722"/>
                </a:cxn>
                <a:cxn ang="0">
                  <a:pos x="826" y="740"/>
                </a:cxn>
                <a:cxn ang="0">
                  <a:pos x="607" y="548"/>
                </a:cxn>
                <a:cxn ang="0">
                  <a:pos x="496" y="536"/>
                </a:cxn>
                <a:cxn ang="0">
                  <a:pos x="520" y="722"/>
                </a:cxn>
                <a:cxn ang="0">
                  <a:pos x="472" y="800"/>
                </a:cxn>
                <a:cxn ang="0">
                  <a:pos x="364" y="833"/>
                </a:cxn>
                <a:cxn ang="0">
                  <a:pos x="205" y="944"/>
                </a:cxn>
                <a:cxn ang="0">
                  <a:pos x="139" y="899"/>
                </a:cxn>
                <a:cxn ang="0">
                  <a:pos x="148" y="818"/>
                </a:cxn>
                <a:cxn ang="0">
                  <a:pos x="103" y="785"/>
                </a:cxn>
                <a:cxn ang="0">
                  <a:pos x="25" y="815"/>
                </a:cxn>
                <a:cxn ang="0">
                  <a:pos x="220" y="647"/>
                </a:cxn>
                <a:cxn ang="0">
                  <a:pos x="307" y="542"/>
                </a:cxn>
                <a:cxn ang="0">
                  <a:pos x="235" y="473"/>
                </a:cxn>
                <a:cxn ang="0">
                  <a:pos x="211" y="404"/>
                </a:cxn>
                <a:cxn ang="0">
                  <a:pos x="190" y="335"/>
                </a:cxn>
                <a:cxn ang="0">
                  <a:pos x="157" y="296"/>
                </a:cxn>
                <a:cxn ang="0">
                  <a:pos x="148" y="236"/>
                </a:cxn>
                <a:cxn ang="0">
                  <a:pos x="121" y="164"/>
                </a:cxn>
                <a:cxn ang="0">
                  <a:pos x="88" y="68"/>
                </a:cxn>
                <a:cxn ang="0">
                  <a:pos x="127" y="89"/>
                </a:cxn>
                <a:cxn ang="0">
                  <a:pos x="139" y="56"/>
                </a:cxn>
                <a:cxn ang="0">
                  <a:pos x="148" y="23"/>
                </a:cxn>
                <a:cxn ang="0">
                  <a:pos x="187" y="53"/>
                </a:cxn>
                <a:cxn ang="0">
                  <a:pos x="196" y="107"/>
                </a:cxn>
                <a:cxn ang="0">
                  <a:pos x="244" y="122"/>
                </a:cxn>
                <a:cxn ang="0">
                  <a:pos x="319" y="155"/>
                </a:cxn>
                <a:cxn ang="0">
                  <a:pos x="361" y="152"/>
                </a:cxn>
                <a:cxn ang="0">
                  <a:pos x="259" y="92"/>
                </a:cxn>
                <a:cxn ang="0">
                  <a:pos x="220" y="44"/>
                </a:cxn>
              </a:cxnLst>
              <a:rect l="0" t="0" r="r" b="b"/>
              <a:pathLst>
                <a:path w="1090" h="944">
                  <a:moveTo>
                    <a:pt x="220" y="44"/>
                  </a:moveTo>
                  <a:cubicBezTo>
                    <a:pt x="214" y="39"/>
                    <a:pt x="250" y="35"/>
                    <a:pt x="262" y="29"/>
                  </a:cubicBezTo>
                  <a:cubicBezTo>
                    <a:pt x="274" y="23"/>
                    <a:pt x="284" y="9"/>
                    <a:pt x="292" y="5"/>
                  </a:cubicBezTo>
                  <a:cubicBezTo>
                    <a:pt x="300" y="1"/>
                    <a:pt x="299" y="0"/>
                    <a:pt x="310" y="5"/>
                  </a:cubicBezTo>
                  <a:cubicBezTo>
                    <a:pt x="321" y="10"/>
                    <a:pt x="341" y="23"/>
                    <a:pt x="358" y="35"/>
                  </a:cubicBezTo>
                  <a:cubicBezTo>
                    <a:pt x="375" y="47"/>
                    <a:pt x="402" y="64"/>
                    <a:pt x="415" y="80"/>
                  </a:cubicBezTo>
                  <a:cubicBezTo>
                    <a:pt x="428" y="96"/>
                    <a:pt x="436" y="114"/>
                    <a:pt x="436" y="128"/>
                  </a:cubicBezTo>
                  <a:cubicBezTo>
                    <a:pt x="436" y="142"/>
                    <a:pt x="414" y="155"/>
                    <a:pt x="415" y="164"/>
                  </a:cubicBezTo>
                  <a:cubicBezTo>
                    <a:pt x="416" y="173"/>
                    <a:pt x="441" y="172"/>
                    <a:pt x="445" y="185"/>
                  </a:cubicBezTo>
                  <a:cubicBezTo>
                    <a:pt x="449" y="198"/>
                    <a:pt x="431" y="226"/>
                    <a:pt x="439" y="239"/>
                  </a:cubicBezTo>
                  <a:cubicBezTo>
                    <a:pt x="447" y="252"/>
                    <a:pt x="475" y="262"/>
                    <a:pt x="490" y="266"/>
                  </a:cubicBezTo>
                  <a:cubicBezTo>
                    <a:pt x="505" y="270"/>
                    <a:pt x="517" y="256"/>
                    <a:pt x="532" y="266"/>
                  </a:cubicBezTo>
                  <a:cubicBezTo>
                    <a:pt x="547" y="276"/>
                    <a:pt x="575" y="314"/>
                    <a:pt x="577" y="326"/>
                  </a:cubicBezTo>
                  <a:cubicBezTo>
                    <a:pt x="579" y="338"/>
                    <a:pt x="546" y="331"/>
                    <a:pt x="544" y="338"/>
                  </a:cubicBezTo>
                  <a:cubicBezTo>
                    <a:pt x="542" y="345"/>
                    <a:pt x="545" y="356"/>
                    <a:pt x="562" y="371"/>
                  </a:cubicBezTo>
                  <a:cubicBezTo>
                    <a:pt x="579" y="386"/>
                    <a:pt x="604" y="404"/>
                    <a:pt x="646" y="431"/>
                  </a:cubicBezTo>
                  <a:cubicBezTo>
                    <a:pt x="688" y="458"/>
                    <a:pt x="761" y="501"/>
                    <a:pt x="817" y="536"/>
                  </a:cubicBezTo>
                  <a:cubicBezTo>
                    <a:pt x="873" y="571"/>
                    <a:pt x="949" y="617"/>
                    <a:pt x="982" y="641"/>
                  </a:cubicBezTo>
                  <a:cubicBezTo>
                    <a:pt x="1015" y="665"/>
                    <a:pt x="995" y="664"/>
                    <a:pt x="1012" y="680"/>
                  </a:cubicBezTo>
                  <a:cubicBezTo>
                    <a:pt x="1029" y="696"/>
                    <a:pt x="1078" y="726"/>
                    <a:pt x="1084" y="740"/>
                  </a:cubicBezTo>
                  <a:cubicBezTo>
                    <a:pt x="1090" y="754"/>
                    <a:pt x="1078" y="767"/>
                    <a:pt x="1051" y="764"/>
                  </a:cubicBezTo>
                  <a:cubicBezTo>
                    <a:pt x="1024" y="761"/>
                    <a:pt x="950" y="724"/>
                    <a:pt x="922" y="722"/>
                  </a:cubicBezTo>
                  <a:cubicBezTo>
                    <a:pt x="894" y="720"/>
                    <a:pt x="896" y="746"/>
                    <a:pt x="880" y="749"/>
                  </a:cubicBezTo>
                  <a:cubicBezTo>
                    <a:pt x="864" y="752"/>
                    <a:pt x="858" y="758"/>
                    <a:pt x="826" y="740"/>
                  </a:cubicBezTo>
                  <a:cubicBezTo>
                    <a:pt x="794" y="722"/>
                    <a:pt x="725" y="673"/>
                    <a:pt x="688" y="641"/>
                  </a:cubicBezTo>
                  <a:cubicBezTo>
                    <a:pt x="651" y="609"/>
                    <a:pt x="630" y="570"/>
                    <a:pt x="607" y="548"/>
                  </a:cubicBezTo>
                  <a:cubicBezTo>
                    <a:pt x="584" y="526"/>
                    <a:pt x="565" y="508"/>
                    <a:pt x="547" y="506"/>
                  </a:cubicBezTo>
                  <a:cubicBezTo>
                    <a:pt x="529" y="504"/>
                    <a:pt x="510" y="515"/>
                    <a:pt x="496" y="536"/>
                  </a:cubicBezTo>
                  <a:cubicBezTo>
                    <a:pt x="482" y="557"/>
                    <a:pt x="459" y="601"/>
                    <a:pt x="463" y="632"/>
                  </a:cubicBezTo>
                  <a:cubicBezTo>
                    <a:pt x="467" y="663"/>
                    <a:pt x="514" y="695"/>
                    <a:pt x="520" y="722"/>
                  </a:cubicBezTo>
                  <a:cubicBezTo>
                    <a:pt x="526" y="749"/>
                    <a:pt x="510" y="784"/>
                    <a:pt x="502" y="797"/>
                  </a:cubicBezTo>
                  <a:cubicBezTo>
                    <a:pt x="494" y="810"/>
                    <a:pt x="480" y="802"/>
                    <a:pt x="472" y="800"/>
                  </a:cubicBezTo>
                  <a:cubicBezTo>
                    <a:pt x="464" y="798"/>
                    <a:pt x="469" y="780"/>
                    <a:pt x="451" y="785"/>
                  </a:cubicBezTo>
                  <a:cubicBezTo>
                    <a:pt x="433" y="790"/>
                    <a:pt x="393" y="814"/>
                    <a:pt x="364" y="833"/>
                  </a:cubicBezTo>
                  <a:cubicBezTo>
                    <a:pt x="335" y="852"/>
                    <a:pt x="303" y="881"/>
                    <a:pt x="277" y="899"/>
                  </a:cubicBezTo>
                  <a:cubicBezTo>
                    <a:pt x="251" y="917"/>
                    <a:pt x="222" y="944"/>
                    <a:pt x="205" y="944"/>
                  </a:cubicBezTo>
                  <a:cubicBezTo>
                    <a:pt x="188" y="944"/>
                    <a:pt x="183" y="906"/>
                    <a:pt x="172" y="899"/>
                  </a:cubicBezTo>
                  <a:cubicBezTo>
                    <a:pt x="161" y="892"/>
                    <a:pt x="150" y="901"/>
                    <a:pt x="139" y="899"/>
                  </a:cubicBezTo>
                  <a:cubicBezTo>
                    <a:pt x="128" y="897"/>
                    <a:pt x="102" y="897"/>
                    <a:pt x="103" y="884"/>
                  </a:cubicBezTo>
                  <a:cubicBezTo>
                    <a:pt x="104" y="871"/>
                    <a:pt x="133" y="839"/>
                    <a:pt x="148" y="818"/>
                  </a:cubicBezTo>
                  <a:cubicBezTo>
                    <a:pt x="163" y="797"/>
                    <a:pt x="203" y="760"/>
                    <a:pt x="196" y="755"/>
                  </a:cubicBezTo>
                  <a:cubicBezTo>
                    <a:pt x="189" y="750"/>
                    <a:pt x="133" y="768"/>
                    <a:pt x="103" y="785"/>
                  </a:cubicBezTo>
                  <a:cubicBezTo>
                    <a:pt x="73" y="802"/>
                    <a:pt x="26" y="852"/>
                    <a:pt x="13" y="857"/>
                  </a:cubicBezTo>
                  <a:cubicBezTo>
                    <a:pt x="0" y="862"/>
                    <a:pt x="5" y="836"/>
                    <a:pt x="25" y="815"/>
                  </a:cubicBezTo>
                  <a:cubicBezTo>
                    <a:pt x="45" y="794"/>
                    <a:pt x="97" y="756"/>
                    <a:pt x="130" y="728"/>
                  </a:cubicBezTo>
                  <a:cubicBezTo>
                    <a:pt x="163" y="700"/>
                    <a:pt x="199" y="671"/>
                    <a:pt x="220" y="647"/>
                  </a:cubicBezTo>
                  <a:cubicBezTo>
                    <a:pt x="241" y="623"/>
                    <a:pt x="245" y="602"/>
                    <a:pt x="259" y="584"/>
                  </a:cubicBezTo>
                  <a:cubicBezTo>
                    <a:pt x="273" y="566"/>
                    <a:pt x="301" y="556"/>
                    <a:pt x="307" y="542"/>
                  </a:cubicBezTo>
                  <a:cubicBezTo>
                    <a:pt x="313" y="528"/>
                    <a:pt x="310" y="511"/>
                    <a:pt x="298" y="500"/>
                  </a:cubicBezTo>
                  <a:cubicBezTo>
                    <a:pt x="286" y="489"/>
                    <a:pt x="240" y="485"/>
                    <a:pt x="235" y="473"/>
                  </a:cubicBezTo>
                  <a:cubicBezTo>
                    <a:pt x="230" y="461"/>
                    <a:pt x="272" y="436"/>
                    <a:pt x="268" y="425"/>
                  </a:cubicBezTo>
                  <a:cubicBezTo>
                    <a:pt x="264" y="414"/>
                    <a:pt x="218" y="414"/>
                    <a:pt x="211" y="404"/>
                  </a:cubicBezTo>
                  <a:cubicBezTo>
                    <a:pt x="204" y="394"/>
                    <a:pt x="229" y="376"/>
                    <a:pt x="226" y="365"/>
                  </a:cubicBezTo>
                  <a:cubicBezTo>
                    <a:pt x="223" y="354"/>
                    <a:pt x="196" y="343"/>
                    <a:pt x="190" y="335"/>
                  </a:cubicBezTo>
                  <a:cubicBezTo>
                    <a:pt x="184" y="327"/>
                    <a:pt x="192" y="320"/>
                    <a:pt x="187" y="314"/>
                  </a:cubicBezTo>
                  <a:cubicBezTo>
                    <a:pt x="182" y="308"/>
                    <a:pt x="167" y="304"/>
                    <a:pt x="157" y="296"/>
                  </a:cubicBezTo>
                  <a:cubicBezTo>
                    <a:pt x="147" y="288"/>
                    <a:pt x="129" y="276"/>
                    <a:pt x="127" y="266"/>
                  </a:cubicBezTo>
                  <a:cubicBezTo>
                    <a:pt x="125" y="256"/>
                    <a:pt x="144" y="246"/>
                    <a:pt x="148" y="236"/>
                  </a:cubicBezTo>
                  <a:cubicBezTo>
                    <a:pt x="152" y="226"/>
                    <a:pt x="155" y="218"/>
                    <a:pt x="151" y="206"/>
                  </a:cubicBezTo>
                  <a:cubicBezTo>
                    <a:pt x="147" y="194"/>
                    <a:pt x="134" y="178"/>
                    <a:pt x="121" y="164"/>
                  </a:cubicBezTo>
                  <a:cubicBezTo>
                    <a:pt x="108" y="150"/>
                    <a:pt x="78" y="141"/>
                    <a:pt x="73" y="125"/>
                  </a:cubicBezTo>
                  <a:cubicBezTo>
                    <a:pt x="68" y="109"/>
                    <a:pt x="78" y="68"/>
                    <a:pt x="88" y="68"/>
                  </a:cubicBezTo>
                  <a:cubicBezTo>
                    <a:pt x="98" y="68"/>
                    <a:pt x="130" y="125"/>
                    <a:pt x="136" y="128"/>
                  </a:cubicBezTo>
                  <a:cubicBezTo>
                    <a:pt x="142" y="131"/>
                    <a:pt x="132" y="100"/>
                    <a:pt x="127" y="89"/>
                  </a:cubicBezTo>
                  <a:cubicBezTo>
                    <a:pt x="122" y="78"/>
                    <a:pt x="101" y="67"/>
                    <a:pt x="103" y="62"/>
                  </a:cubicBezTo>
                  <a:cubicBezTo>
                    <a:pt x="105" y="57"/>
                    <a:pt x="135" y="61"/>
                    <a:pt x="139" y="56"/>
                  </a:cubicBezTo>
                  <a:cubicBezTo>
                    <a:pt x="143" y="51"/>
                    <a:pt x="126" y="37"/>
                    <a:pt x="127" y="32"/>
                  </a:cubicBezTo>
                  <a:cubicBezTo>
                    <a:pt x="128" y="27"/>
                    <a:pt x="142" y="20"/>
                    <a:pt x="148" y="23"/>
                  </a:cubicBezTo>
                  <a:cubicBezTo>
                    <a:pt x="154" y="26"/>
                    <a:pt x="157" y="45"/>
                    <a:pt x="163" y="50"/>
                  </a:cubicBezTo>
                  <a:cubicBezTo>
                    <a:pt x="169" y="55"/>
                    <a:pt x="186" y="42"/>
                    <a:pt x="187" y="53"/>
                  </a:cubicBezTo>
                  <a:cubicBezTo>
                    <a:pt x="188" y="64"/>
                    <a:pt x="171" y="110"/>
                    <a:pt x="172" y="119"/>
                  </a:cubicBezTo>
                  <a:cubicBezTo>
                    <a:pt x="173" y="128"/>
                    <a:pt x="190" y="112"/>
                    <a:pt x="196" y="107"/>
                  </a:cubicBezTo>
                  <a:cubicBezTo>
                    <a:pt x="202" y="102"/>
                    <a:pt x="203" y="86"/>
                    <a:pt x="211" y="89"/>
                  </a:cubicBezTo>
                  <a:cubicBezTo>
                    <a:pt x="219" y="92"/>
                    <a:pt x="237" y="112"/>
                    <a:pt x="244" y="122"/>
                  </a:cubicBezTo>
                  <a:cubicBezTo>
                    <a:pt x="251" y="132"/>
                    <a:pt x="244" y="144"/>
                    <a:pt x="256" y="149"/>
                  </a:cubicBezTo>
                  <a:cubicBezTo>
                    <a:pt x="268" y="154"/>
                    <a:pt x="307" y="148"/>
                    <a:pt x="319" y="155"/>
                  </a:cubicBezTo>
                  <a:cubicBezTo>
                    <a:pt x="331" y="162"/>
                    <a:pt x="318" y="192"/>
                    <a:pt x="325" y="191"/>
                  </a:cubicBezTo>
                  <a:cubicBezTo>
                    <a:pt x="332" y="190"/>
                    <a:pt x="362" y="160"/>
                    <a:pt x="361" y="152"/>
                  </a:cubicBezTo>
                  <a:cubicBezTo>
                    <a:pt x="360" y="144"/>
                    <a:pt x="336" y="153"/>
                    <a:pt x="319" y="143"/>
                  </a:cubicBezTo>
                  <a:cubicBezTo>
                    <a:pt x="302" y="133"/>
                    <a:pt x="262" y="105"/>
                    <a:pt x="259" y="92"/>
                  </a:cubicBezTo>
                  <a:cubicBezTo>
                    <a:pt x="256" y="79"/>
                    <a:pt x="304" y="69"/>
                    <a:pt x="298" y="62"/>
                  </a:cubicBezTo>
                  <a:cubicBezTo>
                    <a:pt x="292" y="55"/>
                    <a:pt x="226" y="49"/>
                    <a:pt x="220" y="44"/>
                  </a:cubicBezTo>
                  <a:close/>
                </a:path>
              </a:pathLst>
            </a:custGeom>
            <a:gradFill rotWithShape="0">
              <a:gsLst>
                <a:gs pos="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ja-JP" altLang="en-US">
                <a:solidFill>
                  <a:srgbClr val="2E2E48"/>
                </a:solidFill>
              </a:endParaRPr>
            </a:p>
          </p:txBody>
        </p:sp>
        <p:sp>
          <p:nvSpPr>
            <p:cNvPr id="5128" name="Freeform 8"/>
            <p:cNvSpPr>
              <a:spLocks/>
            </p:cNvSpPr>
            <p:nvPr userDrawn="1"/>
          </p:nvSpPr>
          <p:spPr bwMode="white">
            <a:xfrm>
              <a:off x="0" y="2659"/>
              <a:ext cx="5760" cy="1413"/>
            </a:xfrm>
            <a:custGeom>
              <a:avLst/>
              <a:gdLst/>
              <a:ahLst/>
              <a:cxnLst>
                <a:cxn ang="0">
                  <a:pos x="0" y="230"/>
                </a:cxn>
                <a:cxn ang="0">
                  <a:pos x="702" y="104"/>
                </a:cxn>
                <a:cxn ang="0">
                  <a:pos x="1144" y="0"/>
                </a:cxn>
                <a:cxn ang="0">
                  <a:pos x="1461" y="50"/>
                </a:cxn>
                <a:cxn ang="0">
                  <a:pos x="1720" y="75"/>
                </a:cxn>
                <a:cxn ang="0">
                  <a:pos x="2054" y="17"/>
                </a:cxn>
                <a:cxn ang="0">
                  <a:pos x="2296" y="84"/>
                </a:cxn>
                <a:cxn ang="0">
                  <a:pos x="3423" y="117"/>
                </a:cxn>
                <a:cxn ang="0">
                  <a:pos x="3823" y="25"/>
                </a:cxn>
                <a:cxn ang="0">
                  <a:pos x="3982" y="75"/>
                </a:cxn>
                <a:cxn ang="0">
                  <a:pos x="4082" y="117"/>
                </a:cxn>
                <a:cxn ang="0">
                  <a:pos x="4726" y="135"/>
                </a:cxn>
                <a:cxn ang="0">
                  <a:pos x="4979" y="112"/>
                </a:cxn>
                <a:cxn ang="0">
                  <a:pos x="5397" y="222"/>
                </a:cxn>
                <a:cxn ang="0">
                  <a:pos x="5760" y="206"/>
                </a:cxn>
                <a:cxn ang="0">
                  <a:pos x="5760" y="1224"/>
                </a:cxn>
                <a:cxn ang="0">
                  <a:pos x="0" y="1224"/>
                </a:cxn>
                <a:cxn ang="0">
                  <a:pos x="0" y="230"/>
                </a:cxn>
              </a:cxnLst>
              <a:rect l="0" t="0" r="r" b="b"/>
              <a:pathLst>
                <a:path w="5760" h="1224">
                  <a:moveTo>
                    <a:pt x="0" y="230"/>
                  </a:moveTo>
                  <a:lnTo>
                    <a:pt x="702" y="104"/>
                  </a:lnTo>
                  <a:lnTo>
                    <a:pt x="1144" y="0"/>
                  </a:lnTo>
                  <a:lnTo>
                    <a:pt x="1461" y="50"/>
                  </a:lnTo>
                  <a:lnTo>
                    <a:pt x="1720" y="75"/>
                  </a:lnTo>
                  <a:lnTo>
                    <a:pt x="2054" y="17"/>
                  </a:lnTo>
                  <a:cubicBezTo>
                    <a:pt x="2054" y="17"/>
                    <a:pt x="2068" y="67"/>
                    <a:pt x="2296" y="84"/>
                  </a:cubicBezTo>
                  <a:cubicBezTo>
                    <a:pt x="2579" y="384"/>
                    <a:pt x="3089" y="242"/>
                    <a:pt x="3423" y="117"/>
                  </a:cubicBezTo>
                  <a:cubicBezTo>
                    <a:pt x="3556" y="59"/>
                    <a:pt x="3656" y="33"/>
                    <a:pt x="3823" y="25"/>
                  </a:cubicBezTo>
                  <a:cubicBezTo>
                    <a:pt x="3917" y="13"/>
                    <a:pt x="3832" y="57"/>
                    <a:pt x="3982" y="75"/>
                  </a:cubicBezTo>
                  <a:cubicBezTo>
                    <a:pt x="4025" y="90"/>
                    <a:pt x="3958" y="107"/>
                    <a:pt x="4082" y="117"/>
                  </a:cubicBezTo>
                  <a:cubicBezTo>
                    <a:pt x="4206" y="127"/>
                    <a:pt x="4577" y="136"/>
                    <a:pt x="4726" y="135"/>
                  </a:cubicBezTo>
                  <a:lnTo>
                    <a:pt x="4979" y="112"/>
                  </a:lnTo>
                  <a:lnTo>
                    <a:pt x="5397" y="222"/>
                  </a:lnTo>
                  <a:lnTo>
                    <a:pt x="5760" y="206"/>
                  </a:lnTo>
                  <a:lnTo>
                    <a:pt x="5760" y="1224"/>
                  </a:lnTo>
                  <a:lnTo>
                    <a:pt x="0" y="1224"/>
                  </a:lnTo>
                  <a:lnTo>
                    <a:pt x="0" y="230"/>
                  </a:lnTo>
                  <a:close/>
                </a:path>
              </a:pathLst>
            </a:custGeom>
            <a:gradFill rotWithShape="0">
              <a:gsLst>
                <a:gs pos="0">
                  <a:schemeClr val="bg2">
                    <a:gamma/>
                    <a:shade val="69804"/>
                    <a:invGamma/>
                  </a:schemeClr>
                </a:gs>
                <a:gs pos="100000">
                  <a:schemeClr val="bg2"/>
                </a:gs>
              </a:gsLst>
              <a:lin ang="5400000" scaled="1"/>
            </a:gradFill>
            <a:ln w="9525"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ja-JP" altLang="en-US">
                <a:solidFill>
                  <a:srgbClr val="2E2E48"/>
                </a:solidFill>
              </a:endParaRPr>
            </a:p>
          </p:txBody>
        </p:sp>
        <p:sp>
          <p:nvSpPr>
            <p:cNvPr id="5129" name="Freeform 9"/>
            <p:cNvSpPr>
              <a:spLocks/>
            </p:cNvSpPr>
            <p:nvPr userDrawn="1"/>
          </p:nvSpPr>
          <p:spPr bwMode="white">
            <a:xfrm>
              <a:off x="0" y="3138"/>
              <a:ext cx="5760" cy="1186"/>
            </a:xfrm>
            <a:custGeom>
              <a:avLst/>
              <a:gdLst/>
              <a:ahLst/>
              <a:cxnLst>
                <a:cxn ang="0">
                  <a:pos x="0" y="1027"/>
                </a:cxn>
                <a:cxn ang="0">
                  <a:pos x="5760" y="1027"/>
                </a:cxn>
                <a:cxn ang="0">
                  <a:pos x="5760" y="409"/>
                </a:cxn>
                <a:cxn ang="0">
                  <a:pos x="4658" y="401"/>
                </a:cxn>
                <a:cxn ang="0">
                  <a:pos x="3948" y="309"/>
                </a:cxn>
                <a:cxn ang="0">
                  <a:pos x="2905" y="351"/>
                </a:cxn>
                <a:cxn ang="0">
                  <a:pos x="1419" y="175"/>
                </a:cxn>
                <a:cxn ang="0">
                  <a:pos x="659" y="84"/>
                </a:cxn>
                <a:cxn ang="0">
                  <a:pos x="0" y="0"/>
                </a:cxn>
                <a:cxn ang="0">
                  <a:pos x="0" y="1027"/>
                </a:cxn>
              </a:cxnLst>
              <a:rect l="0" t="0" r="r" b="b"/>
              <a:pathLst>
                <a:path w="5760" h="1027">
                  <a:moveTo>
                    <a:pt x="0" y="1027"/>
                  </a:moveTo>
                  <a:lnTo>
                    <a:pt x="5760" y="1027"/>
                  </a:lnTo>
                  <a:lnTo>
                    <a:pt x="5760" y="409"/>
                  </a:lnTo>
                  <a:cubicBezTo>
                    <a:pt x="5576" y="305"/>
                    <a:pt x="4960" y="418"/>
                    <a:pt x="4658" y="401"/>
                  </a:cubicBezTo>
                  <a:cubicBezTo>
                    <a:pt x="4356" y="384"/>
                    <a:pt x="4240" y="317"/>
                    <a:pt x="3948" y="309"/>
                  </a:cubicBezTo>
                  <a:cubicBezTo>
                    <a:pt x="3656" y="301"/>
                    <a:pt x="3326" y="373"/>
                    <a:pt x="2905" y="351"/>
                  </a:cubicBezTo>
                  <a:cubicBezTo>
                    <a:pt x="2404" y="342"/>
                    <a:pt x="1978" y="192"/>
                    <a:pt x="1419" y="175"/>
                  </a:cubicBezTo>
                  <a:cubicBezTo>
                    <a:pt x="1045" y="130"/>
                    <a:pt x="918" y="167"/>
                    <a:pt x="659" y="84"/>
                  </a:cubicBezTo>
                  <a:cubicBezTo>
                    <a:pt x="342" y="75"/>
                    <a:pt x="150" y="17"/>
                    <a:pt x="0" y="0"/>
                  </a:cubicBezTo>
                  <a:cubicBezTo>
                    <a:pt x="0" y="513"/>
                    <a:pt x="0" y="1027"/>
                    <a:pt x="0" y="1027"/>
                  </a:cubicBezTo>
                  <a:close/>
                </a:path>
              </a:pathLst>
            </a:custGeom>
            <a:gradFill rotWithShape="0">
              <a:gsLst>
                <a:gs pos="0">
                  <a:schemeClr val="bg2">
                    <a:gamma/>
                    <a:shade val="69804"/>
                    <a:invGamma/>
                  </a:schemeClr>
                </a:gs>
                <a:gs pos="100000">
                  <a:schemeClr val="bg2"/>
                </a:gs>
              </a:gsLst>
              <a:lin ang="5400000" scaled="1"/>
            </a:gradFill>
            <a:ln w="9525"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ja-JP" altLang="en-US">
                <a:solidFill>
                  <a:srgbClr val="2E2E48"/>
                </a:solidFill>
              </a:endParaRPr>
            </a:p>
          </p:txBody>
        </p:sp>
      </p:grpSp>
      <p:sp>
        <p:nvSpPr>
          <p:cNvPr id="268291" name="Rectangle 10"/>
          <p:cNvSpPr>
            <a:spLocks noGrp="1" noChangeArrowheads="1"/>
          </p:cNvSpPr>
          <p:nvPr>
            <p:ph type="title"/>
          </p:nvPr>
        </p:nvSpPr>
        <p:spPr bwMode="auto">
          <a:xfrm>
            <a:off x="457200" y="2794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268292" name="Rectangle 11"/>
          <p:cNvSpPr>
            <a:spLocks noGrp="1" noChangeArrowheads="1"/>
          </p:cNvSpPr>
          <p:nvPr>
            <p:ph type="body" idx="1"/>
          </p:nvPr>
        </p:nvSpPr>
        <p:spPr bwMode="auto">
          <a:xfrm>
            <a:off x="457200" y="1600200"/>
            <a:ext cx="82296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5132" name="Rectangle 12"/>
          <p:cNvSpPr>
            <a:spLocks noGrp="1" noChangeArrowheads="1"/>
          </p:cNvSpPr>
          <p:nvPr>
            <p:ph type="dt" sz="half" idx="2"/>
          </p:nvPr>
        </p:nvSpPr>
        <p:spPr bwMode="auto">
          <a:xfrm>
            <a:off x="457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0" sz="1400">
                <a:solidFill>
                  <a:srgbClr val="2E2E48"/>
                </a:solidFill>
                <a:latin typeface="Times New Roman" pitchFamily="18" charset="0"/>
              </a:defRPr>
            </a:lvl1pPr>
          </a:lstStyle>
          <a:p>
            <a:pPr fontAlgn="base">
              <a:spcBef>
                <a:spcPct val="0"/>
              </a:spcBef>
              <a:spcAft>
                <a:spcPct val="0"/>
              </a:spcAft>
            </a:pPr>
            <a:fld id="{B0FA0929-5BD9-44C0-BB1E-CF3A4B86CF25}" type="datetime1">
              <a:rPr lang="ja-JP" altLang="en-US" smtClean="0"/>
              <a:pPr fontAlgn="base">
                <a:spcBef>
                  <a:spcPct val="0"/>
                </a:spcBef>
                <a:spcAft>
                  <a:spcPct val="0"/>
                </a:spcAft>
              </a:pPr>
              <a:t>16/03/28</a:t>
            </a:fld>
            <a:endParaRPr lang="en-US" altLang="ja-JP"/>
          </a:p>
        </p:txBody>
      </p:sp>
      <p:sp>
        <p:nvSpPr>
          <p:cNvPr id="5133" name="Rectangle 13"/>
          <p:cNvSpPr>
            <a:spLocks noGrp="1" noChangeArrowheads="1"/>
          </p:cNvSpPr>
          <p:nvPr>
            <p:ph type="ftr" sz="quarter" idx="3"/>
          </p:nvPr>
        </p:nvSpPr>
        <p:spPr bwMode="auto">
          <a:xfrm>
            <a:off x="3132138" y="6597650"/>
            <a:ext cx="2895600" cy="2603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kumimoji="0" sz="1400">
                <a:solidFill>
                  <a:srgbClr val="2E2E48"/>
                </a:solidFill>
                <a:latin typeface="Times New Roman" pitchFamily="18" charset="0"/>
              </a:defRPr>
            </a:lvl1pPr>
          </a:lstStyle>
          <a:p>
            <a:pPr fontAlgn="base">
              <a:spcBef>
                <a:spcPct val="0"/>
              </a:spcBef>
              <a:spcAft>
                <a:spcPct val="0"/>
              </a:spcAft>
            </a:pPr>
            <a:endParaRPr lang="en-US" altLang="ja-JP"/>
          </a:p>
        </p:txBody>
      </p:sp>
      <p:sp>
        <p:nvSpPr>
          <p:cNvPr id="5134" name="Rectangle 14"/>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kumimoji="0" sz="1400">
                <a:solidFill>
                  <a:srgbClr val="2E2E48"/>
                </a:solidFill>
                <a:latin typeface="+mn-lt"/>
                <a:ea typeface="+mn-ea"/>
              </a:defRPr>
            </a:lvl1pPr>
          </a:lstStyle>
          <a:p>
            <a:pPr>
              <a:defRPr/>
            </a:pPr>
            <a:fld id="{95921473-4D42-409F-965E-03919659A7EF}" type="slidenum">
              <a:rPr lang="en-US" altLang="ja-JP"/>
              <a:pPr>
                <a:defRPr/>
              </a:pPr>
              <a:t>‹#›</a:t>
            </a:fld>
            <a:endParaRPr lang="en-US" altLang="ja-JP"/>
          </a:p>
        </p:txBody>
      </p:sp>
    </p:spTree>
    <p:extLst>
      <p:ext uri="{BB962C8B-B14F-4D97-AF65-F5344CB8AC3E}">
        <p14:creationId xmlns:p14="http://schemas.microsoft.com/office/powerpoint/2010/main" val="1465878925"/>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Lst>
  <p:hf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p:titleStyle>
    <p:bodyStyle>
      <a:lvl1pPr marL="342900" indent="-342900" algn="l" rtl="0" eaLnBrk="0" fontAlgn="base" hangingPunct="0">
        <a:spcBef>
          <a:spcPct val="20000"/>
        </a:spcBef>
        <a:spcAft>
          <a:spcPct val="0"/>
        </a:spcAft>
        <a:buClr>
          <a:schemeClr val="tx2"/>
        </a:buClr>
        <a:buSzPct val="60000"/>
        <a:buFont typeface="Wingdings" pitchFamily="2" charset="2"/>
        <a:buChar char="u"/>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60000"/>
        <a:buFont typeface="Wingdings" pitchFamily="2" charset="2"/>
        <a:buChar char="v"/>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tx2"/>
        </a:buClr>
        <a:buSzPct val="40000"/>
        <a:buFont typeface="Wingdings" pitchFamily="2" charset="2"/>
        <a:buChar char="u"/>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tx2"/>
        </a:buClr>
        <a:buSzPct val="50000"/>
        <a:buFont typeface="Wingdings" pitchFamily="2" charset="2"/>
        <a:buChar char="v"/>
        <a:defRPr kumimoji="1" sz="2000">
          <a:solidFill>
            <a:schemeClr val="tx1"/>
          </a:solidFill>
          <a:latin typeface="+mn-lt"/>
          <a:ea typeface="+mn-ea"/>
        </a:defRPr>
      </a:lvl4pPr>
      <a:lvl5pPr marL="2057400" indent="-228600" algn="l" rtl="0" eaLnBrk="0" fontAlgn="base" hangingPunct="0">
        <a:spcBef>
          <a:spcPct val="20000"/>
        </a:spcBef>
        <a:spcAft>
          <a:spcPct val="0"/>
        </a:spcAft>
        <a:buSzPct val="80000"/>
        <a:buChar char="•"/>
        <a:defRPr kumimoji="1" sz="2000">
          <a:solidFill>
            <a:schemeClr val="tx1"/>
          </a:solidFill>
          <a:latin typeface="+mn-lt"/>
          <a:ea typeface="+mn-ea"/>
        </a:defRPr>
      </a:lvl5pPr>
      <a:lvl6pPr marL="2514600" indent="-228600" algn="l" rtl="0" fontAlgn="base">
        <a:spcBef>
          <a:spcPct val="20000"/>
        </a:spcBef>
        <a:spcAft>
          <a:spcPct val="0"/>
        </a:spcAft>
        <a:buSzPct val="80000"/>
        <a:buChar char="•"/>
        <a:defRPr kumimoji="1" sz="2000">
          <a:solidFill>
            <a:schemeClr val="tx1"/>
          </a:solidFill>
          <a:latin typeface="+mn-lt"/>
          <a:ea typeface="+mn-ea"/>
        </a:defRPr>
      </a:lvl6pPr>
      <a:lvl7pPr marL="2971800" indent="-228600" algn="l" rtl="0" fontAlgn="base">
        <a:spcBef>
          <a:spcPct val="20000"/>
        </a:spcBef>
        <a:spcAft>
          <a:spcPct val="0"/>
        </a:spcAft>
        <a:buSzPct val="80000"/>
        <a:buChar char="•"/>
        <a:defRPr kumimoji="1" sz="2000">
          <a:solidFill>
            <a:schemeClr val="tx1"/>
          </a:solidFill>
          <a:latin typeface="+mn-lt"/>
          <a:ea typeface="+mn-ea"/>
        </a:defRPr>
      </a:lvl7pPr>
      <a:lvl8pPr marL="3429000" indent="-228600" algn="l" rtl="0" fontAlgn="base">
        <a:spcBef>
          <a:spcPct val="20000"/>
        </a:spcBef>
        <a:spcAft>
          <a:spcPct val="0"/>
        </a:spcAft>
        <a:buSzPct val="80000"/>
        <a:buChar char="•"/>
        <a:defRPr kumimoji="1" sz="2000">
          <a:solidFill>
            <a:schemeClr val="tx1"/>
          </a:solidFill>
          <a:latin typeface="+mn-lt"/>
          <a:ea typeface="+mn-ea"/>
        </a:defRPr>
      </a:lvl8pPr>
      <a:lvl9pPr marL="3886200" indent="-228600" algn="l" rtl="0" fontAlgn="base">
        <a:spcBef>
          <a:spcPct val="20000"/>
        </a:spcBef>
        <a:spcAft>
          <a:spcPct val="0"/>
        </a:spcAft>
        <a:buSzPct val="80000"/>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64350"/>
            <a:chOff x="0" y="0"/>
            <a:chExt cx="5760" cy="4324"/>
          </a:xfrm>
        </p:grpSpPr>
        <p:sp>
          <p:nvSpPr>
            <p:cNvPr id="68611" name="Rectangle 3"/>
            <p:cNvSpPr>
              <a:spLocks noChangeArrowheads="1"/>
            </p:cNvSpPr>
            <p:nvPr userDrawn="1"/>
          </p:nvSpPr>
          <p:spPr bwMode="white">
            <a:xfrm>
              <a:off x="0" y="331"/>
              <a:ext cx="5760" cy="3326"/>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fontAlgn="base">
                <a:spcBef>
                  <a:spcPct val="0"/>
                </a:spcBef>
                <a:spcAft>
                  <a:spcPct val="0"/>
                </a:spcAft>
              </a:pPr>
              <a:endParaRPr lang="ja-JP" altLang="en-US" sz="2800">
                <a:solidFill>
                  <a:srgbClr val="2E2E48"/>
                </a:solidFill>
              </a:endParaRPr>
            </a:p>
          </p:txBody>
        </p:sp>
        <p:sp>
          <p:nvSpPr>
            <p:cNvPr id="68612" name="Rectangle 4"/>
            <p:cNvSpPr>
              <a:spLocks noChangeArrowheads="1"/>
            </p:cNvSpPr>
            <p:nvPr userDrawn="1"/>
          </p:nvSpPr>
          <p:spPr bwMode="white">
            <a:xfrm>
              <a:off x="0" y="0"/>
              <a:ext cx="5760" cy="351"/>
            </a:xfrm>
            <a:prstGeom prst="rect">
              <a:avLst/>
            </a:prstGeom>
            <a:gradFill rotWithShape="0">
              <a:gsLst>
                <a:gs pos="0">
                  <a:schemeClr val="hlink"/>
                </a:gs>
                <a:gs pos="100000">
                  <a:schemeClr val="bg1"/>
                </a:gs>
              </a:gsLst>
              <a:lin ang="5400000" scaled="1"/>
            </a:gradFill>
            <a:ln w="9525">
              <a:noFill/>
              <a:miter lim="800000"/>
              <a:headEnd/>
              <a:tailEnd/>
            </a:ln>
            <a:effectLst/>
          </p:spPr>
          <p:txBody>
            <a:bodyPr wrap="none" anchor="ctr"/>
            <a:lstStyle/>
            <a:p>
              <a:pPr fontAlgn="base">
                <a:spcBef>
                  <a:spcPct val="0"/>
                </a:spcBef>
                <a:spcAft>
                  <a:spcPct val="0"/>
                </a:spcAft>
              </a:pPr>
              <a:endParaRPr lang="ja-JP" altLang="en-US" sz="2800">
                <a:solidFill>
                  <a:srgbClr val="2E2E48"/>
                </a:solidFill>
              </a:endParaRPr>
            </a:p>
          </p:txBody>
        </p:sp>
        <p:sp>
          <p:nvSpPr>
            <p:cNvPr id="68613" name="Freeform 5"/>
            <p:cNvSpPr>
              <a:spLocks/>
            </p:cNvSpPr>
            <p:nvPr userDrawn="1"/>
          </p:nvSpPr>
          <p:spPr bwMode="white">
            <a:xfrm>
              <a:off x="0" y="1596"/>
              <a:ext cx="5760" cy="1651"/>
            </a:xfrm>
            <a:custGeom>
              <a:avLst/>
              <a:gdLst/>
              <a:ahLst/>
              <a:cxnLst>
                <a:cxn ang="0">
                  <a:pos x="0" y="960"/>
                </a:cxn>
                <a:cxn ang="0">
                  <a:pos x="773" y="852"/>
                </a:cxn>
                <a:cxn ang="0">
                  <a:pos x="1536" y="594"/>
                </a:cxn>
                <a:cxn ang="0">
                  <a:pos x="2438" y="156"/>
                </a:cxn>
                <a:cxn ang="0">
                  <a:pos x="2678" y="24"/>
                </a:cxn>
                <a:cxn ang="0">
                  <a:pos x="2816" y="30"/>
                </a:cxn>
                <a:cxn ang="0">
                  <a:pos x="2876" y="0"/>
                </a:cxn>
                <a:cxn ang="0">
                  <a:pos x="3032" y="30"/>
                </a:cxn>
                <a:cxn ang="0">
                  <a:pos x="3086" y="12"/>
                </a:cxn>
                <a:cxn ang="0">
                  <a:pos x="3183" y="42"/>
                </a:cxn>
                <a:cxn ang="0">
                  <a:pos x="3333" y="120"/>
                </a:cxn>
                <a:cxn ang="0">
                  <a:pos x="3483" y="234"/>
                </a:cxn>
                <a:cxn ang="0">
                  <a:pos x="3741" y="396"/>
                </a:cxn>
                <a:cxn ang="0">
                  <a:pos x="4156" y="636"/>
                </a:cxn>
                <a:cxn ang="0">
                  <a:pos x="4510" y="768"/>
                </a:cxn>
                <a:cxn ang="0">
                  <a:pos x="4913" y="906"/>
                </a:cxn>
                <a:cxn ang="0">
                  <a:pos x="5304" y="1074"/>
                </a:cxn>
                <a:cxn ang="0">
                  <a:pos x="5760" y="1150"/>
                </a:cxn>
                <a:cxn ang="0">
                  <a:pos x="5760" y="1651"/>
                </a:cxn>
                <a:cxn ang="0">
                  <a:pos x="0" y="1651"/>
                </a:cxn>
                <a:cxn ang="0">
                  <a:pos x="0" y="960"/>
                </a:cxn>
              </a:cxnLst>
              <a:rect l="0" t="0" r="r" b="b"/>
              <a:pathLst>
                <a:path w="5760" h="1651">
                  <a:moveTo>
                    <a:pt x="0" y="960"/>
                  </a:moveTo>
                  <a:cubicBezTo>
                    <a:pt x="237" y="952"/>
                    <a:pt x="517" y="913"/>
                    <a:pt x="773" y="852"/>
                  </a:cubicBezTo>
                  <a:cubicBezTo>
                    <a:pt x="1029" y="791"/>
                    <a:pt x="1259" y="710"/>
                    <a:pt x="1536" y="594"/>
                  </a:cubicBezTo>
                  <a:cubicBezTo>
                    <a:pt x="1814" y="478"/>
                    <a:pt x="2247" y="251"/>
                    <a:pt x="2438" y="156"/>
                  </a:cubicBezTo>
                  <a:cubicBezTo>
                    <a:pt x="2628" y="61"/>
                    <a:pt x="2615" y="45"/>
                    <a:pt x="2678" y="24"/>
                  </a:cubicBezTo>
                  <a:cubicBezTo>
                    <a:pt x="2741" y="3"/>
                    <a:pt x="2783" y="34"/>
                    <a:pt x="2816" y="30"/>
                  </a:cubicBezTo>
                  <a:cubicBezTo>
                    <a:pt x="2849" y="26"/>
                    <a:pt x="2840" y="0"/>
                    <a:pt x="2876" y="0"/>
                  </a:cubicBezTo>
                  <a:cubicBezTo>
                    <a:pt x="2912" y="0"/>
                    <a:pt x="2997" y="28"/>
                    <a:pt x="3032" y="30"/>
                  </a:cubicBezTo>
                  <a:cubicBezTo>
                    <a:pt x="3067" y="32"/>
                    <a:pt x="3061" y="10"/>
                    <a:pt x="3086" y="12"/>
                  </a:cubicBezTo>
                  <a:cubicBezTo>
                    <a:pt x="3112" y="14"/>
                    <a:pt x="3142" y="24"/>
                    <a:pt x="3183" y="42"/>
                  </a:cubicBezTo>
                  <a:cubicBezTo>
                    <a:pt x="3224" y="60"/>
                    <a:pt x="3283" y="88"/>
                    <a:pt x="3333" y="120"/>
                  </a:cubicBezTo>
                  <a:cubicBezTo>
                    <a:pt x="3383" y="152"/>
                    <a:pt x="3415" y="188"/>
                    <a:pt x="3483" y="234"/>
                  </a:cubicBezTo>
                  <a:cubicBezTo>
                    <a:pt x="3551" y="280"/>
                    <a:pt x="3629" y="329"/>
                    <a:pt x="3741" y="396"/>
                  </a:cubicBezTo>
                  <a:cubicBezTo>
                    <a:pt x="3854" y="463"/>
                    <a:pt x="4028" y="574"/>
                    <a:pt x="4156" y="636"/>
                  </a:cubicBezTo>
                  <a:cubicBezTo>
                    <a:pt x="4284" y="698"/>
                    <a:pt x="4384" y="723"/>
                    <a:pt x="4510" y="768"/>
                  </a:cubicBezTo>
                  <a:cubicBezTo>
                    <a:pt x="4637" y="813"/>
                    <a:pt x="4781" y="855"/>
                    <a:pt x="4913" y="906"/>
                  </a:cubicBezTo>
                  <a:cubicBezTo>
                    <a:pt x="5045" y="957"/>
                    <a:pt x="5163" y="1033"/>
                    <a:pt x="5304" y="1074"/>
                  </a:cubicBezTo>
                  <a:cubicBezTo>
                    <a:pt x="5445" y="1115"/>
                    <a:pt x="5543" y="1125"/>
                    <a:pt x="5760" y="1150"/>
                  </a:cubicBezTo>
                  <a:cubicBezTo>
                    <a:pt x="5760" y="1400"/>
                    <a:pt x="5760" y="1651"/>
                    <a:pt x="5760" y="1651"/>
                  </a:cubicBezTo>
                  <a:lnTo>
                    <a:pt x="0" y="1651"/>
                  </a:lnTo>
                  <a:lnTo>
                    <a:pt x="0" y="960"/>
                  </a:lnTo>
                  <a:close/>
                </a:path>
              </a:pathLst>
            </a:custGeom>
            <a:gradFill rotWithShape="0">
              <a:gsLst>
                <a:gs pos="0">
                  <a:schemeClr val="bg2"/>
                </a:gs>
                <a:gs pos="100000">
                  <a:schemeClr val="bg2">
                    <a:gamma/>
                    <a:shade val="66667"/>
                    <a:invGamma/>
                  </a:schemeClr>
                </a:gs>
              </a:gsLst>
              <a:lin ang="5400000" scaled="1"/>
            </a:gradFill>
            <a:ln w="9525">
              <a:noFill/>
              <a:round/>
              <a:headEnd/>
              <a:tailEnd/>
            </a:ln>
            <a:effectLst/>
          </p:spPr>
          <p:txBody>
            <a:bodyPr wrap="none" anchor="ctr"/>
            <a:lstStyle/>
            <a:p>
              <a:pPr fontAlgn="base">
                <a:spcBef>
                  <a:spcPct val="0"/>
                </a:spcBef>
                <a:spcAft>
                  <a:spcPct val="0"/>
                </a:spcAft>
              </a:pPr>
              <a:endParaRPr lang="ja-JP" altLang="en-US" sz="2800">
                <a:solidFill>
                  <a:srgbClr val="2E2E48"/>
                </a:solidFill>
              </a:endParaRPr>
            </a:p>
          </p:txBody>
        </p:sp>
        <p:sp>
          <p:nvSpPr>
            <p:cNvPr id="68614" name="Freeform 6"/>
            <p:cNvSpPr>
              <a:spLocks/>
            </p:cNvSpPr>
            <p:nvPr userDrawn="1"/>
          </p:nvSpPr>
          <p:spPr bwMode="white">
            <a:xfrm>
              <a:off x="380" y="1597"/>
              <a:ext cx="2495" cy="1054"/>
            </a:xfrm>
            <a:custGeom>
              <a:avLst/>
              <a:gdLst/>
              <a:ahLst/>
              <a:cxnLst>
                <a:cxn ang="0">
                  <a:pos x="909" y="650"/>
                </a:cxn>
                <a:cxn ang="0">
                  <a:pos x="2028" y="116"/>
                </a:cxn>
                <a:cxn ang="0">
                  <a:pos x="2253" y="20"/>
                </a:cxn>
                <a:cxn ang="0">
                  <a:pos x="2304" y="8"/>
                </a:cxn>
                <a:cxn ang="0">
                  <a:pos x="2388" y="20"/>
                </a:cxn>
                <a:cxn ang="0">
                  <a:pos x="2490" y="8"/>
                </a:cxn>
                <a:cxn ang="0">
                  <a:pos x="2424" y="62"/>
                </a:cxn>
                <a:cxn ang="0">
                  <a:pos x="2349" y="158"/>
                </a:cxn>
                <a:cxn ang="0">
                  <a:pos x="2295" y="182"/>
                </a:cxn>
                <a:cxn ang="0">
                  <a:pos x="2271" y="251"/>
                </a:cxn>
                <a:cxn ang="0">
                  <a:pos x="2304" y="332"/>
                </a:cxn>
                <a:cxn ang="0">
                  <a:pos x="2253" y="326"/>
                </a:cxn>
                <a:cxn ang="0">
                  <a:pos x="2226" y="386"/>
                </a:cxn>
                <a:cxn ang="0">
                  <a:pos x="2130" y="491"/>
                </a:cxn>
                <a:cxn ang="0">
                  <a:pos x="1980" y="710"/>
                </a:cxn>
                <a:cxn ang="0">
                  <a:pos x="1884" y="758"/>
                </a:cxn>
                <a:cxn ang="0">
                  <a:pos x="1782" y="845"/>
                </a:cxn>
                <a:cxn ang="0">
                  <a:pos x="1629" y="959"/>
                </a:cxn>
                <a:cxn ang="0">
                  <a:pos x="1458" y="1052"/>
                </a:cxn>
                <a:cxn ang="0">
                  <a:pos x="1560" y="932"/>
                </a:cxn>
                <a:cxn ang="0">
                  <a:pos x="1701" y="770"/>
                </a:cxn>
                <a:cxn ang="0">
                  <a:pos x="1785" y="644"/>
                </a:cxn>
                <a:cxn ang="0">
                  <a:pos x="1935" y="476"/>
                </a:cxn>
                <a:cxn ang="0">
                  <a:pos x="2034" y="350"/>
                </a:cxn>
                <a:cxn ang="0">
                  <a:pos x="2016" y="323"/>
                </a:cxn>
                <a:cxn ang="0">
                  <a:pos x="1947" y="434"/>
                </a:cxn>
                <a:cxn ang="0">
                  <a:pos x="1821" y="587"/>
                </a:cxn>
                <a:cxn ang="0">
                  <a:pos x="1704" y="662"/>
                </a:cxn>
                <a:cxn ang="0">
                  <a:pos x="1620" y="761"/>
                </a:cxn>
                <a:cxn ang="0">
                  <a:pos x="1584" y="728"/>
                </a:cxn>
                <a:cxn ang="0">
                  <a:pos x="1731" y="581"/>
                </a:cxn>
                <a:cxn ang="0">
                  <a:pos x="1851" y="467"/>
                </a:cxn>
                <a:cxn ang="0">
                  <a:pos x="1875" y="413"/>
                </a:cxn>
                <a:cxn ang="0">
                  <a:pos x="1788" y="515"/>
                </a:cxn>
                <a:cxn ang="0">
                  <a:pos x="1689" y="611"/>
                </a:cxn>
                <a:cxn ang="0">
                  <a:pos x="1605" y="665"/>
                </a:cxn>
                <a:cxn ang="0">
                  <a:pos x="1689" y="548"/>
                </a:cxn>
                <a:cxn ang="0">
                  <a:pos x="1746" y="506"/>
                </a:cxn>
                <a:cxn ang="0">
                  <a:pos x="1596" y="611"/>
                </a:cxn>
                <a:cxn ang="0">
                  <a:pos x="1542" y="689"/>
                </a:cxn>
                <a:cxn ang="0">
                  <a:pos x="1500" y="632"/>
                </a:cxn>
                <a:cxn ang="0">
                  <a:pos x="1590" y="563"/>
                </a:cxn>
                <a:cxn ang="0">
                  <a:pos x="1704" y="476"/>
                </a:cxn>
                <a:cxn ang="0">
                  <a:pos x="1659" y="485"/>
                </a:cxn>
                <a:cxn ang="0">
                  <a:pos x="1596" y="524"/>
                </a:cxn>
                <a:cxn ang="0">
                  <a:pos x="1530" y="560"/>
                </a:cxn>
                <a:cxn ang="0">
                  <a:pos x="1470" y="623"/>
                </a:cxn>
                <a:cxn ang="0">
                  <a:pos x="1401" y="662"/>
                </a:cxn>
                <a:cxn ang="0">
                  <a:pos x="1362" y="665"/>
                </a:cxn>
                <a:cxn ang="0">
                  <a:pos x="1263" y="653"/>
                </a:cxn>
                <a:cxn ang="0">
                  <a:pos x="1194" y="668"/>
                </a:cxn>
                <a:cxn ang="0">
                  <a:pos x="879" y="788"/>
                </a:cxn>
                <a:cxn ang="0">
                  <a:pos x="492" y="917"/>
                </a:cxn>
                <a:cxn ang="0">
                  <a:pos x="657" y="851"/>
                </a:cxn>
                <a:cxn ang="0">
                  <a:pos x="1035" y="716"/>
                </a:cxn>
                <a:cxn ang="0">
                  <a:pos x="1062" y="689"/>
                </a:cxn>
                <a:cxn ang="0">
                  <a:pos x="714" y="806"/>
                </a:cxn>
                <a:cxn ang="0">
                  <a:pos x="288" y="905"/>
                </a:cxn>
                <a:cxn ang="0">
                  <a:pos x="207" y="902"/>
                </a:cxn>
                <a:cxn ang="0">
                  <a:pos x="84" y="929"/>
                </a:cxn>
                <a:cxn ang="0">
                  <a:pos x="135" y="902"/>
                </a:cxn>
              </a:cxnLst>
              <a:rect l="0" t="0" r="r" b="b"/>
              <a:pathLst>
                <a:path w="2495" h="1054">
                  <a:moveTo>
                    <a:pt x="135" y="902"/>
                  </a:moveTo>
                  <a:cubicBezTo>
                    <a:pt x="270" y="859"/>
                    <a:pt x="683" y="732"/>
                    <a:pt x="909" y="650"/>
                  </a:cubicBezTo>
                  <a:cubicBezTo>
                    <a:pt x="1135" y="568"/>
                    <a:pt x="1305" y="499"/>
                    <a:pt x="1491" y="410"/>
                  </a:cubicBezTo>
                  <a:cubicBezTo>
                    <a:pt x="1677" y="321"/>
                    <a:pt x="1911" y="179"/>
                    <a:pt x="2028" y="116"/>
                  </a:cubicBezTo>
                  <a:cubicBezTo>
                    <a:pt x="2145" y="53"/>
                    <a:pt x="2156" y="48"/>
                    <a:pt x="2193" y="32"/>
                  </a:cubicBezTo>
                  <a:cubicBezTo>
                    <a:pt x="2230" y="16"/>
                    <a:pt x="2238" y="22"/>
                    <a:pt x="2253" y="20"/>
                  </a:cubicBezTo>
                  <a:cubicBezTo>
                    <a:pt x="2268" y="18"/>
                    <a:pt x="2278" y="22"/>
                    <a:pt x="2286" y="20"/>
                  </a:cubicBezTo>
                  <a:cubicBezTo>
                    <a:pt x="2294" y="18"/>
                    <a:pt x="2296" y="10"/>
                    <a:pt x="2304" y="8"/>
                  </a:cubicBezTo>
                  <a:cubicBezTo>
                    <a:pt x="2312" y="6"/>
                    <a:pt x="2320" y="6"/>
                    <a:pt x="2334" y="8"/>
                  </a:cubicBezTo>
                  <a:cubicBezTo>
                    <a:pt x="2348" y="10"/>
                    <a:pt x="2372" y="21"/>
                    <a:pt x="2388" y="20"/>
                  </a:cubicBezTo>
                  <a:cubicBezTo>
                    <a:pt x="2404" y="19"/>
                    <a:pt x="2416" y="4"/>
                    <a:pt x="2433" y="2"/>
                  </a:cubicBezTo>
                  <a:cubicBezTo>
                    <a:pt x="2450" y="0"/>
                    <a:pt x="2485" y="4"/>
                    <a:pt x="2490" y="8"/>
                  </a:cubicBezTo>
                  <a:cubicBezTo>
                    <a:pt x="2495" y="12"/>
                    <a:pt x="2474" y="17"/>
                    <a:pt x="2463" y="26"/>
                  </a:cubicBezTo>
                  <a:cubicBezTo>
                    <a:pt x="2452" y="35"/>
                    <a:pt x="2437" y="47"/>
                    <a:pt x="2424" y="62"/>
                  </a:cubicBezTo>
                  <a:cubicBezTo>
                    <a:pt x="2411" y="77"/>
                    <a:pt x="2397" y="103"/>
                    <a:pt x="2385" y="119"/>
                  </a:cubicBezTo>
                  <a:cubicBezTo>
                    <a:pt x="2373" y="135"/>
                    <a:pt x="2358" y="149"/>
                    <a:pt x="2349" y="158"/>
                  </a:cubicBezTo>
                  <a:cubicBezTo>
                    <a:pt x="2340" y="167"/>
                    <a:pt x="2340" y="172"/>
                    <a:pt x="2331" y="176"/>
                  </a:cubicBezTo>
                  <a:cubicBezTo>
                    <a:pt x="2322" y="180"/>
                    <a:pt x="2303" y="174"/>
                    <a:pt x="2295" y="182"/>
                  </a:cubicBezTo>
                  <a:cubicBezTo>
                    <a:pt x="2287" y="190"/>
                    <a:pt x="2284" y="216"/>
                    <a:pt x="2280" y="227"/>
                  </a:cubicBezTo>
                  <a:cubicBezTo>
                    <a:pt x="2276" y="238"/>
                    <a:pt x="2268" y="245"/>
                    <a:pt x="2271" y="251"/>
                  </a:cubicBezTo>
                  <a:cubicBezTo>
                    <a:pt x="2274" y="257"/>
                    <a:pt x="2293" y="253"/>
                    <a:pt x="2298" y="266"/>
                  </a:cubicBezTo>
                  <a:cubicBezTo>
                    <a:pt x="2303" y="279"/>
                    <a:pt x="2309" y="319"/>
                    <a:pt x="2304" y="332"/>
                  </a:cubicBezTo>
                  <a:cubicBezTo>
                    <a:pt x="2299" y="345"/>
                    <a:pt x="2273" y="345"/>
                    <a:pt x="2265" y="344"/>
                  </a:cubicBezTo>
                  <a:cubicBezTo>
                    <a:pt x="2257" y="343"/>
                    <a:pt x="2258" y="326"/>
                    <a:pt x="2253" y="326"/>
                  </a:cubicBezTo>
                  <a:cubicBezTo>
                    <a:pt x="2248" y="326"/>
                    <a:pt x="2236" y="337"/>
                    <a:pt x="2232" y="347"/>
                  </a:cubicBezTo>
                  <a:cubicBezTo>
                    <a:pt x="2228" y="357"/>
                    <a:pt x="2228" y="376"/>
                    <a:pt x="2226" y="386"/>
                  </a:cubicBezTo>
                  <a:cubicBezTo>
                    <a:pt x="2224" y="396"/>
                    <a:pt x="2236" y="390"/>
                    <a:pt x="2220" y="407"/>
                  </a:cubicBezTo>
                  <a:cubicBezTo>
                    <a:pt x="2204" y="424"/>
                    <a:pt x="2157" y="463"/>
                    <a:pt x="2130" y="491"/>
                  </a:cubicBezTo>
                  <a:cubicBezTo>
                    <a:pt x="2103" y="519"/>
                    <a:pt x="2083" y="539"/>
                    <a:pt x="2058" y="575"/>
                  </a:cubicBezTo>
                  <a:cubicBezTo>
                    <a:pt x="2033" y="611"/>
                    <a:pt x="1998" y="679"/>
                    <a:pt x="1980" y="710"/>
                  </a:cubicBezTo>
                  <a:cubicBezTo>
                    <a:pt x="1962" y="741"/>
                    <a:pt x="1966" y="756"/>
                    <a:pt x="1950" y="764"/>
                  </a:cubicBezTo>
                  <a:cubicBezTo>
                    <a:pt x="1934" y="772"/>
                    <a:pt x="1906" y="756"/>
                    <a:pt x="1884" y="758"/>
                  </a:cubicBezTo>
                  <a:cubicBezTo>
                    <a:pt x="1862" y="760"/>
                    <a:pt x="1832" y="762"/>
                    <a:pt x="1815" y="776"/>
                  </a:cubicBezTo>
                  <a:cubicBezTo>
                    <a:pt x="1798" y="790"/>
                    <a:pt x="1800" y="826"/>
                    <a:pt x="1782" y="845"/>
                  </a:cubicBezTo>
                  <a:cubicBezTo>
                    <a:pt x="1764" y="864"/>
                    <a:pt x="1730" y="871"/>
                    <a:pt x="1704" y="890"/>
                  </a:cubicBezTo>
                  <a:cubicBezTo>
                    <a:pt x="1678" y="909"/>
                    <a:pt x="1657" y="942"/>
                    <a:pt x="1629" y="959"/>
                  </a:cubicBezTo>
                  <a:cubicBezTo>
                    <a:pt x="1601" y="976"/>
                    <a:pt x="1561" y="980"/>
                    <a:pt x="1533" y="995"/>
                  </a:cubicBezTo>
                  <a:cubicBezTo>
                    <a:pt x="1505" y="1010"/>
                    <a:pt x="1469" y="1050"/>
                    <a:pt x="1458" y="1052"/>
                  </a:cubicBezTo>
                  <a:cubicBezTo>
                    <a:pt x="1447" y="1054"/>
                    <a:pt x="1450" y="1027"/>
                    <a:pt x="1467" y="1007"/>
                  </a:cubicBezTo>
                  <a:cubicBezTo>
                    <a:pt x="1484" y="987"/>
                    <a:pt x="1533" y="955"/>
                    <a:pt x="1560" y="932"/>
                  </a:cubicBezTo>
                  <a:cubicBezTo>
                    <a:pt x="1587" y="909"/>
                    <a:pt x="1606" y="893"/>
                    <a:pt x="1629" y="866"/>
                  </a:cubicBezTo>
                  <a:cubicBezTo>
                    <a:pt x="1652" y="839"/>
                    <a:pt x="1687" y="796"/>
                    <a:pt x="1701" y="770"/>
                  </a:cubicBezTo>
                  <a:cubicBezTo>
                    <a:pt x="1715" y="744"/>
                    <a:pt x="1699" y="731"/>
                    <a:pt x="1713" y="710"/>
                  </a:cubicBezTo>
                  <a:cubicBezTo>
                    <a:pt x="1727" y="689"/>
                    <a:pt x="1759" y="671"/>
                    <a:pt x="1785" y="644"/>
                  </a:cubicBezTo>
                  <a:cubicBezTo>
                    <a:pt x="1811" y="617"/>
                    <a:pt x="1844" y="573"/>
                    <a:pt x="1869" y="545"/>
                  </a:cubicBezTo>
                  <a:cubicBezTo>
                    <a:pt x="1894" y="517"/>
                    <a:pt x="1918" y="500"/>
                    <a:pt x="1935" y="476"/>
                  </a:cubicBezTo>
                  <a:cubicBezTo>
                    <a:pt x="1952" y="452"/>
                    <a:pt x="1955" y="422"/>
                    <a:pt x="1971" y="401"/>
                  </a:cubicBezTo>
                  <a:cubicBezTo>
                    <a:pt x="1987" y="380"/>
                    <a:pt x="2019" y="364"/>
                    <a:pt x="2034" y="350"/>
                  </a:cubicBezTo>
                  <a:cubicBezTo>
                    <a:pt x="2049" y="336"/>
                    <a:pt x="2064" y="318"/>
                    <a:pt x="2061" y="314"/>
                  </a:cubicBezTo>
                  <a:cubicBezTo>
                    <a:pt x="2058" y="310"/>
                    <a:pt x="2031" y="314"/>
                    <a:pt x="2016" y="323"/>
                  </a:cubicBezTo>
                  <a:cubicBezTo>
                    <a:pt x="2001" y="332"/>
                    <a:pt x="1982" y="350"/>
                    <a:pt x="1971" y="368"/>
                  </a:cubicBezTo>
                  <a:cubicBezTo>
                    <a:pt x="1960" y="386"/>
                    <a:pt x="1960" y="412"/>
                    <a:pt x="1947" y="434"/>
                  </a:cubicBezTo>
                  <a:cubicBezTo>
                    <a:pt x="1934" y="456"/>
                    <a:pt x="1914" y="475"/>
                    <a:pt x="1893" y="500"/>
                  </a:cubicBezTo>
                  <a:cubicBezTo>
                    <a:pt x="1872" y="525"/>
                    <a:pt x="1841" y="565"/>
                    <a:pt x="1821" y="587"/>
                  </a:cubicBezTo>
                  <a:cubicBezTo>
                    <a:pt x="1801" y="609"/>
                    <a:pt x="1790" y="619"/>
                    <a:pt x="1770" y="632"/>
                  </a:cubicBezTo>
                  <a:cubicBezTo>
                    <a:pt x="1750" y="645"/>
                    <a:pt x="1727" y="647"/>
                    <a:pt x="1704" y="662"/>
                  </a:cubicBezTo>
                  <a:cubicBezTo>
                    <a:pt x="1681" y="677"/>
                    <a:pt x="1646" y="709"/>
                    <a:pt x="1632" y="725"/>
                  </a:cubicBezTo>
                  <a:cubicBezTo>
                    <a:pt x="1618" y="741"/>
                    <a:pt x="1627" y="754"/>
                    <a:pt x="1620" y="761"/>
                  </a:cubicBezTo>
                  <a:cubicBezTo>
                    <a:pt x="1613" y="768"/>
                    <a:pt x="1593" y="775"/>
                    <a:pt x="1587" y="770"/>
                  </a:cubicBezTo>
                  <a:cubicBezTo>
                    <a:pt x="1581" y="765"/>
                    <a:pt x="1566" y="749"/>
                    <a:pt x="1584" y="728"/>
                  </a:cubicBezTo>
                  <a:cubicBezTo>
                    <a:pt x="1602" y="707"/>
                    <a:pt x="1668" y="665"/>
                    <a:pt x="1692" y="641"/>
                  </a:cubicBezTo>
                  <a:cubicBezTo>
                    <a:pt x="1716" y="617"/>
                    <a:pt x="1714" y="599"/>
                    <a:pt x="1731" y="581"/>
                  </a:cubicBezTo>
                  <a:cubicBezTo>
                    <a:pt x="1748" y="563"/>
                    <a:pt x="1774" y="552"/>
                    <a:pt x="1794" y="533"/>
                  </a:cubicBezTo>
                  <a:cubicBezTo>
                    <a:pt x="1814" y="514"/>
                    <a:pt x="1837" y="482"/>
                    <a:pt x="1851" y="467"/>
                  </a:cubicBezTo>
                  <a:cubicBezTo>
                    <a:pt x="1865" y="452"/>
                    <a:pt x="1874" y="452"/>
                    <a:pt x="1878" y="443"/>
                  </a:cubicBezTo>
                  <a:cubicBezTo>
                    <a:pt x="1882" y="434"/>
                    <a:pt x="1882" y="413"/>
                    <a:pt x="1875" y="413"/>
                  </a:cubicBezTo>
                  <a:cubicBezTo>
                    <a:pt x="1868" y="413"/>
                    <a:pt x="1847" y="426"/>
                    <a:pt x="1833" y="443"/>
                  </a:cubicBezTo>
                  <a:cubicBezTo>
                    <a:pt x="1819" y="460"/>
                    <a:pt x="1804" y="495"/>
                    <a:pt x="1788" y="515"/>
                  </a:cubicBezTo>
                  <a:cubicBezTo>
                    <a:pt x="1772" y="535"/>
                    <a:pt x="1751" y="550"/>
                    <a:pt x="1734" y="566"/>
                  </a:cubicBezTo>
                  <a:cubicBezTo>
                    <a:pt x="1717" y="582"/>
                    <a:pt x="1704" y="595"/>
                    <a:pt x="1689" y="611"/>
                  </a:cubicBezTo>
                  <a:cubicBezTo>
                    <a:pt x="1674" y="627"/>
                    <a:pt x="1655" y="656"/>
                    <a:pt x="1641" y="665"/>
                  </a:cubicBezTo>
                  <a:cubicBezTo>
                    <a:pt x="1627" y="674"/>
                    <a:pt x="1609" y="674"/>
                    <a:pt x="1605" y="665"/>
                  </a:cubicBezTo>
                  <a:cubicBezTo>
                    <a:pt x="1601" y="656"/>
                    <a:pt x="1603" y="627"/>
                    <a:pt x="1617" y="608"/>
                  </a:cubicBezTo>
                  <a:cubicBezTo>
                    <a:pt x="1631" y="589"/>
                    <a:pt x="1672" y="560"/>
                    <a:pt x="1689" y="548"/>
                  </a:cubicBezTo>
                  <a:cubicBezTo>
                    <a:pt x="1706" y="536"/>
                    <a:pt x="1713" y="540"/>
                    <a:pt x="1722" y="533"/>
                  </a:cubicBezTo>
                  <a:cubicBezTo>
                    <a:pt x="1731" y="526"/>
                    <a:pt x="1752" y="507"/>
                    <a:pt x="1746" y="506"/>
                  </a:cubicBezTo>
                  <a:cubicBezTo>
                    <a:pt x="1740" y="505"/>
                    <a:pt x="1711" y="513"/>
                    <a:pt x="1686" y="530"/>
                  </a:cubicBezTo>
                  <a:cubicBezTo>
                    <a:pt x="1661" y="547"/>
                    <a:pt x="1617" y="587"/>
                    <a:pt x="1596" y="611"/>
                  </a:cubicBezTo>
                  <a:cubicBezTo>
                    <a:pt x="1575" y="635"/>
                    <a:pt x="1569" y="661"/>
                    <a:pt x="1560" y="674"/>
                  </a:cubicBezTo>
                  <a:cubicBezTo>
                    <a:pt x="1551" y="687"/>
                    <a:pt x="1549" y="694"/>
                    <a:pt x="1542" y="689"/>
                  </a:cubicBezTo>
                  <a:cubicBezTo>
                    <a:pt x="1535" y="684"/>
                    <a:pt x="1525" y="650"/>
                    <a:pt x="1518" y="641"/>
                  </a:cubicBezTo>
                  <a:cubicBezTo>
                    <a:pt x="1511" y="632"/>
                    <a:pt x="1496" y="639"/>
                    <a:pt x="1500" y="632"/>
                  </a:cubicBezTo>
                  <a:cubicBezTo>
                    <a:pt x="1504" y="625"/>
                    <a:pt x="1527" y="607"/>
                    <a:pt x="1542" y="596"/>
                  </a:cubicBezTo>
                  <a:cubicBezTo>
                    <a:pt x="1557" y="585"/>
                    <a:pt x="1571" y="574"/>
                    <a:pt x="1590" y="563"/>
                  </a:cubicBezTo>
                  <a:cubicBezTo>
                    <a:pt x="1609" y="552"/>
                    <a:pt x="1637" y="541"/>
                    <a:pt x="1656" y="527"/>
                  </a:cubicBezTo>
                  <a:cubicBezTo>
                    <a:pt x="1675" y="513"/>
                    <a:pt x="1692" y="489"/>
                    <a:pt x="1704" y="476"/>
                  </a:cubicBezTo>
                  <a:cubicBezTo>
                    <a:pt x="1716" y="463"/>
                    <a:pt x="1735" y="451"/>
                    <a:pt x="1728" y="452"/>
                  </a:cubicBezTo>
                  <a:cubicBezTo>
                    <a:pt x="1721" y="453"/>
                    <a:pt x="1673" y="473"/>
                    <a:pt x="1659" y="485"/>
                  </a:cubicBezTo>
                  <a:cubicBezTo>
                    <a:pt x="1645" y="497"/>
                    <a:pt x="1652" y="517"/>
                    <a:pt x="1641" y="524"/>
                  </a:cubicBezTo>
                  <a:cubicBezTo>
                    <a:pt x="1630" y="531"/>
                    <a:pt x="1608" y="518"/>
                    <a:pt x="1596" y="524"/>
                  </a:cubicBezTo>
                  <a:cubicBezTo>
                    <a:pt x="1584" y="530"/>
                    <a:pt x="1583" y="554"/>
                    <a:pt x="1572" y="560"/>
                  </a:cubicBezTo>
                  <a:cubicBezTo>
                    <a:pt x="1561" y="566"/>
                    <a:pt x="1541" y="553"/>
                    <a:pt x="1530" y="560"/>
                  </a:cubicBezTo>
                  <a:cubicBezTo>
                    <a:pt x="1519" y="567"/>
                    <a:pt x="1516" y="594"/>
                    <a:pt x="1506" y="605"/>
                  </a:cubicBezTo>
                  <a:cubicBezTo>
                    <a:pt x="1496" y="616"/>
                    <a:pt x="1481" y="611"/>
                    <a:pt x="1470" y="623"/>
                  </a:cubicBezTo>
                  <a:cubicBezTo>
                    <a:pt x="1459" y="635"/>
                    <a:pt x="1448" y="671"/>
                    <a:pt x="1437" y="677"/>
                  </a:cubicBezTo>
                  <a:cubicBezTo>
                    <a:pt x="1426" y="683"/>
                    <a:pt x="1406" y="671"/>
                    <a:pt x="1401" y="662"/>
                  </a:cubicBezTo>
                  <a:cubicBezTo>
                    <a:pt x="1396" y="653"/>
                    <a:pt x="1410" y="623"/>
                    <a:pt x="1404" y="623"/>
                  </a:cubicBezTo>
                  <a:cubicBezTo>
                    <a:pt x="1398" y="623"/>
                    <a:pt x="1384" y="656"/>
                    <a:pt x="1362" y="665"/>
                  </a:cubicBezTo>
                  <a:cubicBezTo>
                    <a:pt x="1340" y="674"/>
                    <a:pt x="1288" y="682"/>
                    <a:pt x="1272" y="680"/>
                  </a:cubicBezTo>
                  <a:cubicBezTo>
                    <a:pt x="1256" y="678"/>
                    <a:pt x="1268" y="660"/>
                    <a:pt x="1263" y="653"/>
                  </a:cubicBezTo>
                  <a:cubicBezTo>
                    <a:pt x="1258" y="646"/>
                    <a:pt x="1253" y="636"/>
                    <a:pt x="1242" y="638"/>
                  </a:cubicBezTo>
                  <a:cubicBezTo>
                    <a:pt x="1231" y="640"/>
                    <a:pt x="1224" y="654"/>
                    <a:pt x="1194" y="668"/>
                  </a:cubicBezTo>
                  <a:cubicBezTo>
                    <a:pt x="1164" y="682"/>
                    <a:pt x="1111" y="702"/>
                    <a:pt x="1059" y="722"/>
                  </a:cubicBezTo>
                  <a:cubicBezTo>
                    <a:pt x="1007" y="742"/>
                    <a:pt x="950" y="763"/>
                    <a:pt x="879" y="788"/>
                  </a:cubicBezTo>
                  <a:cubicBezTo>
                    <a:pt x="808" y="813"/>
                    <a:pt x="698" y="853"/>
                    <a:pt x="633" y="875"/>
                  </a:cubicBezTo>
                  <a:cubicBezTo>
                    <a:pt x="568" y="897"/>
                    <a:pt x="513" y="914"/>
                    <a:pt x="492" y="917"/>
                  </a:cubicBezTo>
                  <a:cubicBezTo>
                    <a:pt x="471" y="920"/>
                    <a:pt x="477" y="904"/>
                    <a:pt x="504" y="893"/>
                  </a:cubicBezTo>
                  <a:cubicBezTo>
                    <a:pt x="531" y="882"/>
                    <a:pt x="602" y="869"/>
                    <a:pt x="657" y="851"/>
                  </a:cubicBezTo>
                  <a:cubicBezTo>
                    <a:pt x="712" y="833"/>
                    <a:pt x="774" y="807"/>
                    <a:pt x="837" y="785"/>
                  </a:cubicBezTo>
                  <a:cubicBezTo>
                    <a:pt x="900" y="763"/>
                    <a:pt x="994" y="733"/>
                    <a:pt x="1035" y="716"/>
                  </a:cubicBezTo>
                  <a:cubicBezTo>
                    <a:pt x="1076" y="699"/>
                    <a:pt x="1079" y="690"/>
                    <a:pt x="1083" y="686"/>
                  </a:cubicBezTo>
                  <a:cubicBezTo>
                    <a:pt x="1087" y="682"/>
                    <a:pt x="1091" y="679"/>
                    <a:pt x="1062" y="689"/>
                  </a:cubicBezTo>
                  <a:cubicBezTo>
                    <a:pt x="1033" y="699"/>
                    <a:pt x="964" y="727"/>
                    <a:pt x="906" y="746"/>
                  </a:cubicBezTo>
                  <a:cubicBezTo>
                    <a:pt x="848" y="765"/>
                    <a:pt x="779" y="788"/>
                    <a:pt x="714" y="806"/>
                  </a:cubicBezTo>
                  <a:cubicBezTo>
                    <a:pt x="649" y="824"/>
                    <a:pt x="584" y="838"/>
                    <a:pt x="513" y="854"/>
                  </a:cubicBezTo>
                  <a:cubicBezTo>
                    <a:pt x="442" y="870"/>
                    <a:pt x="344" y="893"/>
                    <a:pt x="288" y="905"/>
                  </a:cubicBezTo>
                  <a:cubicBezTo>
                    <a:pt x="232" y="917"/>
                    <a:pt x="190" y="926"/>
                    <a:pt x="177" y="926"/>
                  </a:cubicBezTo>
                  <a:cubicBezTo>
                    <a:pt x="164" y="926"/>
                    <a:pt x="208" y="904"/>
                    <a:pt x="207" y="902"/>
                  </a:cubicBezTo>
                  <a:cubicBezTo>
                    <a:pt x="206" y="900"/>
                    <a:pt x="188" y="907"/>
                    <a:pt x="168" y="911"/>
                  </a:cubicBezTo>
                  <a:cubicBezTo>
                    <a:pt x="148" y="915"/>
                    <a:pt x="95" y="929"/>
                    <a:pt x="84" y="929"/>
                  </a:cubicBezTo>
                  <a:cubicBezTo>
                    <a:pt x="73" y="929"/>
                    <a:pt x="91" y="912"/>
                    <a:pt x="99" y="908"/>
                  </a:cubicBezTo>
                  <a:cubicBezTo>
                    <a:pt x="107" y="904"/>
                    <a:pt x="0" y="945"/>
                    <a:pt x="135" y="902"/>
                  </a:cubicBezTo>
                  <a:close/>
                </a:path>
              </a:pathLst>
            </a:custGeom>
            <a:gradFill rotWithShape="0">
              <a:gsLst>
                <a:gs pos="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fontAlgn="base">
                <a:spcBef>
                  <a:spcPct val="0"/>
                </a:spcBef>
                <a:spcAft>
                  <a:spcPct val="0"/>
                </a:spcAft>
              </a:pPr>
              <a:endParaRPr lang="ja-JP" altLang="en-US" sz="2800">
                <a:solidFill>
                  <a:srgbClr val="2E2E48"/>
                </a:solidFill>
              </a:endParaRPr>
            </a:p>
          </p:txBody>
        </p:sp>
        <p:sp>
          <p:nvSpPr>
            <p:cNvPr id="68615" name="Freeform 7"/>
            <p:cNvSpPr>
              <a:spLocks/>
            </p:cNvSpPr>
            <p:nvPr userDrawn="1"/>
          </p:nvSpPr>
          <p:spPr bwMode="white">
            <a:xfrm>
              <a:off x="2761" y="1582"/>
              <a:ext cx="1090" cy="944"/>
            </a:xfrm>
            <a:custGeom>
              <a:avLst/>
              <a:gdLst/>
              <a:ahLst/>
              <a:cxnLst>
                <a:cxn ang="0">
                  <a:pos x="262" y="29"/>
                </a:cxn>
                <a:cxn ang="0">
                  <a:pos x="310" y="5"/>
                </a:cxn>
                <a:cxn ang="0">
                  <a:pos x="415" y="80"/>
                </a:cxn>
                <a:cxn ang="0">
                  <a:pos x="415" y="164"/>
                </a:cxn>
                <a:cxn ang="0">
                  <a:pos x="439" y="239"/>
                </a:cxn>
                <a:cxn ang="0">
                  <a:pos x="532" y="266"/>
                </a:cxn>
                <a:cxn ang="0">
                  <a:pos x="544" y="338"/>
                </a:cxn>
                <a:cxn ang="0">
                  <a:pos x="646" y="431"/>
                </a:cxn>
                <a:cxn ang="0">
                  <a:pos x="982" y="641"/>
                </a:cxn>
                <a:cxn ang="0">
                  <a:pos x="1084" y="740"/>
                </a:cxn>
                <a:cxn ang="0">
                  <a:pos x="922" y="722"/>
                </a:cxn>
                <a:cxn ang="0">
                  <a:pos x="826" y="740"/>
                </a:cxn>
                <a:cxn ang="0">
                  <a:pos x="607" y="548"/>
                </a:cxn>
                <a:cxn ang="0">
                  <a:pos x="496" y="536"/>
                </a:cxn>
                <a:cxn ang="0">
                  <a:pos x="520" y="722"/>
                </a:cxn>
                <a:cxn ang="0">
                  <a:pos x="472" y="800"/>
                </a:cxn>
                <a:cxn ang="0">
                  <a:pos x="364" y="833"/>
                </a:cxn>
                <a:cxn ang="0">
                  <a:pos x="205" y="944"/>
                </a:cxn>
                <a:cxn ang="0">
                  <a:pos x="139" y="899"/>
                </a:cxn>
                <a:cxn ang="0">
                  <a:pos x="148" y="818"/>
                </a:cxn>
                <a:cxn ang="0">
                  <a:pos x="103" y="785"/>
                </a:cxn>
                <a:cxn ang="0">
                  <a:pos x="25" y="815"/>
                </a:cxn>
                <a:cxn ang="0">
                  <a:pos x="220" y="647"/>
                </a:cxn>
                <a:cxn ang="0">
                  <a:pos x="307" y="542"/>
                </a:cxn>
                <a:cxn ang="0">
                  <a:pos x="235" y="473"/>
                </a:cxn>
                <a:cxn ang="0">
                  <a:pos x="211" y="404"/>
                </a:cxn>
                <a:cxn ang="0">
                  <a:pos x="190" y="335"/>
                </a:cxn>
                <a:cxn ang="0">
                  <a:pos x="157" y="296"/>
                </a:cxn>
                <a:cxn ang="0">
                  <a:pos x="148" y="236"/>
                </a:cxn>
                <a:cxn ang="0">
                  <a:pos x="121" y="164"/>
                </a:cxn>
                <a:cxn ang="0">
                  <a:pos x="88" y="68"/>
                </a:cxn>
                <a:cxn ang="0">
                  <a:pos x="127" y="89"/>
                </a:cxn>
                <a:cxn ang="0">
                  <a:pos x="139" y="56"/>
                </a:cxn>
                <a:cxn ang="0">
                  <a:pos x="148" y="23"/>
                </a:cxn>
                <a:cxn ang="0">
                  <a:pos x="187" y="53"/>
                </a:cxn>
                <a:cxn ang="0">
                  <a:pos x="196" y="107"/>
                </a:cxn>
                <a:cxn ang="0">
                  <a:pos x="244" y="122"/>
                </a:cxn>
                <a:cxn ang="0">
                  <a:pos x="319" y="155"/>
                </a:cxn>
                <a:cxn ang="0">
                  <a:pos x="361" y="152"/>
                </a:cxn>
                <a:cxn ang="0">
                  <a:pos x="259" y="92"/>
                </a:cxn>
                <a:cxn ang="0">
                  <a:pos x="220" y="44"/>
                </a:cxn>
              </a:cxnLst>
              <a:rect l="0" t="0" r="r" b="b"/>
              <a:pathLst>
                <a:path w="1090" h="944">
                  <a:moveTo>
                    <a:pt x="220" y="44"/>
                  </a:moveTo>
                  <a:cubicBezTo>
                    <a:pt x="214" y="39"/>
                    <a:pt x="250" y="35"/>
                    <a:pt x="262" y="29"/>
                  </a:cubicBezTo>
                  <a:cubicBezTo>
                    <a:pt x="274" y="23"/>
                    <a:pt x="284" y="9"/>
                    <a:pt x="292" y="5"/>
                  </a:cubicBezTo>
                  <a:cubicBezTo>
                    <a:pt x="300" y="1"/>
                    <a:pt x="299" y="0"/>
                    <a:pt x="310" y="5"/>
                  </a:cubicBezTo>
                  <a:cubicBezTo>
                    <a:pt x="321" y="10"/>
                    <a:pt x="341" y="23"/>
                    <a:pt x="358" y="35"/>
                  </a:cubicBezTo>
                  <a:cubicBezTo>
                    <a:pt x="375" y="47"/>
                    <a:pt x="402" y="64"/>
                    <a:pt x="415" y="80"/>
                  </a:cubicBezTo>
                  <a:cubicBezTo>
                    <a:pt x="428" y="96"/>
                    <a:pt x="436" y="114"/>
                    <a:pt x="436" y="128"/>
                  </a:cubicBezTo>
                  <a:cubicBezTo>
                    <a:pt x="436" y="142"/>
                    <a:pt x="414" y="155"/>
                    <a:pt x="415" y="164"/>
                  </a:cubicBezTo>
                  <a:cubicBezTo>
                    <a:pt x="416" y="173"/>
                    <a:pt x="441" y="172"/>
                    <a:pt x="445" y="185"/>
                  </a:cubicBezTo>
                  <a:cubicBezTo>
                    <a:pt x="449" y="198"/>
                    <a:pt x="431" y="226"/>
                    <a:pt x="439" y="239"/>
                  </a:cubicBezTo>
                  <a:cubicBezTo>
                    <a:pt x="447" y="252"/>
                    <a:pt x="475" y="262"/>
                    <a:pt x="490" y="266"/>
                  </a:cubicBezTo>
                  <a:cubicBezTo>
                    <a:pt x="505" y="270"/>
                    <a:pt x="517" y="256"/>
                    <a:pt x="532" y="266"/>
                  </a:cubicBezTo>
                  <a:cubicBezTo>
                    <a:pt x="547" y="276"/>
                    <a:pt x="575" y="314"/>
                    <a:pt x="577" y="326"/>
                  </a:cubicBezTo>
                  <a:cubicBezTo>
                    <a:pt x="579" y="338"/>
                    <a:pt x="546" y="331"/>
                    <a:pt x="544" y="338"/>
                  </a:cubicBezTo>
                  <a:cubicBezTo>
                    <a:pt x="542" y="345"/>
                    <a:pt x="545" y="356"/>
                    <a:pt x="562" y="371"/>
                  </a:cubicBezTo>
                  <a:cubicBezTo>
                    <a:pt x="579" y="386"/>
                    <a:pt x="604" y="404"/>
                    <a:pt x="646" y="431"/>
                  </a:cubicBezTo>
                  <a:cubicBezTo>
                    <a:pt x="688" y="458"/>
                    <a:pt x="761" y="501"/>
                    <a:pt x="817" y="536"/>
                  </a:cubicBezTo>
                  <a:cubicBezTo>
                    <a:pt x="873" y="571"/>
                    <a:pt x="949" y="617"/>
                    <a:pt x="982" y="641"/>
                  </a:cubicBezTo>
                  <a:cubicBezTo>
                    <a:pt x="1015" y="665"/>
                    <a:pt x="995" y="664"/>
                    <a:pt x="1012" y="680"/>
                  </a:cubicBezTo>
                  <a:cubicBezTo>
                    <a:pt x="1029" y="696"/>
                    <a:pt x="1078" y="726"/>
                    <a:pt x="1084" y="740"/>
                  </a:cubicBezTo>
                  <a:cubicBezTo>
                    <a:pt x="1090" y="754"/>
                    <a:pt x="1078" y="767"/>
                    <a:pt x="1051" y="764"/>
                  </a:cubicBezTo>
                  <a:cubicBezTo>
                    <a:pt x="1024" y="761"/>
                    <a:pt x="950" y="724"/>
                    <a:pt x="922" y="722"/>
                  </a:cubicBezTo>
                  <a:cubicBezTo>
                    <a:pt x="894" y="720"/>
                    <a:pt x="896" y="746"/>
                    <a:pt x="880" y="749"/>
                  </a:cubicBezTo>
                  <a:cubicBezTo>
                    <a:pt x="864" y="752"/>
                    <a:pt x="858" y="758"/>
                    <a:pt x="826" y="740"/>
                  </a:cubicBezTo>
                  <a:cubicBezTo>
                    <a:pt x="794" y="722"/>
                    <a:pt x="725" y="673"/>
                    <a:pt x="688" y="641"/>
                  </a:cubicBezTo>
                  <a:cubicBezTo>
                    <a:pt x="651" y="609"/>
                    <a:pt x="630" y="570"/>
                    <a:pt x="607" y="548"/>
                  </a:cubicBezTo>
                  <a:cubicBezTo>
                    <a:pt x="584" y="526"/>
                    <a:pt x="565" y="508"/>
                    <a:pt x="547" y="506"/>
                  </a:cubicBezTo>
                  <a:cubicBezTo>
                    <a:pt x="529" y="504"/>
                    <a:pt x="510" y="515"/>
                    <a:pt x="496" y="536"/>
                  </a:cubicBezTo>
                  <a:cubicBezTo>
                    <a:pt x="482" y="557"/>
                    <a:pt x="459" y="601"/>
                    <a:pt x="463" y="632"/>
                  </a:cubicBezTo>
                  <a:cubicBezTo>
                    <a:pt x="467" y="663"/>
                    <a:pt x="514" y="695"/>
                    <a:pt x="520" y="722"/>
                  </a:cubicBezTo>
                  <a:cubicBezTo>
                    <a:pt x="526" y="749"/>
                    <a:pt x="510" y="784"/>
                    <a:pt x="502" y="797"/>
                  </a:cubicBezTo>
                  <a:cubicBezTo>
                    <a:pt x="494" y="810"/>
                    <a:pt x="480" y="802"/>
                    <a:pt x="472" y="800"/>
                  </a:cubicBezTo>
                  <a:cubicBezTo>
                    <a:pt x="464" y="798"/>
                    <a:pt x="469" y="780"/>
                    <a:pt x="451" y="785"/>
                  </a:cubicBezTo>
                  <a:cubicBezTo>
                    <a:pt x="433" y="790"/>
                    <a:pt x="393" y="814"/>
                    <a:pt x="364" y="833"/>
                  </a:cubicBezTo>
                  <a:cubicBezTo>
                    <a:pt x="335" y="852"/>
                    <a:pt x="303" y="881"/>
                    <a:pt x="277" y="899"/>
                  </a:cubicBezTo>
                  <a:cubicBezTo>
                    <a:pt x="251" y="917"/>
                    <a:pt x="222" y="944"/>
                    <a:pt x="205" y="944"/>
                  </a:cubicBezTo>
                  <a:cubicBezTo>
                    <a:pt x="188" y="944"/>
                    <a:pt x="183" y="906"/>
                    <a:pt x="172" y="899"/>
                  </a:cubicBezTo>
                  <a:cubicBezTo>
                    <a:pt x="161" y="892"/>
                    <a:pt x="150" y="901"/>
                    <a:pt x="139" y="899"/>
                  </a:cubicBezTo>
                  <a:cubicBezTo>
                    <a:pt x="128" y="897"/>
                    <a:pt x="102" y="897"/>
                    <a:pt x="103" y="884"/>
                  </a:cubicBezTo>
                  <a:cubicBezTo>
                    <a:pt x="104" y="871"/>
                    <a:pt x="133" y="839"/>
                    <a:pt x="148" y="818"/>
                  </a:cubicBezTo>
                  <a:cubicBezTo>
                    <a:pt x="163" y="797"/>
                    <a:pt x="203" y="760"/>
                    <a:pt x="196" y="755"/>
                  </a:cubicBezTo>
                  <a:cubicBezTo>
                    <a:pt x="189" y="750"/>
                    <a:pt x="133" y="768"/>
                    <a:pt x="103" y="785"/>
                  </a:cubicBezTo>
                  <a:cubicBezTo>
                    <a:pt x="73" y="802"/>
                    <a:pt x="26" y="852"/>
                    <a:pt x="13" y="857"/>
                  </a:cubicBezTo>
                  <a:cubicBezTo>
                    <a:pt x="0" y="862"/>
                    <a:pt x="5" y="836"/>
                    <a:pt x="25" y="815"/>
                  </a:cubicBezTo>
                  <a:cubicBezTo>
                    <a:pt x="45" y="794"/>
                    <a:pt x="97" y="756"/>
                    <a:pt x="130" y="728"/>
                  </a:cubicBezTo>
                  <a:cubicBezTo>
                    <a:pt x="163" y="700"/>
                    <a:pt x="199" y="671"/>
                    <a:pt x="220" y="647"/>
                  </a:cubicBezTo>
                  <a:cubicBezTo>
                    <a:pt x="241" y="623"/>
                    <a:pt x="245" y="602"/>
                    <a:pt x="259" y="584"/>
                  </a:cubicBezTo>
                  <a:cubicBezTo>
                    <a:pt x="273" y="566"/>
                    <a:pt x="301" y="556"/>
                    <a:pt x="307" y="542"/>
                  </a:cubicBezTo>
                  <a:cubicBezTo>
                    <a:pt x="313" y="528"/>
                    <a:pt x="310" y="511"/>
                    <a:pt x="298" y="500"/>
                  </a:cubicBezTo>
                  <a:cubicBezTo>
                    <a:pt x="286" y="489"/>
                    <a:pt x="240" y="485"/>
                    <a:pt x="235" y="473"/>
                  </a:cubicBezTo>
                  <a:cubicBezTo>
                    <a:pt x="230" y="461"/>
                    <a:pt x="272" y="436"/>
                    <a:pt x="268" y="425"/>
                  </a:cubicBezTo>
                  <a:cubicBezTo>
                    <a:pt x="264" y="414"/>
                    <a:pt x="218" y="414"/>
                    <a:pt x="211" y="404"/>
                  </a:cubicBezTo>
                  <a:cubicBezTo>
                    <a:pt x="204" y="394"/>
                    <a:pt x="229" y="376"/>
                    <a:pt x="226" y="365"/>
                  </a:cubicBezTo>
                  <a:cubicBezTo>
                    <a:pt x="223" y="354"/>
                    <a:pt x="196" y="343"/>
                    <a:pt x="190" y="335"/>
                  </a:cubicBezTo>
                  <a:cubicBezTo>
                    <a:pt x="184" y="327"/>
                    <a:pt x="192" y="320"/>
                    <a:pt x="187" y="314"/>
                  </a:cubicBezTo>
                  <a:cubicBezTo>
                    <a:pt x="182" y="308"/>
                    <a:pt x="167" y="304"/>
                    <a:pt x="157" y="296"/>
                  </a:cubicBezTo>
                  <a:cubicBezTo>
                    <a:pt x="147" y="288"/>
                    <a:pt x="129" y="276"/>
                    <a:pt x="127" y="266"/>
                  </a:cubicBezTo>
                  <a:cubicBezTo>
                    <a:pt x="125" y="256"/>
                    <a:pt x="144" y="246"/>
                    <a:pt x="148" y="236"/>
                  </a:cubicBezTo>
                  <a:cubicBezTo>
                    <a:pt x="152" y="226"/>
                    <a:pt x="155" y="218"/>
                    <a:pt x="151" y="206"/>
                  </a:cubicBezTo>
                  <a:cubicBezTo>
                    <a:pt x="147" y="194"/>
                    <a:pt x="134" y="178"/>
                    <a:pt x="121" y="164"/>
                  </a:cubicBezTo>
                  <a:cubicBezTo>
                    <a:pt x="108" y="150"/>
                    <a:pt x="78" y="141"/>
                    <a:pt x="73" y="125"/>
                  </a:cubicBezTo>
                  <a:cubicBezTo>
                    <a:pt x="68" y="109"/>
                    <a:pt x="78" y="68"/>
                    <a:pt x="88" y="68"/>
                  </a:cubicBezTo>
                  <a:cubicBezTo>
                    <a:pt x="98" y="68"/>
                    <a:pt x="130" y="125"/>
                    <a:pt x="136" y="128"/>
                  </a:cubicBezTo>
                  <a:cubicBezTo>
                    <a:pt x="142" y="131"/>
                    <a:pt x="132" y="100"/>
                    <a:pt x="127" y="89"/>
                  </a:cubicBezTo>
                  <a:cubicBezTo>
                    <a:pt x="122" y="78"/>
                    <a:pt x="101" y="67"/>
                    <a:pt x="103" y="62"/>
                  </a:cubicBezTo>
                  <a:cubicBezTo>
                    <a:pt x="105" y="57"/>
                    <a:pt x="135" y="61"/>
                    <a:pt x="139" y="56"/>
                  </a:cubicBezTo>
                  <a:cubicBezTo>
                    <a:pt x="143" y="51"/>
                    <a:pt x="126" y="37"/>
                    <a:pt x="127" y="32"/>
                  </a:cubicBezTo>
                  <a:cubicBezTo>
                    <a:pt x="128" y="27"/>
                    <a:pt x="142" y="20"/>
                    <a:pt x="148" y="23"/>
                  </a:cubicBezTo>
                  <a:cubicBezTo>
                    <a:pt x="154" y="26"/>
                    <a:pt x="157" y="45"/>
                    <a:pt x="163" y="50"/>
                  </a:cubicBezTo>
                  <a:cubicBezTo>
                    <a:pt x="169" y="55"/>
                    <a:pt x="186" y="42"/>
                    <a:pt x="187" y="53"/>
                  </a:cubicBezTo>
                  <a:cubicBezTo>
                    <a:pt x="188" y="64"/>
                    <a:pt x="171" y="110"/>
                    <a:pt x="172" y="119"/>
                  </a:cubicBezTo>
                  <a:cubicBezTo>
                    <a:pt x="173" y="128"/>
                    <a:pt x="190" y="112"/>
                    <a:pt x="196" y="107"/>
                  </a:cubicBezTo>
                  <a:cubicBezTo>
                    <a:pt x="202" y="102"/>
                    <a:pt x="203" y="86"/>
                    <a:pt x="211" y="89"/>
                  </a:cubicBezTo>
                  <a:cubicBezTo>
                    <a:pt x="219" y="92"/>
                    <a:pt x="237" y="112"/>
                    <a:pt x="244" y="122"/>
                  </a:cubicBezTo>
                  <a:cubicBezTo>
                    <a:pt x="251" y="132"/>
                    <a:pt x="244" y="144"/>
                    <a:pt x="256" y="149"/>
                  </a:cubicBezTo>
                  <a:cubicBezTo>
                    <a:pt x="268" y="154"/>
                    <a:pt x="307" y="148"/>
                    <a:pt x="319" y="155"/>
                  </a:cubicBezTo>
                  <a:cubicBezTo>
                    <a:pt x="331" y="162"/>
                    <a:pt x="318" y="192"/>
                    <a:pt x="325" y="191"/>
                  </a:cubicBezTo>
                  <a:cubicBezTo>
                    <a:pt x="332" y="190"/>
                    <a:pt x="362" y="160"/>
                    <a:pt x="361" y="152"/>
                  </a:cubicBezTo>
                  <a:cubicBezTo>
                    <a:pt x="360" y="144"/>
                    <a:pt x="336" y="153"/>
                    <a:pt x="319" y="143"/>
                  </a:cubicBezTo>
                  <a:cubicBezTo>
                    <a:pt x="302" y="133"/>
                    <a:pt x="262" y="105"/>
                    <a:pt x="259" y="92"/>
                  </a:cubicBezTo>
                  <a:cubicBezTo>
                    <a:pt x="256" y="79"/>
                    <a:pt x="304" y="69"/>
                    <a:pt x="298" y="62"/>
                  </a:cubicBezTo>
                  <a:cubicBezTo>
                    <a:pt x="292" y="55"/>
                    <a:pt x="226" y="49"/>
                    <a:pt x="220" y="44"/>
                  </a:cubicBezTo>
                  <a:close/>
                </a:path>
              </a:pathLst>
            </a:custGeom>
            <a:gradFill rotWithShape="0">
              <a:gsLst>
                <a:gs pos="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fontAlgn="base">
                <a:spcBef>
                  <a:spcPct val="0"/>
                </a:spcBef>
                <a:spcAft>
                  <a:spcPct val="0"/>
                </a:spcAft>
              </a:pPr>
              <a:endParaRPr lang="ja-JP" altLang="en-US" sz="2800">
                <a:solidFill>
                  <a:srgbClr val="2E2E48"/>
                </a:solidFill>
              </a:endParaRPr>
            </a:p>
          </p:txBody>
        </p:sp>
        <p:sp>
          <p:nvSpPr>
            <p:cNvPr id="68616" name="Freeform 8"/>
            <p:cNvSpPr>
              <a:spLocks/>
            </p:cNvSpPr>
            <p:nvPr userDrawn="1"/>
          </p:nvSpPr>
          <p:spPr bwMode="white">
            <a:xfrm>
              <a:off x="0" y="2659"/>
              <a:ext cx="5760" cy="1413"/>
            </a:xfrm>
            <a:custGeom>
              <a:avLst/>
              <a:gdLst/>
              <a:ahLst/>
              <a:cxnLst>
                <a:cxn ang="0">
                  <a:pos x="0" y="230"/>
                </a:cxn>
                <a:cxn ang="0">
                  <a:pos x="702" y="104"/>
                </a:cxn>
                <a:cxn ang="0">
                  <a:pos x="1144" y="0"/>
                </a:cxn>
                <a:cxn ang="0">
                  <a:pos x="1461" y="50"/>
                </a:cxn>
                <a:cxn ang="0">
                  <a:pos x="1720" y="75"/>
                </a:cxn>
                <a:cxn ang="0">
                  <a:pos x="2054" y="17"/>
                </a:cxn>
                <a:cxn ang="0">
                  <a:pos x="2296" y="84"/>
                </a:cxn>
                <a:cxn ang="0">
                  <a:pos x="3423" y="117"/>
                </a:cxn>
                <a:cxn ang="0">
                  <a:pos x="3823" y="25"/>
                </a:cxn>
                <a:cxn ang="0">
                  <a:pos x="3982" y="75"/>
                </a:cxn>
                <a:cxn ang="0">
                  <a:pos x="4082" y="117"/>
                </a:cxn>
                <a:cxn ang="0">
                  <a:pos x="4726" y="135"/>
                </a:cxn>
                <a:cxn ang="0">
                  <a:pos x="4979" y="112"/>
                </a:cxn>
                <a:cxn ang="0">
                  <a:pos x="5397" y="222"/>
                </a:cxn>
                <a:cxn ang="0">
                  <a:pos x="5760" y="206"/>
                </a:cxn>
                <a:cxn ang="0">
                  <a:pos x="5760" y="1224"/>
                </a:cxn>
                <a:cxn ang="0">
                  <a:pos x="0" y="1224"/>
                </a:cxn>
                <a:cxn ang="0">
                  <a:pos x="0" y="230"/>
                </a:cxn>
              </a:cxnLst>
              <a:rect l="0" t="0" r="r" b="b"/>
              <a:pathLst>
                <a:path w="5760" h="1224">
                  <a:moveTo>
                    <a:pt x="0" y="230"/>
                  </a:moveTo>
                  <a:lnTo>
                    <a:pt x="702" y="104"/>
                  </a:lnTo>
                  <a:lnTo>
                    <a:pt x="1144" y="0"/>
                  </a:lnTo>
                  <a:lnTo>
                    <a:pt x="1461" y="50"/>
                  </a:lnTo>
                  <a:lnTo>
                    <a:pt x="1720" y="75"/>
                  </a:lnTo>
                  <a:lnTo>
                    <a:pt x="2054" y="17"/>
                  </a:lnTo>
                  <a:cubicBezTo>
                    <a:pt x="2054" y="17"/>
                    <a:pt x="2068" y="67"/>
                    <a:pt x="2296" y="84"/>
                  </a:cubicBezTo>
                  <a:cubicBezTo>
                    <a:pt x="2579" y="384"/>
                    <a:pt x="3089" y="242"/>
                    <a:pt x="3423" y="117"/>
                  </a:cubicBezTo>
                  <a:cubicBezTo>
                    <a:pt x="3556" y="59"/>
                    <a:pt x="3656" y="33"/>
                    <a:pt x="3823" y="25"/>
                  </a:cubicBezTo>
                  <a:cubicBezTo>
                    <a:pt x="3917" y="13"/>
                    <a:pt x="3832" y="57"/>
                    <a:pt x="3982" y="75"/>
                  </a:cubicBezTo>
                  <a:cubicBezTo>
                    <a:pt x="4025" y="90"/>
                    <a:pt x="3958" y="107"/>
                    <a:pt x="4082" y="117"/>
                  </a:cubicBezTo>
                  <a:cubicBezTo>
                    <a:pt x="4206" y="127"/>
                    <a:pt x="4577" y="136"/>
                    <a:pt x="4726" y="135"/>
                  </a:cubicBezTo>
                  <a:lnTo>
                    <a:pt x="4979" y="112"/>
                  </a:lnTo>
                  <a:lnTo>
                    <a:pt x="5397" y="222"/>
                  </a:lnTo>
                  <a:lnTo>
                    <a:pt x="5760" y="206"/>
                  </a:lnTo>
                  <a:lnTo>
                    <a:pt x="5760" y="1224"/>
                  </a:lnTo>
                  <a:lnTo>
                    <a:pt x="0" y="1224"/>
                  </a:lnTo>
                  <a:lnTo>
                    <a:pt x="0" y="230"/>
                  </a:lnTo>
                  <a:close/>
                </a:path>
              </a:pathLst>
            </a:custGeom>
            <a:gradFill rotWithShape="0">
              <a:gsLst>
                <a:gs pos="0">
                  <a:schemeClr val="bg2">
                    <a:gamma/>
                    <a:shade val="69804"/>
                    <a:invGamma/>
                  </a:schemeClr>
                </a:gs>
                <a:gs pos="100000">
                  <a:schemeClr val="bg2"/>
                </a:gs>
              </a:gsLst>
              <a:lin ang="5400000" scaled="1"/>
            </a:gradFill>
            <a:ln w="9525" cap="flat" cmpd="sng">
              <a:noFill/>
              <a:prstDash val="solid"/>
              <a:round/>
              <a:headEnd type="none" w="med" len="med"/>
              <a:tailEnd type="none" w="med" len="med"/>
            </a:ln>
            <a:effectLst/>
          </p:spPr>
          <p:txBody>
            <a:bodyPr wrap="none" anchor="ctr"/>
            <a:lstStyle/>
            <a:p>
              <a:pPr fontAlgn="base">
                <a:spcBef>
                  <a:spcPct val="0"/>
                </a:spcBef>
                <a:spcAft>
                  <a:spcPct val="0"/>
                </a:spcAft>
              </a:pPr>
              <a:endParaRPr lang="ja-JP" altLang="en-US" sz="2800">
                <a:solidFill>
                  <a:srgbClr val="2E2E48"/>
                </a:solidFill>
              </a:endParaRPr>
            </a:p>
          </p:txBody>
        </p:sp>
        <p:sp>
          <p:nvSpPr>
            <p:cNvPr id="68617" name="Freeform 9"/>
            <p:cNvSpPr>
              <a:spLocks/>
            </p:cNvSpPr>
            <p:nvPr userDrawn="1"/>
          </p:nvSpPr>
          <p:spPr bwMode="white">
            <a:xfrm>
              <a:off x="0" y="3138"/>
              <a:ext cx="5760" cy="1186"/>
            </a:xfrm>
            <a:custGeom>
              <a:avLst/>
              <a:gdLst/>
              <a:ahLst/>
              <a:cxnLst>
                <a:cxn ang="0">
                  <a:pos x="0" y="1027"/>
                </a:cxn>
                <a:cxn ang="0">
                  <a:pos x="5760" y="1027"/>
                </a:cxn>
                <a:cxn ang="0">
                  <a:pos x="5760" y="409"/>
                </a:cxn>
                <a:cxn ang="0">
                  <a:pos x="4658" y="401"/>
                </a:cxn>
                <a:cxn ang="0">
                  <a:pos x="3948" y="309"/>
                </a:cxn>
                <a:cxn ang="0">
                  <a:pos x="2905" y="351"/>
                </a:cxn>
                <a:cxn ang="0">
                  <a:pos x="1419" y="175"/>
                </a:cxn>
                <a:cxn ang="0">
                  <a:pos x="659" y="84"/>
                </a:cxn>
                <a:cxn ang="0">
                  <a:pos x="0" y="0"/>
                </a:cxn>
                <a:cxn ang="0">
                  <a:pos x="0" y="1027"/>
                </a:cxn>
              </a:cxnLst>
              <a:rect l="0" t="0" r="r" b="b"/>
              <a:pathLst>
                <a:path w="5760" h="1027">
                  <a:moveTo>
                    <a:pt x="0" y="1027"/>
                  </a:moveTo>
                  <a:lnTo>
                    <a:pt x="5760" y="1027"/>
                  </a:lnTo>
                  <a:lnTo>
                    <a:pt x="5760" y="409"/>
                  </a:lnTo>
                  <a:cubicBezTo>
                    <a:pt x="5576" y="305"/>
                    <a:pt x="4960" y="418"/>
                    <a:pt x="4658" y="401"/>
                  </a:cubicBezTo>
                  <a:cubicBezTo>
                    <a:pt x="4356" y="384"/>
                    <a:pt x="4240" y="317"/>
                    <a:pt x="3948" y="309"/>
                  </a:cubicBezTo>
                  <a:cubicBezTo>
                    <a:pt x="3656" y="301"/>
                    <a:pt x="3326" y="373"/>
                    <a:pt x="2905" y="351"/>
                  </a:cubicBezTo>
                  <a:cubicBezTo>
                    <a:pt x="2404" y="342"/>
                    <a:pt x="1978" y="192"/>
                    <a:pt x="1419" y="175"/>
                  </a:cubicBezTo>
                  <a:cubicBezTo>
                    <a:pt x="1045" y="130"/>
                    <a:pt x="918" y="167"/>
                    <a:pt x="659" y="84"/>
                  </a:cubicBezTo>
                  <a:cubicBezTo>
                    <a:pt x="342" y="75"/>
                    <a:pt x="150" y="17"/>
                    <a:pt x="0" y="0"/>
                  </a:cubicBezTo>
                  <a:cubicBezTo>
                    <a:pt x="0" y="513"/>
                    <a:pt x="0" y="1027"/>
                    <a:pt x="0" y="1027"/>
                  </a:cubicBezTo>
                  <a:close/>
                </a:path>
              </a:pathLst>
            </a:custGeom>
            <a:gradFill rotWithShape="0">
              <a:gsLst>
                <a:gs pos="0">
                  <a:schemeClr val="bg2">
                    <a:gamma/>
                    <a:shade val="69804"/>
                    <a:invGamma/>
                  </a:schemeClr>
                </a:gs>
                <a:gs pos="100000">
                  <a:schemeClr val="bg2"/>
                </a:gs>
              </a:gsLst>
              <a:lin ang="5400000" scaled="1"/>
            </a:gradFill>
            <a:ln w="9525" cap="flat" cmpd="sng">
              <a:noFill/>
              <a:prstDash val="solid"/>
              <a:round/>
              <a:headEnd type="none" w="med" len="med"/>
              <a:tailEnd type="none" w="med" len="med"/>
            </a:ln>
            <a:effectLst/>
          </p:spPr>
          <p:txBody>
            <a:bodyPr wrap="none" anchor="ctr"/>
            <a:lstStyle/>
            <a:p>
              <a:pPr fontAlgn="base">
                <a:spcBef>
                  <a:spcPct val="0"/>
                </a:spcBef>
                <a:spcAft>
                  <a:spcPct val="0"/>
                </a:spcAft>
              </a:pPr>
              <a:endParaRPr lang="ja-JP" altLang="en-US" sz="2800">
                <a:solidFill>
                  <a:srgbClr val="2E2E48"/>
                </a:solidFill>
              </a:endParaRPr>
            </a:p>
          </p:txBody>
        </p:sp>
      </p:grpSp>
      <p:sp>
        <p:nvSpPr>
          <p:cNvPr id="68618" name="Rectangle 10"/>
          <p:cNvSpPr>
            <a:spLocks noGrp="1" noChangeArrowheads="1"/>
          </p:cNvSpPr>
          <p:nvPr>
            <p:ph type="title"/>
          </p:nvPr>
        </p:nvSpPr>
        <p:spPr bwMode="auto">
          <a:xfrm>
            <a:off x="457200" y="2794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68619" name="Rectangle 11"/>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68620" name="Rectangle 12"/>
          <p:cNvSpPr>
            <a:spLocks noGrp="1" noChangeArrowheads="1"/>
          </p:cNvSpPr>
          <p:nvPr>
            <p:ph type="dt" sz="half" idx="2"/>
          </p:nvPr>
        </p:nvSpPr>
        <p:spPr bwMode="auto">
          <a:xfrm>
            <a:off x="457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0" sz="1400"/>
            </a:lvl1pPr>
          </a:lstStyle>
          <a:p>
            <a:pPr fontAlgn="base">
              <a:spcBef>
                <a:spcPct val="0"/>
              </a:spcBef>
              <a:spcAft>
                <a:spcPct val="0"/>
              </a:spcAft>
            </a:pPr>
            <a:endParaRPr lang="en-US" altLang="ja-JP">
              <a:solidFill>
                <a:srgbClr val="2E2E48"/>
              </a:solidFill>
            </a:endParaRPr>
          </a:p>
        </p:txBody>
      </p:sp>
      <p:sp>
        <p:nvSpPr>
          <p:cNvPr id="6862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kumimoji="0" sz="1400"/>
            </a:lvl1pPr>
          </a:lstStyle>
          <a:p>
            <a:pPr fontAlgn="base">
              <a:spcBef>
                <a:spcPct val="0"/>
              </a:spcBef>
              <a:spcAft>
                <a:spcPct val="0"/>
              </a:spcAft>
            </a:pPr>
            <a:endParaRPr lang="en-US" altLang="ja-JP">
              <a:solidFill>
                <a:srgbClr val="2E2E48"/>
              </a:solidFill>
            </a:endParaRPr>
          </a:p>
        </p:txBody>
      </p:sp>
      <p:sp>
        <p:nvSpPr>
          <p:cNvPr id="68622" name="Rectangle 14"/>
          <p:cNvSpPr>
            <a:spLocks noGrp="1" noChangeArrowheads="1"/>
          </p:cNvSpPr>
          <p:nvPr>
            <p:ph type="sldNum" sz="quarter" idx="4"/>
          </p:nvPr>
        </p:nvSpPr>
        <p:spPr bwMode="auto">
          <a:xfrm>
            <a:off x="7239000" y="6669088"/>
            <a:ext cx="1905000" cy="1889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0" sz="1400"/>
            </a:lvl1pPr>
          </a:lstStyle>
          <a:p>
            <a:pPr fontAlgn="base">
              <a:spcBef>
                <a:spcPct val="0"/>
              </a:spcBef>
              <a:spcAft>
                <a:spcPct val="0"/>
              </a:spcAft>
            </a:pPr>
            <a:fld id="{39C2159E-B3C3-4F19-84A4-2EFFA63444F4}" type="slidenum">
              <a:rPr lang="ja-JP" altLang="en-US">
                <a:solidFill>
                  <a:srgbClr val="2E2E48"/>
                </a:solidFill>
              </a:rPr>
              <a:pPr fontAlgn="base">
                <a:spcBef>
                  <a:spcPct val="0"/>
                </a:spcBef>
                <a:spcAft>
                  <a:spcPct val="0"/>
                </a:spcAft>
              </a:pPr>
              <a:t>‹#›</a:t>
            </a:fld>
            <a:endParaRPr lang="en-US" altLang="ja-JP">
              <a:solidFill>
                <a:srgbClr val="2E2E48"/>
              </a:solidFill>
            </a:endParaRPr>
          </a:p>
        </p:txBody>
      </p:sp>
    </p:spTree>
    <p:extLst>
      <p:ext uri="{BB962C8B-B14F-4D97-AF65-F5344CB8AC3E}">
        <p14:creationId xmlns:p14="http://schemas.microsoft.com/office/powerpoint/2010/main" val="2922305192"/>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 id="2147483741" r:id="rId18"/>
  </p:sldLayoutIdLst>
  <p:hf hdr="0" ftr="0" dt="0"/>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Times New Roman" pitchFamily="18" charset="0"/>
          <a:ea typeface="ＭＳ Ｐゴシック" pitchFamily="50" charset="-128"/>
        </a:defRPr>
      </a:lvl2pPr>
      <a:lvl3pPr algn="ctr" rtl="0" fontAlgn="base">
        <a:spcBef>
          <a:spcPct val="0"/>
        </a:spcBef>
        <a:spcAft>
          <a:spcPct val="0"/>
        </a:spcAft>
        <a:defRPr kumimoji="1" sz="4400">
          <a:solidFill>
            <a:schemeClr val="tx2"/>
          </a:solidFill>
          <a:latin typeface="Times New Roman" pitchFamily="18" charset="0"/>
          <a:ea typeface="ＭＳ Ｐゴシック" pitchFamily="50" charset="-128"/>
        </a:defRPr>
      </a:lvl3pPr>
      <a:lvl4pPr algn="ctr" rtl="0" fontAlgn="base">
        <a:spcBef>
          <a:spcPct val="0"/>
        </a:spcBef>
        <a:spcAft>
          <a:spcPct val="0"/>
        </a:spcAft>
        <a:defRPr kumimoji="1" sz="4400">
          <a:solidFill>
            <a:schemeClr val="tx2"/>
          </a:solidFill>
          <a:latin typeface="Times New Roman" pitchFamily="18" charset="0"/>
          <a:ea typeface="ＭＳ Ｐゴシック" pitchFamily="50" charset="-128"/>
        </a:defRPr>
      </a:lvl4pPr>
      <a:lvl5pPr algn="ctr" rtl="0" fontAlgn="base">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p:titleStyle>
    <p:bodyStyle>
      <a:lvl1pPr marL="342900" indent="-342900" algn="l" rtl="0" fontAlgn="base">
        <a:spcBef>
          <a:spcPct val="20000"/>
        </a:spcBef>
        <a:spcAft>
          <a:spcPct val="0"/>
        </a:spcAft>
        <a:buClr>
          <a:schemeClr val="tx2"/>
        </a:buClr>
        <a:buSzPct val="60000"/>
        <a:buFont typeface="Wingdings" pitchFamily="2" charset="2"/>
        <a:buChar char="u"/>
        <a:defRPr kumimoji="1" sz="3200">
          <a:solidFill>
            <a:schemeClr val="tx1"/>
          </a:solidFill>
          <a:latin typeface="+mn-lt"/>
          <a:ea typeface="+mn-ea"/>
          <a:cs typeface="+mn-cs"/>
        </a:defRPr>
      </a:lvl1pPr>
      <a:lvl2pPr marL="742950" indent="-285750" algn="l" rtl="0" fontAlgn="base">
        <a:spcBef>
          <a:spcPct val="20000"/>
        </a:spcBef>
        <a:spcAft>
          <a:spcPct val="0"/>
        </a:spcAft>
        <a:buClr>
          <a:schemeClr val="tx2"/>
        </a:buClr>
        <a:buSzPct val="60000"/>
        <a:buFont typeface="Wingdings" pitchFamily="2" charset="2"/>
        <a:buChar char="v"/>
        <a:defRPr kumimoji="1" sz="2800">
          <a:solidFill>
            <a:schemeClr val="tx1"/>
          </a:solidFill>
          <a:latin typeface="+mn-lt"/>
          <a:ea typeface="+mn-ea"/>
        </a:defRPr>
      </a:lvl2pPr>
      <a:lvl3pPr marL="1143000" indent="-228600" algn="l" rtl="0" fontAlgn="base">
        <a:spcBef>
          <a:spcPct val="20000"/>
        </a:spcBef>
        <a:spcAft>
          <a:spcPct val="0"/>
        </a:spcAft>
        <a:buClr>
          <a:schemeClr val="tx2"/>
        </a:buClr>
        <a:buSzPct val="40000"/>
        <a:buFont typeface="Wingdings" pitchFamily="2" charset="2"/>
        <a:buChar char="u"/>
        <a:defRPr kumimoji="1" sz="2400">
          <a:solidFill>
            <a:schemeClr val="tx1"/>
          </a:solidFill>
          <a:latin typeface="+mn-lt"/>
          <a:ea typeface="+mn-ea"/>
        </a:defRPr>
      </a:lvl3pPr>
      <a:lvl4pPr marL="1600200" indent="-228600" algn="l" rtl="0" fontAlgn="base">
        <a:spcBef>
          <a:spcPct val="20000"/>
        </a:spcBef>
        <a:spcAft>
          <a:spcPct val="0"/>
        </a:spcAft>
        <a:buClr>
          <a:schemeClr val="tx2"/>
        </a:buClr>
        <a:buSzPct val="50000"/>
        <a:buFont typeface="Wingdings" pitchFamily="2" charset="2"/>
        <a:buChar char="v"/>
        <a:defRPr kumimoji="1" sz="2000">
          <a:solidFill>
            <a:schemeClr val="tx1"/>
          </a:solidFill>
          <a:latin typeface="+mn-lt"/>
          <a:ea typeface="+mn-ea"/>
        </a:defRPr>
      </a:lvl4pPr>
      <a:lvl5pPr marL="2057400" indent="-228600" algn="l" rtl="0" fontAlgn="base">
        <a:spcBef>
          <a:spcPct val="20000"/>
        </a:spcBef>
        <a:spcAft>
          <a:spcPct val="0"/>
        </a:spcAft>
        <a:buSzPct val="80000"/>
        <a:buChar char="•"/>
        <a:defRPr kumimoji="1" sz="2000">
          <a:solidFill>
            <a:schemeClr val="tx1"/>
          </a:solidFill>
          <a:latin typeface="+mn-lt"/>
          <a:ea typeface="+mn-ea"/>
        </a:defRPr>
      </a:lvl5pPr>
      <a:lvl6pPr marL="2514600" indent="-228600" algn="l" rtl="0" fontAlgn="base">
        <a:spcBef>
          <a:spcPct val="20000"/>
        </a:spcBef>
        <a:spcAft>
          <a:spcPct val="0"/>
        </a:spcAft>
        <a:buSzPct val="80000"/>
        <a:buChar char="•"/>
        <a:defRPr kumimoji="1" sz="2000">
          <a:solidFill>
            <a:schemeClr val="tx1"/>
          </a:solidFill>
          <a:latin typeface="+mn-lt"/>
          <a:ea typeface="+mn-ea"/>
        </a:defRPr>
      </a:lvl6pPr>
      <a:lvl7pPr marL="2971800" indent="-228600" algn="l" rtl="0" fontAlgn="base">
        <a:spcBef>
          <a:spcPct val="20000"/>
        </a:spcBef>
        <a:spcAft>
          <a:spcPct val="0"/>
        </a:spcAft>
        <a:buSzPct val="80000"/>
        <a:buChar char="•"/>
        <a:defRPr kumimoji="1" sz="2000">
          <a:solidFill>
            <a:schemeClr val="tx1"/>
          </a:solidFill>
          <a:latin typeface="+mn-lt"/>
          <a:ea typeface="+mn-ea"/>
        </a:defRPr>
      </a:lvl7pPr>
      <a:lvl8pPr marL="3429000" indent="-228600" algn="l" rtl="0" fontAlgn="base">
        <a:spcBef>
          <a:spcPct val="20000"/>
        </a:spcBef>
        <a:spcAft>
          <a:spcPct val="0"/>
        </a:spcAft>
        <a:buSzPct val="80000"/>
        <a:buChar char="•"/>
        <a:defRPr kumimoji="1" sz="2000">
          <a:solidFill>
            <a:schemeClr val="tx1"/>
          </a:solidFill>
          <a:latin typeface="+mn-lt"/>
          <a:ea typeface="+mn-ea"/>
        </a:defRPr>
      </a:lvl8pPr>
      <a:lvl9pPr marL="3886200" indent="-228600" algn="l" rtl="0" fontAlgn="base">
        <a:spcBef>
          <a:spcPct val="20000"/>
        </a:spcBef>
        <a:spcAft>
          <a:spcPct val="0"/>
        </a:spcAft>
        <a:buSzPct val="80000"/>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041DFD4C-0AE3-4458-93E0-A431A2AF411B}" type="datetime1">
              <a:rPr lang="en-US" altLang="ja-JP" smtClean="0">
                <a:solidFill>
                  <a:prstClr val="white">
                    <a:tint val="75000"/>
                    <a:alpha val="60000"/>
                  </a:prstClr>
                </a:solidFill>
              </a:rPr>
              <a:pPr/>
              <a:t>16/03/28</a:t>
            </a:fld>
            <a:endParaRPr lang="ja-JP" altLang="en-US">
              <a:solidFill>
                <a:prstClr val="white">
                  <a:tint val="75000"/>
                  <a:alpha val="60000"/>
                </a:prstClr>
              </a:solidFill>
            </a:endParaRPr>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ja-JP" altLang="en-US">
              <a:solidFill>
                <a:prstClr val="white">
                  <a:tint val="75000"/>
                  <a:alpha val="60000"/>
                </a:prstClr>
              </a:solidFill>
            </a:endParaRPr>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F28BF801-D759-4DD0-833B-C1D6C3735199}" type="slidenum">
              <a:rPr lang="ja-JP" altLang="en-US" smtClean="0">
                <a:solidFill>
                  <a:prstClr val="white">
                    <a:tint val="75000"/>
                  </a:prstClr>
                </a:solidFill>
              </a:rPr>
              <a:pPr/>
              <a:t>‹#›</a:t>
            </a:fld>
            <a:endParaRPr lang="ja-JP" altLang="en-US">
              <a:solidFill>
                <a:prstClr val="white">
                  <a:tint val="75000"/>
                </a:prstClr>
              </a:solidFill>
            </a:endParaRPr>
          </a:p>
        </p:txBody>
      </p:sp>
    </p:spTree>
    <p:extLst>
      <p:ext uri="{BB962C8B-B14F-4D97-AF65-F5344CB8AC3E}">
        <p14:creationId xmlns:p14="http://schemas.microsoft.com/office/powerpoint/2010/main" val="2017962461"/>
      </p:ext>
    </p:extLst>
  </p:cSld>
  <p:clrMap bg1="dk1" tx1="lt1" bg2="dk2" tx2="lt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813" r:id="rId13"/>
    <p:sldLayoutId id="2147483814" r:id="rId14"/>
    <p:sldLayoutId id="2147483815" r:id="rId15"/>
    <p:sldLayoutId id="2147483816" r:id="rId16"/>
    <p:sldLayoutId id="2147483817" r:id="rId17"/>
    <p:sldLayoutId id="2147483818" r:id="rId18"/>
    <p:sldLayoutId id="2147483819" r:id="rId19"/>
  </p:sldLayoutIdLst>
  <p:hf hdr="0" ftr="0" dt="0"/>
  <p:txStyles>
    <p:titleStyle>
      <a:lvl1pPr algn="l" defTabSz="457207" rtl="0" eaLnBrk="1" latinLnBrk="0" hangingPunct="1">
        <a:spcBef>
          <a:spcPct val="0"/>
        </a:spcBef>
        <a:buNone/>
        <a:defRPr kumimoji="1" sz="4200" b="0" i="0" kern="1200">
          <a:solidFill>
            <a:schemeClr val="tx2"/>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kumimoji="1"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kumimoji="1"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kumimoji="1"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9pPr>
    </p:bodyStyle>
    <p:otherStyle>
      <a:defPPr>
        <a:defRPr lang="en-US"/>
      </a:defPPr>
      <a:lvl1pPr marL="0" algn="l" defTabSz="457207" rtl="0" eaLnBrk="1" latinLnBrk="0" hangingPunct="1">
        <a:defRPr kumimoji="1" sz="1800" kern="1200">
          <a:solidFill>
            <a:schemeClr val="tx1"/>
          </a:solidFill>
          <a:latin typeface="+mn-lt"/>
          <a:ea typeface="+mn-ea"/>
          <a:cs typeface="+mn-cs"/>
        </a:defRPr>
      </a:lvl1pPr>
      <a:lvl2pPr marL="457207" algn="l" defTabSz="457207" rtl="0" eaLnBrk="1" latinLnBrk="0" hangingPunct="1">
        <a:defRPr kumimoji="1" sz="1800" kern="1200">
          <a:solidFill>
            <a:schemeClr val="tx1"/>
          </a:solidFill>
          <a:latin typeface="+mn-lt"/>
          <a:ea typeface="+mn-ea"/>
          <a:cs typeface="+mn-cs"/>
        </a:defRPr>
      </a:lvl2pPr>
      <a:lvl3pPr marL="914415" algn="l" defTabSz="457207" rtl="0" eaLnBrk="1" latinLnBrk="0" hangingPunct="1">
        <a:defRPr kumimoji="1" sz="1800" kern="1200">
          <a:solidFill>
            <a:schemeClr val="tx1"/>
          </a:solidFill>
          <a:latin typeface="+mn-lt"/>
          <a:ea typeface="+mn-ea"/>
          <a:cs typeface="+mn-cs"/>
        </a:defRPr>
      </a:lvl3pPr>
      <a:lvl4pPr marL="1371622" algn="l" defTabSz="457207" rtl="0" eaLnBrk="1" latinLnBrk="0" hangingPunct="1">
        <a:defRPr kumimoji="1" sz="1800" kern="1200">
          <a:solidFill>
            <a:schemeClr val="tx1"/>
          </a:solidFill>
          <a:latin typeface="+mn-lt"/>
          <a:ea typeface="+mn-ea"/>
          <a:cs typeface="+mn-cs"/>
        </a:defRPr>
      </a:lvl4pPr>
      <a:lvl5pPr marL="1828831" algn="l" defTabSz="457207" rtl="0" eaLnBrk="1" latinLnBrk="0" hangingPunct="1">
        <a:defRPr kumimoji="1" sz="1800" kern="1200">
          <a:solidFill>
            <a:schemeClr val="tx1"/>
          </a:solidFill>
          <a:latin typeface="+mn-lt"/>
          <a:ea typeface="+mn-ea"/>
          <a:cs typeface="+mn-cs"/>
        </a:defRPr>
      </a:lvl5pPr>
      <a:lvl6pPr marL="2286038" algn="l" defTabSz="457207" rtl="0" eaLnBrk="1" latinLnBrk="0" hangingPunct="1">
        <a:defRPr kumimoji="1" sz="1800" kern="1200">
          <a:solidFill>
            <a:schemeClr val="tx1"/>
          </a:solidFill>
          <a:latin typeface="+mn-lt"/>
          <a:ea typeface="+mn-ea"/>
          <a:cs typeface="+mn-cs"/>
        </a:defRPr>
      </a:lvl6pPr>
      <a:lvl7pPr marL="2743246" algn="l" defTabSz="457207" rtl="0" eaLnBrk="1" latinLnBrk="0" hangingPunct="1">
        <a:defRPr kumimoji="1" sz="1800" kern="1200">
          <a:solidFill>
            <a:schemeClr val="tx1"/>
          </a:solidFill>
          <a:latin typeface="+mn-lt"/>
          <a:ea typeface="+mn-ea"/>
          <a:cs typeface="+mn-cs"/>
        </a:defRPr>
      </a:lvl7pPr>
      <a:lvl8pPr marL="3200453" algn="l" defTabSz="457207" rtl="0" eaLnBrk="1" latinLnBrk="0" hangingPunct="1">
        <a:defRPr kumimoji="1" sz="1800" kern="1200">
          <a:solidFill>
            <a:schemeClr val="tx1"/>
          </a:solidFill>
          <a:latin typeface="+mn-lt"/>
          <a:ea typeface="+mn-ea"/>
          <a:cs typeface="+mn-cs"/>
        </a:defRPr>
      </a:lvl8pPr>
      <a:lvl9pPr marL="3657661" algn="l" defTabSz="457207"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131" tIns="45569" rIns="91131" bIns="45569"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67"/>
            <a:ext cx="8229600" cy="4525963"/>
          </a:xfrm>
          <a:prstGeom prst="rect">
            <a:avLst/>
          </a:prstGeom>
        </p:spPr>
        <p:txBody>
          <a:bodyPr vert="horz" lIns="91131" tIns="45569" rIns="91131" bIns="45569"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1" y="6356361"/>
            <a:ext cx="2133599" cy="365126"/>
          </a:xfrm>
          <a:prstGeom prst="rect">
            <a:avLst/>
          </a:prstGeom>
        </p:spPr>
        <p:txBody>
          <a:bodyPr vert="horz" lIns="91131" tIns="45569" rIns="91131" bIns="45569" rtlCol="0" anchor="ctr"/>
          <a:lstStyle>
            <a:lvl1pPr algn="l">
              <a:defRPr sz="1200">
                <a:solidFill>
                  <a:schemeClr val="tx1">
                    <a:tint val="75000"/>
                  </a:schemeClr>
                </a:solidFill>
              </a:defRPr>
            </a:lvl1pPr>
          </a:lstStyle>
          <a:p>
            <a:pPr defTabSz="911295"/>
            <a:fld id="{B12A70AC-6E94-409B-8739-6CF00D39EDD7}" type="datetime1">
              <a:rPr lang="ja-JP" altLang="en-US" smtClean="0">
                <a:solidFill>
                  <a:prstClr val="black">
                    <a:tint val="75000"/>
                  </a:prstClr>
                </a:solidFill>
                <a:sym typeface="Palatino" charset="0"/>
              </a:rPr>
              <a:pPr defTabSz="911295"/>
              <a:t>16/03/28</a:t>
            </a:fld>
            <a:endParaRPr lang="ja-JP" altLang="en-US">
              <a:solidFill>
                <a:prstClr val="black">
                  <a:tint val="75000"/>
                </a:prstClr>
              </a:solidFill>
              <a:cs typeface="ヒラギノ明朝 ProN W3" charset="0"/>
              <a:sym typeface="Palatino" charset="0"/>
            </a:endParaRPr>
          </a:p>
        </p:txBody>
      </p:sp>
      <p:sp>
        <p:nvSpPr>
          <p:cNvPr id="5" name="フッター プレースホルダー 4"/>
          <p:cNvSpPr>
            <a:spLocks noGrp="1"/>
          </p:cNvSpPr>
          <p:nvPr>
            <p:ph type="ftr" sz="quarter" idx="3"/>
          </p:nvPr>
        </p:nvSpPr>
        <p:spPr>
          <a:xfrm>
            <a:off x="3124202" y="6356361"/>
            <a:ext cx="2895601" cy="365126"/>
          </a:xfrm>
          <a:prstGeom prst="rect">
            <a:avLst/>
          </a:prstGeom>
        </p:spPr>
        <p:txBody>
          <a:bodyPr vert="horz" lIns="91131" tIns="45569" rIns="91131" bIns="45569" rtlCol="0" anchor="ctr"/>
          <a:lstStyle>
            <a:lvl1pPr algn="ctr">
              <a:defRPr sz="1200">
                <a:solidFill>
                  <a:schemeClr val="tx1">
                    <a:tint val="75000"/>
                  </a:schemeClr>
                </a:solidFill>
              </a:defRPr>
            </a:lvl1pPr>
          </a:lstStyle>
          <a:p>
            <a:pPr defTabSz="911295"/>
            <a:endParaRPr lang="ja-JP" altLang="en-US">
              <a:solidFill>
                <a:prstClr val="black">
                  <a:tint val="75000"/>
                </a:prstClr>
              </a:solidFill>
              <a:cs typeface="ヒラギノ明朝 ProN W3" charset="0"/>
              <a:sym typeface="Palatino" charset="0"/>
            </a:endParaRPr>
          </a:p>
        </p:txBody>
      </p:sp>
      <p:sp>
        <p:nvSpPr>
          <p:cNvPr id="6" name="スライド番号プレースホルダー 5"/>
          <p:cNvSpPr>
            <a:spLocks noGrp="1"/>
          </p:cNvSpPr>
          <p:nvPr>
            <p:ph type="sldNum" sz="quarter" idx="4"/>
          </p:nvPr>
        </p:nvSpPr>
        <p:spPr>
          <a:xfrm>
            <a:off x="6553204" y="6356361"/>
            <a:ext cx="2133599" cy="365126"/>
          </a:xfrm>
          <a:prstGeom prst="rect">
            <a:avLst/>
          </a:prstGeom>
        </p:spPr>
        <p:txBody>
          <a:bodyPr vert="horz" lIns="91131" tIns="45569" rIns="91131" bIns="45569" rtlCol="0" anchor="ctr"/>
          <a:lstStyle>
            <a:lvl1pPr algn="r">
              <a:defRPr sz="1200">
                <a:solidFill>
                  <a:schemeClr val="tx1">
                    <a:tint val="75000"/>
                  </a:schemeClr>
                </a:solidFill>
              </a:defRPr>
            </a:lvl1pPr>
          </a:lstStyle>
          <a:p>
            <a:pPr defTabSz="911295"/>
            <a:fld id="{2899431C-2A72-441D-8488-A16624CD5A07}" type="slidenum">
              <a:rPr lang="ja-JP" altLang="en-US" smtClean="0">
                <a:solidFill>
                  <a:prstClr val="black">
                    <a:tint val="75000"/>
                  </a:prstClr>
                </a:solidFill>
                <a:cs typeface="ヒラギノ明朝 ProN W3" charset="0"/>
                <a:sym typeface="Palatino" charset="0"/>
              </a:rPr>
              <a:pPr defTabSz="911295"/>
              <a:t>‹#›</a:t>
            </a:fld>
            <a:endParaRPr lang="ja-JP" altLang="en-US">
              <a:solidFill>
                <a:prstClr val="black">
                  <a:tint val="75000"/>
                </a:prstClr>
              </a:solidFill>
              <a:cs typeface="ヒラギノ明朝 ProN W3" charset="0"/>
              <a:sym typeface="Palatino" charset="0"/>
            </a:endParaRPr>
          </a:p>
        </p:txBody>
      </p:sp>
    </p:spTree>
    <p:extLst>
      <p:ext uri="{BB962C8B-B14F-4D97-AF65-F5344CB8AC3E}">
        <p14:creationId xmlns:p14="http://schemas.microsoft.com/office/powerpoint/2010/main" val="1949762196"/>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hf hdr="0" ftr="0" dt="0"/>
  <p:txStyles>
    <p:titleStyle>
      <a:lvl1pPr algn="ctr" defTabSz="911295" rtl="0" eaLnBrk="1" latinLnBrk="0" hangingPunct="1">
        <a:spcBef>
          <a:spcPct val="0"/>
        </a:spcBef>
        <a:buNone/>
        <a:defRPr kumimoji="1" sz="4400" kern="1200">
          <a:solidFill>
            <a:schemeClr val="tx1"/>
          </a:solidFill>
          <a:latin typeface="+mj-lt"/>
          <a:ea typeface="+mj-ea"/>
          <a:cs typeface="+mj-cs"/>
        </a:defRPr>
      </a:lvl1pPr>
    </p:titleStyle>
    <p:bodyStyle>
      <a:lvl1pPr marL="341749" indent="-341749" algn="l" defTabSz="911295"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0426" indent="-284797" algn="l" defTabSz="911295"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39123" indent="-227813" algn="l" defTabSz="911295" rtl="0" eaLnBrk="1" latinLnBrk="0" hangingPunct="1">
        <a:spcBef>
          <a:spcPct val="20000"/>
        </a:spcBef>
        <a:buFont typeface="Arial" panose="020B0604020202020204" pitchFamily="34" charset="0"/>
        <a:buChar char="•"/>
        <a:defRPr kumimoji="1" sz="2500" kern="1200">
          <a:solidFill>
            <a:schemeClr val="tx1"/>
          </a:solidFill>
          <a:latin typeface="+mn-lt"/>
          <a:ea typeface="+mn-ea"/>
          <a:cs typeface="+mn-cs"/>
        </a:defRPr>
      </a:lvl3pPr>
      <a:lvl4pPr marL="1594765" indent="-227813" algn="l" defTabSz="911295"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0430" indent="-227813" algn="l" defTabSz="911295"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06081" indent="-227813" algn="l" defTabSz="911295"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61718" indent="-227813" algn="l" defTabSz="911295"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17372" indent="-227813" algn="l" defTabSz="911295"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72996" indent="-227813" algn="l" defTabSz="911295"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1295" rtl="0" eaLnBrk="1" latinLnBrk="0" hangingPunct="1">
        <a:defRPr kumimoji="1" sz="1800" kern="1200">
          <a:solidFill>
            <a:schemeClr val="tx1"/>
          </a:solidFill>
          <a:latin typeface="+mn-lt"/>
          <a:ea typeface="+mn-ea"/>
          <a:cs typeface="+mn-cs"/>
        </a:defRPr>
      </a:lvl1pPr>
      <a:lvl2pPr marL="455633" algn="l" defTabSz="911295" rtl="0" eaLnBrk="1" latinLnBrk="0" hangingPunct="1">
        <a:defRPr kumimoji="1" sz="1800" kern="1200">
          <a:solidFill>
            <a:schemeClr val="tx1"/>
          </a:solidFill>
          <a:latin typeface="+mn-lt"/>
          <a:ea typeface="+mn-ea"/>
          <a:cs typeface="+mn-cs"/>
        </a:defRPr>
      </a:lvl2pPr>
      <a:lvl3pPr marL="911295" algn="l" defTabSz="911295" rtl="0" eaLnBrk="1" latinLnBrk="0" hangingPunct="1">
        <a:defRPr kumimoji="1" sz="1800" kern="1200">
          <a:solidFill>
            <a:schemeClr val="tx1"/>
          </a:solidFill>
          <a:latin typeface="+mn-lt"/>
          <a:ea typeface="+mn-ea"/>
          <a:cs typeface="+mn-cs"/>
        </a:defRPr>
      </a:lvl3pPr>
      <a:lvl4pPr marL="1366953" algn="l" defTabSz="911295" rtl="0" eaLnBrk="1" latinLnBrk="0" hangingPunct="1">
        <a:defRPr kumimoji="1" sz="1800" kern="1200">
          <a:solidFill>
            <a:schemeClr val="tx1"/>
          </a:solidFill>
          <a:latin typeface="+mn-lt"/>
          <a:ea typeface="+mn-ea"/>
          <a:cs typeface="+mn-cs"/>
        </a:defRPr>
      </a:lvl4pPr>
      <a:lvl5pPr marL="1822598" algn="l" defTabSz="911295" rtl="0" eaLnBrk="1" latinLnBrk="0" hangingPunct="1">
        <a:defRPr kumimoji="1" sz="1800" kern="1200">
          <a:solidFill>
            <a:schemeClr val="tx1"/>
          </a:solidFill>
          <a:latin typeface="+mn-lt"/>
          <a:ea typeface="+mn-ea"/>
          <a:cs typeface="+mn-cs"/>
        </a:defRPr>
      </a:lvl5pPr>
      <a:lvl6pPr marL="2278250" algn="l" defTabSz="911295" rtl="0" eaLnBrk="1" latinLnBrk="0" hangingPunct="1">
        <a:defRPr kumimoji="1" sz="1800" kern="1200">
          <a:solidFill>
            <a:schemeClr val="tx1"/>
          </a:solidFill>
          <a:latin typeface="+mn-lt"/>
          <a:ea typeface="+mn-ea"/>
          <a:cs typeface="+mn-cs"/>
        </a:defRPr>
      </a:lvl6pPr>
      <a:lvl7pPr marL="2733904" algn="l" defTabSz="911295" rtl="0" eaLnBrk="1" latinLnBrk="0" hangingPunct="1">
        <a:defRPr kumimoji="1" sz="1800" kern="1200">
          <a:solidFill>
            <a:schemeClr val="tx1"/>
          </a:solidFill>
          <a:latin typeface="+mn-lt"/>
          <a:ea typeface="+mn-ea"/>
          <a:cs typeface="+mn-cs"/>
        </a:defRPr>
      </a:lvl7pPr>
      <a:lvl8pPr marL="3189542" algn="l" defTabSz="911295" rtl="0" eaLnBrk="1" latinLnBrk="0" hangingPunct="1">
        <a:defRPr kumimoji="1" sz="1800" kern="1200">
          <a:solidFill>
            <a:schemeClr val="tx1"/>
          </a:solidFill>
          <a:latin typeface="+mn-lt"/>
          <a:ea typeface="+mn-ea"/>
          <a:cs typeface="+mn-cs"/>
        </a:defRPr>
      </a:lvl8pPr>
      <a:lvl9pPr marL="3645190" algn="l" defTabSz="911295"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B9FB195A-4DA8-4C41-A57D-D6560E4B7E7D}" type="datetime1">
              <a:rPr lang="ja-JP" altLang="en-US" smtClean="0">
                <a:solidFill>
                  <a:prstClr val="white">
                    <a:tint val="75000"/>
                    <a:alpha val="60000"/>
                  </a:prstClr>
                </a:solidFill>
              </a:rPr>
              <a:pPr/>
              <a:t>16/03/28</a:t>
            </a:fld>
            <a:endParaRPr lang="ja-JP" altLang="en-US">
              <a:solidFill>
                <a:prstClr val="white">
                  <a:tint val="75000"/>
                  <a:alpha val="60000"/>
                </a:prstClr>
              </a:solidFill>
            </a:endParaRPr>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ja-JP" altLang="en-US">
              <a:solidFill>
                <a:prstClr val="white">
                  <a:tint val="75000"/>
                  <a:alpha val="60000"/>
                </a:prstClr>
              </a:solidFill>
            </a:endParaRPr>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F28BF801-D759-4DD0-833B-C1D6C3735199}" type="slidenum">
              <a:rPr lang="ja-JP" altLang="en-US" smtClean="0">
                <a:solidFill>
                  <a:prstClr val="white">
                    <a:tint val="75000"/>
                  </a:prstClr>
                </a:solidFill>
              </a:rPr>
              <a:pPr/>
              <a:t>‹#›</a:t>
            </a:fld>
            <a:endParaRPr lang="ja-JP" altLang="en-US">
              <a:solidFill>
                <a:prstClr val="white">
                  <a:tint val="75000"/>
                </a:prstClr>
              </a:solidFill>
            </a:endParaRPr>
          </a:p>
        </p:txBody>
      </p:sp>
    </p:spTree>
    <p:extLst>
      <p:ext uri="{BB962C8B-B14F-4D97-AF65-F5344CB8AC3E}">
        <p14:creationId xmlns:p14="http://schemas.microsoft.com/office/powerpoint/2010/main" val="4229969631"/>
      </p:ext>
    </p:extLst>
  </p:cSld>
  <p:clrMap bg1="dk1" tx1="lt1" bg2="dk2" tx2="lt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 id="2147483845" r:id="rId13"/>
    <p:sldLayoutId id="2147483846" r:id="rId14"/>
    <p:sldLayoutId id="2147483847" r:id="rId15"/>
    <p:sldLayoutId id="2147483848" r:id="rId16"/>
    <p:sldLayoutId id="2147483849" r:id="rId17"/>
    <p:sldLayoutId id="2147483850" r:id="rId18"/>
  </p:sldLayoutIdLst>
  <p:hf hdr="0" ftr="0" dt="0"/>
  <p:txStyles>
    <p:titleStyle>
      <a:lvl1pPr algn="l" defTabSz="457207" rtl="0" eaLnBrk="1" latinLnBrk="0" hangingPunct="1">
        <a:spcBef>
          <a:spcPct val="0"/>
        </a:spcBef>
        <a:buNone/>
        <a:defRPr kumimoji="1" sz="4200" b="0" i="0" kern="1200">
          <a:solidFill>
            <a:schemeClr val="tx2"/>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kumimoji="1"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kumimoji="1"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kumimoji="1"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9pPr>
    </p:bodyStyle>
    <p:otherStyle>
      <a:defPPr>
        <a:defRPr lang="en-US"/>
      </a:defPPr>
      <a:lvl1pPr marL="0" algn="l" defTabSz="457207" rtl="0" eaLnBrk="1" latinLnBrk="0" hangingPunct="1">
        <a:defRPr kumimoji="1" sz="1800" kern="1200">
          <a:solidFill>
            <a:schemeClr val="tx1"/>
          </a:solidFill>
          <a:latin typeface="+mn-lt"/>
          <a:ea typeface="+mn-ea"/>
          <a:cs typeface="+mn-cs"/>
        </a:defRPr>
      </a:lvl1pPr>
      <a:lvl2pPr marL="457207" algn="l" defTabSz="457207" rtl="0" eaLnBrk="1" latinLnBrk="0" hangingPunct="1">
        <a:defRPr kumimoji="1" sz="1800" kern="1200">
          <a:solidFill>
            <a:schemeClr val="tx1"/>
          </a:solidFill>
          <a:latin typeface="+mn-lt"/>
          <a:ea typeface="+mn-ea"/>
          <a:cs typeface="+mn-cs"/>
        </a:defRPr>
      </a:lvl2pPr>
      <a:lvl3pPr marL="914415" algn="l" defTabSz="457207" rtl="0" eaLnBrk="1" latinLnBrk="0" hangingPunct="1">
        <a:defRPr kumimoji="1" sz="1800" kern="1200">
          <a:solidFill>
            <a:schemeClr val="tx1"/>
          </a:solidFill>
          <a:latin typeface="+mn-lt"/>
          <a:ea typeface="+mn-ea"/>
          <a:cs typeface="+mn-cs"/>
        </a:defRPr>
      </a:lvl3pPr>
      <a:lvl4pPr marL="1371622" algn="l" defTabSz="457207" rtl="0" eaLnBrk="1" latinLnBrk="0" hangingPunct="1">
        <a:defRPr kumimoji="1" sz="1800" kern="1200">
          <a:solidFill>
            <a:schemeClr val="tx1"/>
          </a:solidFill>
          <a:latin typeface="+mn-lt"/>
          <a:ea typeface="+mn-ea"/>
          <a:cs typeface="+mn-cs"/>
        </a:defRPr>
      </a:lvl4pPr>
      <a:lvl5pPr marL="1828831" algn="l" defTabSz="457207" rtl="0" eaLnBrk="1" latinLnBrk="0" hangingPunct="1">
        <a:defRPr kumimoji="1" sz="1800" kern="1200">
          <a:solidFill>
            <a:schemeClr val="tx1"/>
          </a:solidFill>
          <a:latin typeface="+mn-lt"/>
          <a:ea typeface="+mn-ea"/>
          <a:cs typeface="+mn-cs"/>
        </a:defRPr>
      </a:lvl5pPr>
      <a:lvl6pPr marL="2286038" algn="l" defTabSz="457207" rtl="0" eaLnBrk="1" latinLnBrk="0" hangingPunct="1">
        <a:defRPr kumimoji="1" sz="1800" kern="1200">
          <a:solidFill>
            <a:schemeClr val="tx1"/>
          </a:solidFill>
          <a:latin typeface="+mn-lt"/>
          <a:ea typeface="+mn-ea"/>
          <a:cs typeface="+mn-cs"/>
        </a:defRPr>
      </a:lvl6pPr>
      <a:lvl7pPr marL="2743246" algn="l" defTabSz="457207" rtl="0" eaLnBrk="1" latinLnBrk="0" hangingPunct="1">
        <a:defRPr kumimoji="1" sz="1800" kern="1200">
          <a:solidFill>
            <a:schemeClr val="tx1"/>
          </a:solidFill>
          <a:latin typeface="+mn-lt"/>
          <a:ea typeface="+mn-ea"/>
          <a:cs typeface="+mn-cs"/>
        </a:defRPr>
      </a:lvl7pPr>
      <a:lvl8pPr marL="3200453" algn="l" defTabSz="457207" rtl="0" eaLnBrk="1" latinLnBrk="0" hangingPunct="1">
        <a:defRPr kumimoji="1" sz="1800" kern="1200">
          <a:solidFill>
            <a:schemeClr val="tx1"/>
          </a:solidFill>
          <a:latin typeface="+mn-lt"/>
          <a:ea typeface="+mn-ea"/>
          <a:cs typeface="+mn-cs"/>
        </a:defRPr>
      </a:lvl8pPr>
      <a:lvl9pPr marL="3657661" algn="l" defTabSz="457207"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64350"/>
            <a:chOff x="0" y="0"/>
            <a:chExt cx="5760" cy="4324"/>
          </a:xfrm>
        </p:grpSpPr>
        <p:sp>
          <p:nvSpPr>
            <p:cNvPr id="68611" name="Rectangle 3"/>
            <p:cNvSpPr>
              <a:spLocks noChangeArrowheads="1"/>
            </p:cNvSpPr>
            <p:nvPr userDrawn="1"/>
          </p:nvSpPr>
          <p:spPr bwMode="white">
            <a:xfrm>
              <a:off x="0" y="331"/>
              <a:ext cx="5760" cy="3326"/>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fontAlgn="base">
                <a:spcBef>
                  <a:spcPct val="0"/>
                </a:spcBef>
                <a:spcAft>
                  <a:spcPct val="0"/>
                </a:spcAft>
                <a:defRPr/>
              </a:pPr>
              <a:endParaRPr lang="ja-JP" altLang="en-US" sz="2800">
                <a:solidFill>
                  <a:srgbClr val="2E2E48"/>
                </a:solidFill>
              </a:endParaRPr>
            </a:p>
          </p:txBody>
        </p:sp>
        <p:sp>
          <p:nvSpPr>
            <p:cNvPr id="68612" name="Rectangle 4"/>
            <p:cNvSpPr>
              <a:spLocks noChangeArrowheads="1"/>
            </p:cNvSpPr>
            <p:nvPr userDrawn="1"/>
          </p:nvSpPr>
          <p:spPr bwMode="white">
            <a:xfrm>
              <a:off x="0" y="0"/>
              <a:ext cx="5760" cy="351"/>
            </a:xfrm>
            <a:prstGeom prst="rect">
              <a:avLst/>
            </a:prstGeom>
            <a:gradFill rotWithShape="0">
              <a:gsLst>
                <a:gs pos="0">
                  <a:schemeClr val="hlink"/>
                </a:gs>
                <a:gs pos="100000">
                  <a:schemeClr val="bg1"/>
                </a:gs>
              </a:gsLst>
              <a:lin ang="5400000" scaled="1"/>
            </a:gradFill>
            <a:ln w="9525">
              <a:noFill/>
              <a:miter lim="800000"/>
              <a:headEnd/>
              <a:tailEnd/>
            </a:ln>
            <a:effectLst/>
          </p:spPr>
          <p:txBody>
            <a:bodyPr wrap="none" anchor="ctr"/>
            <a:lstStyle/>
            <a:p>
              <a:pPr fontAlgn="base">
                <a:spcBef>
                  <a:spcPct val="0"/>
                </a:spcBef>
                <a:spcAft>
                  <a:spcPct val="0"/>
                </a:spcAft>
                <a:defRPr/>
              </a:pPr>
              <a:endParaRPr lang="ja-JP" altLang="en-US" sz="2800">
                <a:solidFill>
                  <a:srgbClr val="2E2E48"/>
                </a:solidFill>
              </a:endParaRPr>
            </a:p>
          </p:txBody>
        </p:sp>
        <p:sp>
          <p:nvSpPr>
            <p:cNvPr id="68613" name="Freeform 5"/>
            <p:cNvSpPr>
              <a:spLocks/>
            </p:cNvSpPr>
            <p:nvPr userDrawn="1"/>
          </p:nvSpPr>
          <p:spPr bwMode="white">
            <a:xfrm>
              <a:off x="0" y="1596"/>
              <a:ext cx="5760" cy="1651"/>
            </a:xfrm>
            <a:custGeom>
              <a:avLst/>
              <a:gdLst/>
              <a:ahLst/>
              <a:cxnLst>
                <a:cxn ang="0">
                  <a:pos x="0" y="960"/>
                </a:cxn>
                <a:cxn ang="0">
                  <a:pos x="773" y="852"/>
                </a:cxn>
                <a:cxn ang="0">
                  <a:pos x="1536" y="594"/>
                </a:cxn>
                <a:cxn ang="0">
                  <a:pos x="2438" y="156"/>
                </a:cxn>
                <a:cxn ang="0">
                  <a:pos x="2678" y="24"/>
                </a:cxn>
                <a:cxn ang="0">
                  <a:pos x="2816" y="30"/>
                </a:cxn>
                <a:cxn ang="0">
                  <a:pos x="2876" y="0"/>
                </a:cxn>
                <a:cxn ang="0">
                  <a:pos x="3032" y="30"/>
                </a:cxn>
                <a:cxn ang="0">
                  <a:pos x="3086" y="12"/>
                </a:cxn>
                <a:cxn ang="0">
                  <a:pos x="3183" y="42"/>
                </a:cxn>
                <a:cxn ang="0">
                  <a:pos x="3333" y="120"/>
                </a:cxn>
                <a:cxn ang="0">
                  <a:pos x="3483" y="234"/>
                </a:cxn>
                <a:cxn ang="0">
                  <a:pos x="3741" y="396"/>
                </a:cxn>
                <a:cxn ang="0">
                  <a:pos x="4156" y="636"/>
                </a:cxn>
                <a:cxn ang="0">
                  <a:pos x="4510" y="768"/>
                </a:cxn>
                <a:cxn ang="0">
                  <a:pos x="4913" y="906"/>
                </a:cxn>
                <a:cxn ang="0">
                  <a:pos x="5304" y="1074"/>
                </a:cxn>
                <a:cxn ang="0">
                  <a:pos x="5760" y="1150"/>
                </a:cxn>
                <a:cxn ang="0">
                  <a:pos x="5760" y="1651"/>
                </a:cxn>
                <a:cxn ang="0">
                  <a:pos x="0" y="1651"/>
                </a:cxn>
                <a:cxn ang="0">
                  <a:pos x="0" y="960"/>
                </a:cxn>
              </a:cxnLst>
              <a:rect l="0" t="0" r="r" b="b"/>
              <a:pathLst>
                <a:path w="5760" h="1651">
                  <a:moveTo>
                    <a:pt x="0" y="960"/>
                  </a:moveTo>
                  <a:cubicBezTo>
                    <a:pt x="237" y="952"/>
                    <a:pt x="517" y="913"/>
                    <a:pt x="773" y="852"/>
                  </a:cubicBezTo>
                  <a:cubicBezTo>
                    <a:pt x="1029" y="791"/>
                    <a:pt x="1259" y="710"/>
                    <a:pt x="1536" y="594"/>
                  </a:cubicBezTo>
                  <a:cubicBezTo>
                    <a:pt x="1814" y="478"/>
                    <a:pt x="2247" y="251"/>
                    <a:pt x="2438" y="156"/>
                  </a:cubicBezTo>
                  <a:cubicBezTo>
                    <a:pt x="2628" y="61"/>
                    <a:pt x="2615" y="45"/>
                    <a:pt x="2678" y="24"/>
                  </a:cubicBezTo>
                  <a:cubicBezTo>
                    <a:pt x="2741" y="3"/>
                    <a:pt x="2783" y="34"/>
                    <a:pt x="2816" y="30"/>
                  </a:cubicBezTo>
                  <a:cubicBezTo>
                    <a:pt x="2849" y="26"/>
                    <a:pt x="2840" y="0"/>
                    <a:pt x="2876" y="0"/>
                  </a:cubicBezTo>
                  <a:cubicBezTo>
                    <a:pt x="2912" y="0"/>
                    <a:pt x="2997" y="28"/>
                    <a:pt x="3032" y="30"/>
                  </a:cubicBezTo>
                  <a:cubicBezTo>
                    <a:pt x="3067" y="32"/>
                    <a:pt x="3061" y="10"/>
                    <a:pt x="3086" y="12"/>
                  </a:cubicBezTo>
                  <a:cubicBezTo>
                    <a:pt x="3112" y="14"/>
                    <a:pt x="3142" y="24"/>
                    <a:pt x="3183" y="42"/>
                  </a:cubicBezTo>
                  <a:cubicBezTo>
                    <a:pt x="3224" y="60"/>
                    <a:pt x="3283" y="88"/>
                    <a:pt x="3333" y="120"/>
                  </a:cubicBezTo>
                  <a:cubicBezTo>
                    <a:pt x="3383" y="152"/>
                    <a:pt x="3415" y="188"/>
                    <a:pt x="3483" y="234"/>
                  </a:cubicBezTo>
                  <a:cubicBezTo>
                    <a:pt x="3551" y="280"/>
                    <a:pt x="3629" y="329"/>
                    <a:pt x="3741" y="396"/>
                  </a:cubicBezTo>
                  <a:cubicBezTo>
                    <a:pt x="3854" y="463"/>
                    <a:pt x="4028" y="574"/>
                    <a:pt x="4156" y="636"/>
                  </a:cubicBezTo>
                  <a:cubicBezTo>
                    <a:pt x="4284" y="698"/>
                    <a:pt x="4384" y="723"/>
                    <a:pt x="4510" y="768"/>
                  </a:cubicBezTo>
                  <a:cubicBezTo>
                    <a:pt x="4637" y="813"/>
                    <a:pt x="4781" y="855"/>
                    <a:pt x="4913" y="906"/>
                  </a:cubicBezTo>
                  <a:cubicBezTo>
                    <a:pt x="5045" y="957"/>
                    <a:pt x="5163" y="1033"/>
                    <a:pt x="5304" y="1074"/>
                  </a:cubicBezTo>
                  <a:cubicBezTo>
                    <a:pt x="5445" y="1115"/>
                    <a:pt x="5543" y="1125"/>
                    <a:pt x="5760" y="1150"/>
                  </a:cubicBezTo>
                  <a:cubicBezTo>
                    <a:pt x="5760" y="1400"/>
                    <a:pt x="5760" y="1651"/>
                    <a:pt x="5760" y="1651"/>
                  </a:cubicBezTo>
                  <a:lnTo>
                    <a:pt x="0" y="1651"/>
                  </a:lnTo>
                  <a:lnTo>
                    <a:pt x="0" y="960"/>
                  </a:lnTo>
                  <a:close/>
                </a:path>
              </a:pathLst>
            </a:custGeom>
            <a:gradFill rotWithShape="0">
              <a:gsLst>
                <a:gs pos="0">
                  <a:schemeClr val="bg2"/>
                </a:gs>
                <a:gs pos="100000">
                  <a:schemeClr val="bg2">
                    <a:gamma/>
                    <a:shade val="66667"/>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ja-JP" altLang="en-US" sz="2800">
                <a:solidFill>
                  <a:srgbClr val="2E2E48"/>
                </a:solidFill>
              </a:endParaRPr>
            </a:p>
          </p:txBody>
        </p:sp>
        <p:sp>
          <p:nvSpPr>
            <p:cNvPr id="68614" name="Freeform 6"/>
            <p:cNvSpPr>
              <a:spLocks/>
            </p:cNvSpPr>
            <p:nvPr userDrawn="1"/>
          </p:nvSpPr>
          <p:spPr bwMode="white">
            <a:xfrm>
              <a:off x="380" y="1597"/>
              <a:ext cx="2495" cy="1054"/>
            </a:xfrm>
            <a:custGeom>
              <a:avLst/>
              <a:gdLst/>
              <a:ahLst/>
              <a:cxnLst>
                <a:cxn ang="0">
                  <a:pos x="909" y="650"/>
                </a:cxn>
                <a:cxn ang="0">
                  <a:pos x="2028" y="116"/>
                </a:cxn>
                <a:cxn ang="0">
                  <a:pos x="2253" y="20"/>
                </a:cxn>
                <a:cxn ang="0">
                  <a:pos x="2304" y="8"/>
                </a:cxn>
                <a:cxn ang="0">
                  <a:pos x="2388" y="20"/>
                </a:cxn>
                <a:cxn ang="0">
                  <a:pos x="2490" y="8"/>
                </a:cxn>
                <a:cxn ang="0">
                  <a:pos x="2424" y="62"/>
                </a:cxn>
                <a:cxn ang="0">
                  <a:pos x="2349" y="158"/>
                </a:cxn>
                <a:cxn ang="0">
                  <a:pos x="2295" y="182"/>
                </a:cxn>
                <a:cxn ang="0">
                  <a:pos x="2271" y="251"/>
                </a:cxn>
                <a:cxn ang="0">
                  <a:pos x="2304" y="332"/>
                </a:cxn>
                <a:cxn ang="0">
                  <a:pos x="2253" y="326"/>
                </a:cxn>
                <a:cxn ang="0">
                  <a:pos x="2226" y="386"/>
                </a:cxn>
                <a:cxn ang="0">
                  <a:pos x="2130" y="491"/>
                </a:cxn>
                <a:cxn ang="0">
                  <a:pos x="1980" y="710"/>
                </a:cxn>
                <a:cxn ang="0">
                  <a:pos x="1884" y="758"/>
                </a:cxn>
                <a:cxn ang="0">
                  <a:pos x="1782" y="845"/>
                </a:cxn>
                <a:cxn ang="0">
                  <a:pos x="1629" y="959"/>
                </a:cxn>
                <a:cxn ang="0">
                  <a:pos x="1458" y="1052"/>
                </a:cxn>
                <a:cxn ang="0">
                  <a:pos x="1560" y="932"/>
                </a:cxn>
                <a:cxn ang="0">
                  <a:pos x="1701" y="770"/>
                </a:cxn>
                <a:cxn ang="0">
                  <a:pos x="1785" y="644"/>
                </a:cxn>
                <a:cxn ang="0">
                  <a:pos x="1935" y="476"/>
                </a:cxn>
                <a:cxn ang="0">
                  <a:pos x="2034" y="350"/>
                </a:cxn>
                <a:cxn ang="0">
                  <a:pos x="2016" y="323"/>
                </a:cxn>
                <a:cxn ang="0">
                  <a:pos x="1947" y="434"/>
                </a:cxn>
                <a:cxn ang="0">
                  <a:pos x="1821" y="587"/>
                </a:cxn>
                <a:cxn ang="0">
                  <a:pos x="1704" y="662"/>
                </a:cxn>
                <a:cxn ang="0">
                  <a:pos x="1620" y="761"/>
                </a:cxn>
                <a:cxn ang="0">
                  <a:pos x="1584" y="728"/>
                </a:cxn>
                <a:cxn ang="0">
                  <a:pos x="1731" y="581"/>
                </a:cxn>
                <a:cxn ang="0">
                  <a:pos x="1851" y="467"/>
                </a:cxn>
                <a:cxn ang="0">
                  <a:pos x="1875" y="413"/>
                </a:cxn>
                <a:cxn ang="0">
                  <a:pos x="1788" y="515"/>
                </a:cxn>
                <a:cxn ang="0">
                  <a:pos x="1689" y="611"/>
                </a:cxn>
                <a:cxn ang="0">
                  <a:pos x="1605" y="665"/>
                </a:cxn>
                <a:cxn ang="0">
                  <a:pos x="1689" y="548"/>
                </a:cxn>
                <a:cxn ang="0">
                  <a:pos x="1746" y="506"/>
                </a:cxn>
                <a:cxn ang="0">
                  <a:pos x="1596" y="611"/>
                </a:cxn>
                <a:cxn ang="0">
                  <a:pos x="1542" y="689"/>
                </a:cxn>
                <a:cxn ang="0">
                  <a:pos x="1500" y="632"/>
                </a:cxn>
                <a:cxn ang="0">
                  <a:pos x="1590" y="563"/>
                </a:cxn>
                <a:cxn ang="0">
                  <a:pos x="1704" y="476"/>
                </a:cxn>
                <a:cxn ang="0">
                  <a:pos x="1659" y="485"/>
                </a:cxn>
                <a:cxn ang="0">
                  <a:pos x="1596" y="524"/>
                </a:cxn>
                <a:cxn ang="0">
                  <a:pos x="1530" y="560"/>
                </a:cxn>
                <a:cxn ang="0">
                  <a:pos x="1470" y="623"/>
                </a:cxn>
                <a:cxn ang="0">
                  <a:pos x="1401" y="662"/>
                </a:cxn>
                <a:cxn ang="0">
                  <a:pos x="1362" y="665"/>
                </a:cxn>
                <a:cxn ang="0">
                  <a:pos x="1263" y="653"/>
                </a:cxn>
                <a:cxn ang="0">
                  <a:pos x="1194" y="668"/>
                </a:cxn>
                <a:cxn ang="0">
                  <a:pos x="879" y="788"/>
                </a:cxn>
                <a:cxn ang="0">
                  <a:pos x="492" y="917"/>
                </a:cxn>
                <a:cxn ang="0">
                  <a:pos x="657" y="851"/>
                </a:cxn>
                <a:cxn ang="0">
                  <a:pos x="1035" y="716"/>
                </a:cxn>
                <a:cxn ang="0">
                  <a:pos x="1062" y="689"/>
                </a:cxn>
                <a:cxn ang="0">
                  <a:pos x="714" y="806"/>
                </a:cxn>
                <a:cxn ang="0">
                  <a:pos x="288" y="905"/>
                </a:cxn>
                <a:cxn ang="0">
                  <a:pos x="207" y="902"/>
                </a:cxn>
                <a:cxn ang="0">
                  <a:pos x="84" y="929"/>
                </a:cxn>
                <a:cxn ang="0">
                  <a:pos x="135" y="902"/>
                </a:cxn>
              </a:cxnLst>
              <a:rect l="0" t="0" r="r" b="b"/>
              <a:pathLst>
                <a:path w="2495" h="1054">
                  <a:moveTo>
                    <a:pt x="135" y="902"/>
                  </a:moveTo>
                  <a:cubicBezTo>
                    <a:pt x="270" y="859"/>
                    <a:pt x="683" y="732"/>
                    <a:pt x="909" y="650"/>
                  </a:cubicBezTo>
                  <a:cubicBezTo>
                    <a:pt x="1135" y="568"/>
                    <a:pt x="1305" y="499"/>
                    <a:pt x="1491" y="410"/>
                  </a:cubicBezTo>
                  <a:cubicBezTo>
                    <a:pt x="1677" y="321"/>
                    <a:pt x="1911" y="179"/>
                    <a:pt x="2028" y="116"/>
                  </a:cubicBezTo>
                  <a:cubicBezTo>
                    <a:pt x="2145" y="53"/>
                    <a:pt x="2156" y="48"/>
                    <a:pt x="2193" y="32"/>
                  </a:cubicBezTo>
                  <a:cubicBezTo>
                    <a:pt x="2230" y="16"/>
                    <a:pt x="2238" y="22"/>
                    <a:pt x="2253" y="20"/>
                  </a:cubicBezTo>
                  <a:cubicBezTo>
                    <a:pt x="2268" y="18"/>
                    <a:pt x="2278" y="22"/>
                    <a:pt x="2286" y="20"/>
                  </a:cubicBezTo>
                  <a:cubicBezTo>
                    <a:pt x="2294" y="18"/>
                    <a:pt x="2296" y="10"/>
                    <a:pt x="2304" y="8"/>
                  </a:cubicBezTo>
                  <a:cubicBezTo>
                    <a:pt x="2312" y="6"/>
                    <a:pt x="2320" y="6"/>
                    <a:pt x="2334" y="8"/>
                  </a:cubicBezTo>
                  <a:cubicBezTo>
                    <a:pt x="2348" y="10"/>
                    <a:pt x="2372" y="21"/>
                    <a:pt x="2388" y="20"/>
                  </a:cubicBezTo>
                  <a:cubicBezTo>
                    <a:pt x="2404" y="19"/>
                    <a:pt x="2416" y="4"/>
                    <a:pt x="2433" y="2"/>
                  </a:cubicBezTo>
                  <a:cubicBezTo>
                    <a:pt x="2450" y="0"/>
                    <a:pt x="2485" y="4"/>
                    <a:pt x="2490" y="8"/>
                  </a:cubicBezTo>
                  <a:cubicBezTo>
                    <a:pt x="2495" y="12"/>
                    <a:pt x="2474" y="17"/>
                    <a:pt x="2463" y="26"/>
                  </a:cubicBezTo>
                  <a:cubicBezTo>
                    <a:pt x="2452" y="35"/>
                    <a:pt x="2437" y="47"/>
                    <a:pt x="2424" y="62"/>
                  </a:cubicBezTo>
                  <a:cubicBezTo>
                    <a:pt x="2411" y="77"/>
                    <a:pt x="2397" y="103"/>
                    <a:pt x="2385" y="119"/>
                  </a:cubicBezTo>
                  <a:cubicBezTo>
                    <a:pt x="2373" y="135"/>
                    <a:pt x="2358" y="149"/>
                    <a:pt x="2349" y="158"/>
                  </a:cubicBezTo>
                  <a:cubicBezTo>
                    <a:pt x="2340" y="167"/>
                    <a:pt x="2340" y="172"/>
                    <a:pt x="2331" y="176"/>
                  </a:cubicBezTo>
                  <a:cubicBezTo>
                    <a:pt x="2322" y="180"/>
                    <a:pt x="2303" y="174"/>
                    <a:pt x="2295" y="182"/>
                  </a:cubicBezTo>
                  <a:cubicBezTo>
                    <a:pt x="2287" y="190"/>
                    <a:pt x="2284" y="216"/>
                    <a:pt x="2280" y="227"/>
                  </a:cubicBezTo>
                  <a:cubicBezTo>
                    <a:pt x="2276" y="238"/>
                    <a:pt x="2268" y="245"/>
                    <a:pt x="2271" y="251"/>
                  </a:cubicBezTo>
                  <a:cubicBezTo>
                    <a:pt x="2274" y="257"/>
                    <a:pt x="2293" y="253"/>
                    <a:pt x="2298" y="266"/>
                  </a:cubicBezTo>
                  <a:cubicBezTo>
                    <a:pt x="2303" y="279"/>
                    <a:pt x="2309" y="319"/>
                    <a:pt x="2304" y="332"/>
                  </a:cubicBezTo>
                  <a:cubicBezTo>
                    <a:pt x="2299" y="345"/>
                    <a:pt x="2273" y="345"/>
                    <a:pt x="2265" y="344"/>
                  </a:cubicBezTo>
                  <a:cubicBezTo>
                    <a:pt x="2257" y="343"/>
                    <a:pt x="2258" y="326"/>
                    <a:pt x="2253" y="326"/>
                  </a:cubicBezTo>
                  <a:cubicBezTo>
                    <a:pt x="2248" y="326"/>
                    <a:pt x="2236" y="337"/>
                    <a:pt x="2232" y="347"/>
                  </a:cubicBezTo>
                  <a:cubicBezTo>
                    <a:pt x="2228" y="357"/>
                    <a:pt x="2228" y="376"/>
                    <a:pt x="2226" y="386"/>
                  </a:cubicBezTo>
                  <a:cubicBezTo>
                    <a:pt x="2224" y="396"/>
                    <a:pt x="2236" y="390"/>
                    <a:pt x="2220" y="407"/>
                  </a:cubicBezTo>
                  <a:cubicBezTo>
                    <a:pt x="2204" y="424"/>
                    <a:pt x="2157" y="463"/>
                    <a:pt x="2130" y="491"/>
                  </a:cubicBezTo>
                  <a:cubicBezTo>
                    <a:pt x="2103" y="519"/>
                    <a:pt x="2083" y="539"/>
                    <a:pt x="2058" y="575"/>
                  </a:cubicBezTo>
                  <a:cubicBezTo>
                    <a:pt x="2033" y="611"/>
                    <a:pt x="1998" y="679"/>
                    <a:pt x="1980" y="710"/>
                  </a:cubicBezTo>
                  <a:cubicBezTo>
                    <a:pt x="1962" y="741"/>
                    <a:pt x="1966" y="756"/>
                    <a:pt x="1950" y="764"/>
                  </a:cubicBezTo>
                  <a:cubicBezTo>
                    <a:pt x="1934" y="772"/>
                    <a:pt x="1906" y="756"/>
                    <a:pt x="1884" y="758"/>
                  </a:cubicBezTo>
                  <a:cubicBezTo>
                    <a:pt x="1862" y="760"/>
                    <a:pt x="1832" y="762"/>
                    <a:pt x="1815" y="776"/>
                  </a:cubicBezTo>
                  <a:cubicBezTo>
                    <a:pt x="1798" y="790"/>
                    <a:pt x="1800" y="826"/>
                    <a:pt x="1782" y="845"/>
                  </a:cubicBezTo>
                  <a:cubicBezTo>
                    <a:pt x="1764" y="864"/>
                    <a:pt x="1730" y="871"/>
                    <a:pt x="1704" y="890"/>
                  </a:cubicBezTo>
                  <a:cubicBezTo>
                    <a:pt x="1678" y="909"/>
                    <a:pt x="1657" y="942"/>
                    <a:pt x="1629" y="959"/>
                  </a:cubicBezTo>
                  <a:cubicBezTo>
                    <a:pt x="1601" y="976"/>
                    <a:pt x="1561" y="980"/>
                    <a:pt x="1533" y="995"/>
                  </a:cubicBezTo>
                  <a:cubicBezTo>
                    <a:pt x="1505" y="1010"/>
                    <a:pt x="1469" y="1050"/>
                    <a:pt x="1458" y="1052"/>
                  </a:cubicBezTo>
                  <a:cubicBezTo>
                    <a:pt x="1447" y="1054"/>
                    <a:pt x="1450" y="1027"/>
                    <a:pt x="1467" y="1007"/>
                  </a:cubicBezTo>
                  <a:cubicBezTo>
                    <a:pt x="1484" y="987"/>
                    <a:pt x="1533" y="955"/>
                    <a:pt x="1560" y="932"/>
                  </a:cubicBezTo>
                  <a:cubicBezTo>
                    <a:pt x="1587" y="909"/>
                    <a:pt x="1606" y="893"/>
                    <a:pt x="1629" y="866"/>
                  </a:cubicBezTo>
                  <a:cubicBezTo>
                    <a:pt x="1652" y="839"/>
                    <a:pt x="1687" y="796"/>
                    <a:pt x="1701" y="770"/>
                  </a:cubicBezTo>
                  <a:cubicBezTo>
                    <a:pt x="1715" y="744"/>
                    <a:pt x="1699" y="731"/>
                    <a:pt x="1713" y="710"/>
                  </a:cubicBezTo>
                  <a:cubicBezTo>
                    <a:pt x="1727" y="689"/>
                    <a:pt x="1759" y="671"/>
                    <a:pt x="1785" y="644"/>
                  </a:cubicBezTo>
                  <a:cubicBezTo>
                    <a:pt x="1811" y="617"/>
                    <a:pt x="1844" y="573"/>
                    <a:pt x="1869" y="545"/>
                  </a:cubicBezTo>
                  <a:cubicBezTo>
                    <a:pt x="1894" y="517"/>
                    <a:pt x="1918" y="500"/>
                    <a:pt x="1935" y="476"/>
                  </a:cubicBezTo>
                  <a:cubicBezTo>
                    <a:pt x="1952" y="452"/>
                    <a:pt x="1955" y="422"/>
                    <a:pt x="1971" y="401"/>
                  </a:cubicBezTo>
                  <a:cubicBezTo>
                    <a:pt x="1987" y="380"/>
                    <a:pt x="2019" y="364"/>
                    <a:pt x="2034" y="350"/>
                  </a:cubicBezTo>
                  <a:cubicBezTo>
                    <a:pt x="2049" y="336"/>
                    <a:pt x="2064" y="318"/>
                    <a:pt x="2061" y="314"/>
                  </a:cubicBezTo>
                  <a:cubicBezTo>
                    <a:pt x="2058" y="310"/>
                    <a:pt x="2031" y="314"/>
                    <a:pt x="2016" y="323"/>
                  </a:cubicBezTo>
                  <a:cubicBezTo>
                    <a:pt x="2001" y="332"/>
                    <a:pt x="1982" y="350"/>
                    <a:pt x="1971" y="368"/>
                  </a:cubicBezTo>
                  <a:cubicBezTo>
                    <a:pt x="1960" y="386"/>
                    <a:pt x="1960" y="412"/>
                    <a:pt x="1947" y="434"/>
                  </a:cubicBezTo>
                  <a:cubicBezTo>
                    <a:pt x="1934" y="456"/>
                    <a:pt x="1914" y="475"/>
                    <a:pt x="1893" y="500"/>
                  </a:cubicBezTo>
                  <a:cubicBezTo>
                    <a:pt x="1872" y="525"/>
                    <a:pt x="1841" y="565"/>
                    <a:pt x="1821" y="587"/>
                  </a:cubicBezTo>
                  <a:cubicBezTo>
                    <a:pt x="1801" y="609"/>
                    <a:pt x="1790" y="619"/>
                    <a:pt x="1770" y="632"/>
                  </a:cubicBezTo>
                  <a:cubicBezTo>
                    <a:pt x="1750" y="645"/>
                    <a:pt x="1727" y="647"/>
                    <a:pt x="1704" y="662"/>
                  </a:cubicBezTo>
                  <a:cubicBezTo>
                    <a:pt x="1681" y="677"/>
                    <a:pt x="1646" y="709"/>
                    <a:pt x="1632" y="725"/>
                  </a:cubicBezTo>
                  <a:cubicBezTo>
                    <a:pt x="1618" y="741"/>
                    <a:pt x="1627" y="754"/>
                    <a:pt x="1620" y="761"/>
                  </a:cubicBezTo>
                  <a:cubicBezTo>
                    <a:pt x="1613" y="768"/>
                    <a:pt x="1593" y="775"/>
                    <a:pt x="1587" y="770"/>
                  </a:cubicBezTo>
                  <a:cubicBezTo>
                    <a:pt x="1581" y="765"/>
                    <a:pt x="1566" y="749"/>
                    <a:pt x="1584" y="728"/>
                  </a:cubicBezTo>
                  <a:cubicBezTo>
                    <a:pt x="1602" y="707"/>
                    <a:pt x="1668" y="665"/>
                    <a:pt x="1692" y="641"/>
                  </a:cubicBezTo>
                  <a:cubicBezTo>
                    <a:pt x="1716" y="617"/>
                    <a:pt x="1714" y="599"/>
                    <a:pt x="1731" y="581"/>
                  </a:cubicBezTo>
                  <a:cubicBezTo>
                    <a:pt x="1748" y="563"/>
                    <a:pt x="1774" y="552"/>
                    <a:pt x="1794" y="533"/>
                  </a:cubicBezTo>
                  <a:cubicBezTo>
                    <a:pt x="1814" y="514"/>
                    <a:pt x="1837" y="482"/>
                    <a:pt x="1851" y="467"/>
                  </a:cubicBezTo>
                  <a:cubicBezTo>
                    <a:pt x="1865" y="452"/>
                    <a:pt x="1874" y="452"/>
                    <a:pt x="1878" y="443"/>
                  </a:cubicBezTo>
                  <a:cubicBezTo>
                    <a:pt x="1882" y="434"/>
                    <a:pt x="1882" y="413"/>
                    <a:pt x="1875" y="413"/>
                  </a:cubicBezTo>
                  <a:cubicBezTo>
                    <a:pt x="1868" y="413"/>
                    <a:pt x="1847" y="426"/>
                    <a:pt x="1833" y="443"/>
                  </a:cubicBezTo>
                  <a:cubicBezTo>
                    <a:pt x="1819" y="460"/>
                    <a:pt x="1804" y="495"/>
                    <a:pt x="1788" y="515"/>
                  </a:cubicBezTo>
                  <a:cubicBezTo>
                    <a:pt x="1772" y="535"/>
                    <a:pt x="1751" y="550"/>
                    <a:pt x="1734" y="566"/>
                  </a:cubicBezTo>
                  <a:cubicBezTo>
                    <a:pt x="1717" y="582"/>
                    <a:pt x="1704" y="595"/>
                    <a:pt x="1689" y="611"/>
                  </a:cubicBezTo>
                  <a:cubicBezTo>
                    <a:pt x="1674" y="627"/>
                    <a:pt x="1655" y="656"/>
                    <a:pt x="1641" y="665"/>
                  </a:cubicBezTo>
                  <a:cubicBezTo>
                    <a:pt x="1627" y="674"/>
                    <a:pt x="1609" y="674"/>
                    <a:pt x="1605" y="665"/>
                  </a:cubicBezTo>
                  <a:cubicBezTo>
                    <a:pt x="1601" y="656"/>
                    <a:pt x="1603" y="627"/>
                    <a:pt x="1617" y="608"/>
                  </a:cubicBezTo>
                  <a:cubicBezTo>
                    <a:pt x="1631" y="589"/>
                    <a:pt x="1672" y="560"/>
                    <a:pt x="1689" y="548"/>
                  </a:cubicBezTo>
                  <a:cubicBezTo>
                    <a:pt x="1706" y="536"/>
                    <a:pt x="1713" y="540"/>
                    <a:pt x="1722" y="533"/>
                  </a:cubicBezTo>
                  <a:cubicBezTo>
                    <a:pt x="1731" y="526"/>
                    <a:pt x="1752" y="507"/>
                    <a:pt x="1746" y="506"/>
                  </a:cubicBezTo>
                  <a:cubicBezTo>
                    <a:pt x="1740" y="505"/>
                    <a:pt x="1711" y="513"/>
                    <a:pt x="1686" y="530"/>
                  </a:cubicBezTo>
                  <a:cubicBezTo>
                    <a:pt x="1661" y="547"/>
                    <a:pt x="1617" y="587"/>
                    <a:pt x="1596" y="611"/>
                  </a:cubicBezTo>
                  <a:cubicBezTo>
                    <a:pt x="1575" y="635"/>
                    <a:pt x="1569" y="661"/>
                    <a:pt x="1560" y="674"/>
                  </a:cubicBezTo>
                  <a:cubicBezTo>
                    <a:pt x="1551" y="687"/>
                    <a:pt x="1549" y="694"/>
                    <a:pt x="1542" y="689"/>
                  </a:cubicBezTo>
                  <a:cubicBezTo>
                    <a:pt x="1535" y="684"/>
                    <a:pt x="1525" y="650"/>
                    <a:pt x="1518" y="641"/>
                  </a:cubicBezTo>
                  <a:cubicBezTo>
                    <a:pt x="1511" y="632"/>
                    <a:pt x="1496" y="639"/>
                    <a:pt x="1500" y="632"/>
                  </a:cubicBezTo>
                  <a:cubicBezTo>
                    <a:pt x="1504" y="625"/>
                    <a:pt x="1527" y="607"/>
                    <a:pt x="1542" y="596"/>
                  </a:cubicBezTo>
                  <a:cubicBezTo>
                    <a:pt x="1557" y="585"/>
                    <a:pt x="1571" y="574"/>
                    <a:pt x="1590" y="563"/>
                  </a:cubicBezTo>
                  <a:cubicBezTo>
                    <a:pt x="1609" y="552"/>
                    <a:pt x="1637" y="541"/>
                    <a:pt x="1656" y="527"/>
                  </a:cubicBezTo>
                  <a:cubicBezTo>
                    <a:pt x="1675" y="513"/>
                    <a:pt x="1692" y="489"/>
                    <a:pt x="1704" y="476"/>
                  </a:cubicBezTo>
                  <a:cubicBezTo>
                    <a:pt x="1716" y="463"/>
                    <a:pt x="1735" y="451"/>
                    <a:pt x="1728" y="452"/>
                  </a:cubicBezTo>
                  <a:cubicBezTo>
                    <a:pt x="1721" y="453"/>
                    <a:pt x="1673" y="473"/>
                    <a:pt x="1659" y="485"/>
                  </a:cubicBezTo>
                  <a:cubicBezTo>
                    <a:pt x="1645" y="497"/>
                    <a:pt x="1652" y="517"/>
                    <a:pt x="1641" y="524"/>
                  </a:cubicBezTo>
                  <a:cubicBezTo>
                    <a:pt x="1630" y="531"/>
                    <a:pt x="1608" y="518"/>
                    <a:pt x="1596" y="524"/>
                  </a:cubicBezTo>
                  <a:cubicBezTo>
                    <a:pt x="1584" y="530"/>
                    <a:pt x="1583" y="554"/>
                    <a:pt x="1572" y="560"/>
                  </a:cubicBezTo>
                  <a:cubicBezTo>
                    <a:pt x="1561" y="566"/>
                    <a:pt x="1541" y="553"/>
                    <a:pt x="1530" y="560"/>
                  </a:cubicBezTo>
                  <a:cubicBezTo>
                    <a:pt x="1519" y="567"/>
                    <a:pt x="1516" y="594"/>
                    <a:pt x="1506" y="605"/>
                  </a:cubicBezTo>
                  <a:cubicBezTo>
                    <a:pt x="1496" y="616"/>
                    <a:pt x="1481" y="611"/>
                    <a:pt x="1470" y="623"/>
                  </a:cubicBezTo>
                  <a:cubicBezTo>
                    <a:pt x="1459" y="635"/>
                    <a:pt x="1448" y="671"/>
                    <a:pt x="1437" y="677"/>
                  </a:cubicBezTo>
                  <a:cubicBezTo>
                    <a:pt x="1426" y="683"/>
                    <a:pt x="1406" y="671"/>
                    <a:pt x="1401" y="662"/>
                  </a:cubicBezTo>
                  <a:cubicBezTo>
                    <a:pt x="1396" y="653"/>
                    <a:pt x="1410" y="623"/>
                    <a:pt x="1404" y="623"/>
                  </a:cubicBezTo>
                  <a:cubicBezTo>
                    <a:pt x="1398" y="623"/>
                    <a:pt x="1384" y="656"/>
                    <a:pt x="1362" y="665"/>
                  </a:cubicBezTo>
                  <a:cubicBezTo>
                    <a:pt x="1340" y="674"/>
                    <a:pt x="1288" y="682"/>
                    <a:pt x="1272" y="680"/>
                  </a:cubicBezTo>
                  <a:cubicBezTo>
                    <a:pt x="1256" y="678"/>
                    <a:pt x="1268" y="660"/>
                    <a:pt x="1263" y="653"/>
                  </a:cubicBezTo>
                  <a:cubicBezTo>
                    <a:pt x="1258" y="646"/>
                    <a:pt x="1253" y="636"/>
                    <a:pt x="1242" y="638"/>
                  </a:cubicBezTo>
                  <a:cubicBezTo>
                    <a:pt x="1231" y="640"/>
                    <a:pt x="1224" y="654"/>
                    <a:pt x="1194" y="668"/>
                  </a:cubicBezTo>
                  <a:cubicBezTo>
                    <a:pt x="1164" y="682"/>
                    <a:pt x="1111" y="702"/>
                    <a:pt x="1059" y="722"/>
                  </a:cubicBezTo>
                  <a:cubicBezTo>
                    <a:pt x="1007" y="742"/>
                    <a:pt x="950" y="763"/>
                    <a:pt x="879" y="788"/>
                  </a:cubicBezTo>
                  <a:cubicBezTo>
                    <a:pt x="808" y="813"/>
                    <a:pt x="698" y="853"/>
                    <a:pt x="633" y="875"/>
                  </a:cubicBezTo>
                  <a:cubicBezTo>
                    <a:pt x="568" y="897"/>
                    <a:pt x="513" y="914"/>
                    <a:pt x="492" y="917"/>
                  </a:cubicBezTo>
                  <a:cubicBezTo>
                    <a:pt x="471" y="920"/>
                    <a:pt x="477" y="904"/>
                    <a:pt x="504" y="893"/>
                  </a:cubicBezTo>
                  <a:cubicBezTo>
                    <a:pt x="531" y="882"/>
                    <a:pt x="602" y="869"/>
                    <a:pt x="657" y="851"/>
                  </a:cubicBezTo>
                  <a:cubicBezTo>
                    <a:pt x="712" y="833"/>
                    <a:pt x="774" y="807"/>
                    <a:pt x="837" y="785"/>
                  </a:cubicBezTo>
                  <a:cubicBezTo>
                    <a:pt x="900" y="763"/>
                    <a:pt x="994" y="733"/>
                    <a:pt x="1035" y="716"/>
                  </a:cubicBezTo>
                  <a:cubicBezTo>
                    <a:pt x="1076" y="699"/>
                    <a:pt x="1079" y="690"/>
                    <a:pt x="1083" y="686"/>
                  </a:cubicBezTo>
                  <a:cubicBezTo>
                    <a:pt x="1087" y="682"/>
                    <a:pt x="1091" y="679"/>
                    <a:pt x="1062" y="689"/>
                  </a:cubicBezTo>
                  <a:cubicBezTo>
                    <a:pt x="1033" y="699"/>
                    <a:pt x="964" y="727"/>
                    <a:pt x="906" y="746"/>
                  </a:cubicBezTo>
                  <a:cubicBezTo>
                    <a:pt x="848" y="765"/>
                    <a:pt x="779" y="788"/>
                    <a:pt x="714" y="806"/>
                  </a:cubicBezTo>
                  <a:cubicBezTo>
                    <a:pt x="649" y="824"/>
                    <a:pt x="584" y="838"/>
                    <a:pt x="513" y="854"/>
                  </a:cubicBezTo>
                  <a:cubicBezTo>
                    <a:pt x="442" y="870"/>
                    <a:pt x="344" y="893"/>
                    <a:pt x="288" y="905"/>
                  </a:cubicBezTo>
                  <a:cubicBezTo>
                    <a:pt x="232" y="917"/>
                    <a:pt x="190" y="926"/>
                    <a:pt x="177" y="926"/>
                  </a:cubicBezTo>
                  <a:cubicBezTo>
                    <a:pt x="164" y="926"/>
                    <a:pt x="208" y="904"/>
                    <a:pt x="207" y="902"/>
                  </a:cubicBezTo>
                  <a:cubicBezTo>
                    <a:pt x="206" y="900"/>
                    <a:pt x="188" y="907"/>
                    <a:pt x="168" y="911"/>
                  </a:cubicBezTo>
                  <a:cubicBezTo>
                    <a:pt x="148" y="915"/>
                    <a:pt x="95" y="929"/>
                    <a:pt x="84" y="929"/>
                  </a:cubicBezTo>
                  <a:cubicBezTo>
                    <a:pt x="73" y="929"/>
                    <a:pt x="91" y="912"/>
                    <a:pt x="99" y="908"/>
                  </a:cubicBezTo>
                  <a:cubicBezTo>
                    <a:pt x="107" y="904"/>
                    <a:pt x="0" y="945"/>
                    <a:pt x="135" y="902"/>
                  </a:cubicBezTo>
                  <a:close/>
                </a:path>
              </a:pathLst>
            </a:custGeom>
            <a:gradFill rotWithShape="0">
              <a:gsLst>
                <a:gs pos="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ja-JP" altLang="en-US" sz="2800">
                <a:solidFill>
                  <a:srgbClr val="2E2E48"/>
                </a:solidFill>
              </a:endParaRPr>
            </a:p>
          </p:txBody>
        </p:sp>
        <p:sp>
          <p:nvSpPr>
            <p:cNvPr id="68615" name="Freeform 7"/>
            <p:cNvSpPr>
              <a:spLocks/>
            </p:cNvSpPr>
            <p:nvPr userDrawn="1"/>
          </p:nvSpPr>
          <p:spPr bwMode="white">
            <a:xfrm>
              <a:off x="2761" y="1582"/>
              <a:ext cx="1090" cy="944"/>
            </a:xfrm>
            <a:custGeom>
              <a:avLst/>
              <a:gdLst/>
              <a:ahLst/>
              <a:cxnLst>
                <a:cxn ang="0">
                  <a:pos x="262" y="29"/>
                </a:cxn>
                <a:cxn ang="0">
                  <a:pos x="310" y="5"/>
                </a:cxn>
                <a:cxn ang="0">
                  <a:pos x="415" y="80"/>
                </a:cxn>
                <a:cxn ang="0">
                  <a:pos x="415" y="164"/>
                </a:cxn>
                <a:cxn ang="0">
                  <a:pos x="439" y="239"/>
                </a:cxn>
                <a:cxn ang="0">
                  <a:pos x="532" y="266"/>
                </a:cxn>
                <a:cxn ang="0">
                  <a:pos x="544" y="338"/>
                </a:cxn>
                <a:cxn ang="0">
                  <a:pos x="646" y="431"/>
                </a:cxn>
                <a:cxn ang="0">
                  <a:pos x="982" y="641"/>
                </a:cxn>
                <a:cxn ang="0">
                  <a:pos x="1084" y="740"/>
                </a:cxn>
                <a:cxn ang="0">
                  <a:pos x="922" y="722"/>
                </a:cxn>
                <a:cxn ang="0">
                  <a:pos x="826" y="740"/>
                </a:cxn>
                <a:cxn ang="0">
                  <a:pos x="607" y="548"/>
                </a:cxn>
                <a:cxn ang="0">
                  <a:pos x="496" y="536"/>
                </a:cxn>
                <a:cxn ang="0">
                  <a:pos x="520" y="722"/>
                </a:cxn>
                <a:cxn ang="0">
                  <a:pos x="472" y="800"/>
                </a:cxn>
                <a:cxn ang="0">
                  <a:pos x="364" y="833"/>
                </a:cxn>
                <a:cxn ang="0">
                  <a:pos x="205" y="944"/>
                </a:cxn>
                <a:cxn ang="0">
                  <a:pos x="139" y="899"/>
                </a:cxn>
                <a:cxn ang="0">
                  <a:pos x="148" y="818"/>
                </a:cxn>
                <a:cxn ang="0">
                  <a:pos x="103" y="785"/>
                </a:cxn>
                <a:cxn ang="0">
                  <a:pos x="25" y="815"/>
                </a:cxn>
                <a:cxn ang="0">
                  <a:pos x="220" y="647"/>
                </a:cxn>
                <a:cxn ang="0">
                  <a:pos x="307" y="542"/>
                </a:cxn>
                <a:cxn ang="0">
                  <a:pos x="235" y="473"/>
                </a:cxn>
                <a:cxn ang="0">
                  <a:pos x="211" y="404"/>
                </a:cxn>
                <a:cxn ang="0">
                  <a:pos x="190" y="335"/>
                </a:cxn>
                <a:cxn ang="0">
                  <a:pos x="157" y="296"/>
                </a:cxn>
                <a:cxn ang="0">
                  <a:pos x="148" y="236"/>
                </a:cxn>
                <a:cxn ang="0">
                  <a:pos x="121" y="164"/>
                </a:cxn>
                <a:cxn ang="0">
                  <a:pos x="88" y="68"/>
                </a:cxn>
                <a:cxn ang="0">
                  <a:pos x="127" y="89"/>
                </a:cxn>
                <a:cxn ang="0">
                  <a:pos x="139" y="56"/>
                </a:cxn>
                <a:cxn ang="0">
                  <a:pos x="148" y="23"/>
                </a:cxn>
                <a:cxn ang="0">
                  <a:pos x="187" y="53"/>
                </a:cxn>
                <a:cxn ang="0">
                  <a:pos x="196" y="107"/>
                </a:cxn>
                <a:cxn ang="0">
                  <a:pos x="244" y="122"/>
                </a:cxn>
                <a:cxn ang="0">
                  <a:pos x="319" y="155"/>
                </a:cxn>
                <a:cxn ang="0">
                  <a:pos x="361" y="152"/>
                </a:cxn>
                <a:cxn ang="0">
                  <a:pos x="259" y="92"/>
                </a:cxn>
                <a:cxn ang="0">
                  <a:pos x="220" y="44"/>
                </a:cxn>
              </a:cxnLst>
              <a:rect l="0" t="0" r="r" b="b"/>
              <a:pathLst>
                <a:path w="1090" h="944">
                  <a:moveTo>
                    <a:pt x="220" y="44"/>
                  </a:moveTo>
                  <a:cubicBezTo>
                    <a:pt x="214" y="39"/>
                    <a:pt x="250" y="35"/>
                    <a:pt x="262" y="29"/>
                  </a:cubicBezTo>
                  <a:cubicBezTo>
                    <a:pt x="274" y="23"/>
                    <a:pt x="284" y="9"/>
                    <a:pt x="292" y="5"/>
                  </a:cubicBezTo>
                  <a:cubicBezTo>
                    <a:pt x="300" y="1"/>
                    <a:pt x="299" y="0"/>
                    <a:pt x="310" y="5"/>
                  </a:cubicBezTo>
                  <a:cubicBezTo>
                    <a:pt x="321" y="10"/>
                    <a:pt x="341" y="23"/>
                    <a:pt x="358" y="35"/>
                  </a:cubicBezTo>
                  <a:cubicBezTo>
                    <a:pt x="375" y="47"/>
                    <a:pt x="402" y="64"/>
                    <a:pt x="415" y="80"/>
                  </a:cubicBezTo>
                  <a:cubicBezTo>
                    <a:pt x="428" y="96"/>
                    <a:pt x="436" y="114"/>
                    <a:pt x="436" y="128"/>
                  </a:cubicBezTo>
                  <a:cubicBezTo>
                    <a:pt x="436" y="142"/>
                    <a:pt x="414" y="155"/>
                    <a:pt x="415" y="164"/>
                  </a:cubicBezTo>
                  <a:cubicBezTo>
                    <a:pt x="416" y="173"/>
                    <a:pt x="441" y="172"/>
                    <a:pt x="445" y="185"/>
                  </a:cubicBezTo>
                  <a:cubicBezTo>
                    <a:pt x="449" y="198"/>
                    <a:pt x="431" y="226"/>
                    <a:pt x="439" y="239"/>
                  </a:cubicBezTo>
                  <a:cubicBezTo>
                    <a:pt x="447" y="252"/>
                    <a:pt x="475" y="262"/>
                    <a:pt x="490" y="266"/>
                  </a:cubicBezTo>
                  <a:cubicBezTo>
                    <a:pt x="505" y="270"/>
                    <a:pt x="517" y="256"/>
                    <a:pt x="532" y="266"/>
                  </a:cubicBezTo>
                  <a:cubicBezTo>
                    <a:pt x="547" y="276"/>
                    <a:pt x="575" y="314"/>
                    <a:pt x="577" y="326"/>
                  </a:cubicBezTo>
                  <a:cubicBezTo>
                    <a:pt x="579" y="338"/>
                    <a:pt x="546" y="331"/>
                    <a:pt x="544" y="338"/>
                  </a:cubicBezTo>
                  <a:cubicBezTo>
                    <a:pt x="542" y="345"/>
                    <a:pt x="545" y="356"/>
                    <a:pt x="562" y="371"/>
                  </a:cubicBezTo>
                  <a:cubicBezTo>
                    <a:pt x="579" y="386"/>
                    <a:pt x="604" y="404"/>
                    <a:pt x="646" y="431"/>
                  </a:cubicBezTo>
                  <a:cubicBezTo>
                    <a:pt x="688" y="458"/>
                    <a:pt x="761" y="501"/>
                    <a:pt x="817" y="536"/>
                  </a:cubicBezTo>
                  <a:cubicBezTo>
                    <a:pt x="873" y="571"/>
                    <a:pt x="949" y="617"/>
                    <a:pt x="982" y="641"/>
                  </a:cubicBezTo>
                  <a:cubicBezTo>
                    <a:pt x="1015" y="665"/>
                    <a:pt x="995" y="664"/>
                    <a:pt x="1012" y="680"/>
                  </a:cubicBezTo>
                  <a:cubicBezTo>
                    <a:pt x="1029" y="696"/>
                    <a:pt x="1078" y="726"/>
                    <a:pt x="1084" y="740"/>
                  </a:cubicBezTo>
                  <a:cubicBezTo>
                    <a:pt x="1090" y="754"/>
                    <a:pt x="1078" y="767"/>
                    <a:pt x="1051" y="764"/>
                  </a:cubicBezTo>
                  <a:cubicBezTo>
                    <a:pt x="1024" y="761"/>
                    <a:pt x="950" y="724"/>
                    <a:pt x="922" y="722"/>
                  </a:cubicBezTo>
                  <a:cubicBezTo>
                    <a:pt x="894" y="720"/>
                    <a:pt x="896" y="746"/>
                    <a:pt x="880" y="749"/>
                  </a:cubicBezTo>
                  <a:cubicBezTo>
                    <a:pt x="864" y="752"/>
                    <a:pt x="858" y="758"/>
                    <a:pt x="826" y="740"/>
                  </a:cubicBezTo>
                  <a:cubicBezTo>
                    <a:pt x="794" y="722"/>
                    <a:pt x="725" y="673"/>
                    <a:pt x="688" y="641"/>
                  </a:cubicBezTo>
                  <a:cubicBezTo>
                    <a:pt x="651" y="609"/>
                    <a:pt x="630" y="570"/>
                    <a:pt x="607" y="548"/>
                  </a:cubicBezTo>
                  <a:cubicBezTo>
                    <a:pt x="584" y="526"/>
                    <a:pt x="565" y="508"/>
                    <a:pt x="547" y="506"/>
                  </a:cubicBezTo>
                  <a:cubicBezTo>
                    <a:pt x="529" y="504"/>
                    <a:pt x="510" y="515"/>
                    <a:pt x="496" y="536"/>
                  </a:cubicBezTo>
                  <a:cubicBezTo>
                    <a:pt x="482" y="557"/>
                    <a:pt x="459" y="601"/>
                    <a:pt x="463" y="632"/>
                  </a:cubicBezTo>
                  <a:cubicBezTo>
                    <a:pt x="467" y="663"/>
                    <a:pt x="514" y="695"/>
                    <a:pt x="520" y="722"/>
                  </a:cubicBezTo>
                  <a:cubicBezTo>
                    <a:pt x="526" y="749"/>
                    <a:pt x="510" y="784"/>
                    <a:pt x="502" y="797"/>
                  </a:cubicBezTo>
                  <a:cubicBezTo>
                    <a:pt x="494" y="810"/>
                    <a:pt x="480" y="802"/>
                    <a:pt x="472" y="800"/>
                  </a:cubicBezTo>
                  <a:cubicBezTo>
                    <a:pt x="464" y="798"/>
                    <a:pt x="469" y="780"/>
                    <a:pt x="451" y="785"/>
                  </a:cubicBezTo>
                  <a:cubicBezTo>
                    <a:pt x="433" y="790"/>
                    <a:pt x="393" y="814"/>
                    <a:pt x="364" y="833"/>
                  </a:cubicBezTo>
                  <a:cubicBezTo>
                    <a:pt x="335" y="852"/>
                    <a:pt x="303" y="881"/>
                    <a:pt x="277" y="899"/>
                  </a:cubicBezTo>
                  <a:cubicBezTo>
                    <a:pt x="251" y="917"/>
                    <a:pt x="222" y="944"/>
                    <a:pt x="205" y="944"/>
                  </a:cubicBezTo>
                  <a:cubicBezTo>
                    <a:pt x="188" y="944"/>
                    <a:pt x="183" y="906"/>
                    <a:pt x="172" y="899"/>
                  </a:cubicBezTo>
                  <a:cubicBezTo>
                    <a:pt x="161" y="892"/>
                    <a:pt x="150" y="901"/>
                    <a:pt x="139" y="899"/>
                  </a:cubicBezTo>
                  <a:cubicBezTo>
                    <a:pt x="128" y="897"/>
                    <a:pt x="102" y="897"/>
                    <a:pt x="103" y="884"/>
                  </a:cubicBezTo>
                  <a:cubicBezTo>
                    <a:pt x="104" y="871"/>
                    <a:pt x="133" y="839"/>
                    <a:pt x="148" y="818"/>
                  </a:cubicBezTo>
                  <a:cubicBezTo>
                    <a:pt x="163" y="797"/>
                    <a:pt x="203" y="760"/>
                    <a:pt x="196" y="755"/>
                  </a:cubicBezTo>
                  <a:cubicBezTo>
                    <a:pt x="189" y="750"/>
                    <a:pt x="133" y="768"/>
                    <a:pt x="103" y="785"/>
                  </a:cubicBezTo>
                  <a:cubicBezTo>
                    <a:pt x="73" y="802"/>
                    <a:pt x="26" y="852"/>
                    <a:pt x="13" y="857"/>
                  </a:cubicBezTo>
                  <a:cubicBezTo>
                    <a:pt x="0" y="862"/>
                    <a:pt x="5" y="836"/>
                    <a:pt x="25" y="815"/>
                  </a:cubicBezTo>
                  <a:cubicBezTo>
                    <a:pt x="45" y="794"/>
                    <a:pt x="97" y="756"/>
                    <a:pt x="130" y="728"/>
                  </a:cubicBezTo>
                  <a:cubicBezTo>
                    <a:pt x="163" y="700"/>
                    <a:pt x="199" y="671"/>
                    <a:pt x="220" y="647"/>
                  </a:cubicBezTo>
                  <a:cubicBezTo>
                    <a:pt x="241" y="623"/>
                    <a:pt x="245" y="602"/>
                    <a:pt x="259" y="584"/>
                  </a:cubicBezTo>
                  <a:cubicBezTo>
                    <a:pt x="273" y="566"/>
                    <a:pt x="301" y="556"/>
                    <a:pt x="307" y="542"/>
                  </a:cubicBezTo>
                  <a:cubicBezTo>
                    <a:pt x="313" y="528"/>
                    <a:pt x="310" y="511"/>
                    <a:pt x="298" y="500"/>
                  </a:cubicBezTo>
                  <a:cubicBezTo>
                    <a:pt x="286" y="489"/>
                    <a:pt x="240" y="485"/>
                    <a:pt x="235" y="473"/>
                  </a:cubicBezTo>
                  <a:cubicBezTo>
                    <a:pt x="230" y="461"/>
                    <a:pt x="272" y="436"/>
                    <a:pt x="268" y="425"/>
                  </a:cubicBezTo>
                  <a:cubicBezTo>
                    <a:pt x="264" y="414"/>
                    <a:pt x="218" y="414"/>
                    <a:pt x="211" y="404"/>
                  </a:cubicBezTo>
                  <a:cubicBezTo>
                    <a:pt x="204" y="394"/>
                    <a:pt x="229" y="376"/>
                    <a:pt x="226" y="365"/>
                  </a:cubicBezTo>
                  <a:cubicBezTo>
                    <a:pt x="223" y="354"/>
                    <a:pt x="196" y="343"/>
                    <a:pt x="190" y="335"/>
                  </a:cubicBezTo>
                  <a:cubicBezTo>
                    <a:pt x="184" y="327"/>
                    <a:pt x="192" y="320"/>
                    <a:pt x="187" y="314"/>
                  </a:cubicBezTo>
                  <a:cubicBezTo>
                    <a:pt x="182" y="308"/>
                    <a:pt x="167" y="304"/>
                    <a:pt x="157" y="296"/>
                  </a:cubicBezTo>
                  <a:cubicBezTo>
                    <a:pt x="147" y="288"/>
                    <a:pt x="129" y="276"/>
                    <a:pt x="127" y="266"/>
                  </a:cubicBezTo>
                  <a:cubicBezTo>
                    <a:pt x="125" y="256"/>
                    <a:pt x="144" y="246"/>
                    <a:pt x="148" y="236"/>
                  </a:cubicBezTo>
                  <a:cubicBezTo>
                    <a:pt x="152" y="226"/>
                    <a:pt x="155" y="218"/>
                    <a:pt x="151" y="206"/>
                  </a:cubicBezTo>
                  <a:cubicBezTo>
                    <a:pt x="147" y="194"/>
                    <a:pt x="134" y="178"/>
                    <a:pt x="121" y="164"/>
                  </a:cubicBezTo>
                  <a:cubicBezTo>
                    <a:pt x="108" y="150"/>
                    <a:pt x="78" y="141"/>
                    <a:pt x="73" y="125"/>
                  </a:cubicBezTo>
                  <a:cubicBezTo>
                    <a:pt x="68" y="109"/>
                    <a:pt x="78" y="68"/>
                    <a:pt x="88" y="68"/>
                  </a:cubicBezTo>
                  <a:cubicBezTo>
                    <a:pt x="98" y="68"/>
                    <a:pt x="130" y="125"/>
                    <a:pt x="136" y="128"/>
                  </a:cubicBezTo>
                  <a:cubicBezTo>
                    <a:pt x="142" y="131"/>
                    <a:pt x="132" y="100"/>
                    <a:pt x="127" y="89"/>
                  </a:cubicBezTo>
                  <a:cubicBezTo>
                    <a:pt x="122" y="78"/>
                    <a:pt x="101" y="67"/>
                    <a:pt x="103" y="62"/>
                  </a:cubicBezTo>
                  <a:cubicBezTo>
                    <a:pt x="105" y="57"/>
                    <a:pt x="135" y="61"/>
                    <a:pt x="139" y="56"/>
                  </a:cubicBezTo>
                  <a:cubicBezTo>
                    <a:pt x="143" y="51"/>
                    <a:pt x="126" y="37"/>
                    <a:pt x="127" y="32"/>
                  </a:cubicBezTo>
                  <a:cubicBezTo>
                    <a:pt x="128" y="27"/>
                    <a:pt x="142" y="20"/>
                    <a:pt x="148" y="23"/>
                  </a:cubicBezTo>
                  <a:cubicBezTo>
                    <a:pt x="154" y="26"/>
                    <a:pt x="157" y="45"/>
                    <a:pt x="163" y="50"/>
                  </a:cubicBezTo>
                  <a:cubicBezTo>
                    <a:pt x="169" y="55"/>
                    <a:pt x="186" y="42"/>
                    <a:pt x="187" y="53"/>
                  </a:cubicBezTo>
                  <a:cubicBezTo>
                    <a:pt x="188" y="64"/>
                    <a:pt x="171" y="110"/>
                    <a:pt x="172" y="119"/>
                  </a:cubicBezTo>
                  <a:cubicBezTo>
                    <a:pt x="173" y="128"/>
                    <a:pt x="190" y="112"/>
                    <a:pt x="196" y="107"/>
                  </a:cubicBezTo>
                  <a:cubicBezTo>
                    <a:pt x="202" y="102"/>
                    <a:pt x="203" y="86"/>
                    <a:pt x="211" y="89"/>
                  </a:cubicBezTo>
                  <a:cubicBezTo>
                    <a:pt x="219" y="92"/>
                    <a:pt x="237" y="112"/>
                    <a:pt x="244" y="122"/>
                  </a:cubicBezTo>
                  <a:cubicBezTo>
                    <a:pt x="251" y="132"/>
                    <a:pt x="244" y="144"/>
                    <a:pt x="256" y="149"/>
                  </a:cubicBezTo>
                  <a:cubicBezTo>
                    <a:pt x="268" y="154"/>
                    <a:pt x="307" y="148"/>
                    <a:pt x="319" y="155"/>
                  </a:cubicBezTo>
                  <a:cubicBezTo>
                    <a:pt x="331" y="162"/>
                    <a:pt x="318" y="192"/>
                    <a:pt x="325" y="191"/>
                  </a:cubicBezTo>
                  <a:cubicBezTo>
                    <a:pt x="332" y="190"/>
                    <a:pt x="362" y="160"/>
                    <a:pt x="361" y="152"/>
                  </a:cubicBezTo>
                  <a:cubicBezTo>
                    <a:pt x="360" y="144"/>
                    <a:pt x="336" y="153"/>
                    <a:pt x="319" y="143"/>
                  </a:cubicBezTo>
                  <a:cubicBezTo>
                    <a:pt x="302" y="133"/>
                    <a:pt x="262" y="105"/>
                    <a:pt x="259" y="92"/>
                  </a:cubicBezTo>
                  <a:cubicBezTo>
                    <a:pt x="256" y="79"/>
                    <a:pt x="304" y="69"/>
                    <a:pt x="298" y="62"/>
                  </a:cubicBezTo>
                  <a:cubicBezTo>
                    <a:pt x="292" y="55"/>
                    <a:pt x="226" y="49"/>
                    <a:pt x="220" y="44"/>
                  </a:cubicBezTo>
                  <a:close/>
                </a:path>
              </a:pathLst>
            </a:custGeom>
            <a:gradFill rotWithShape="0">
              <a:gsLst>
                <a:gs pos="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ja-JP" altLang="en-US" sz="2800">
                <a:solidFill>
                  <a:srgbClr val="2E2E48"/>
                </a:solidFill>
              </a:endParaRPr>
            </a:p>
          </p:txBody>
        </p:sp>
        <p:sp>
          <p:nvSpPr>
            <p:cNvPr id="68616" name="Freeform 8"/>
            <p:cNvSpPr>
              <a:spLocks/>
            </p:cNvSpPr>
            <p:nvPr userDrawn="1"/>
          </p:nvSpPr>
          <p:spPr bwMode="white">
            <a:xfrm>
              <a:off x="0" y="2659"/>
              <a:ext cx="5760" cy="1413"/>
            </a:xfrm>
            <a:custGeom>
              <a:avLst/>
              <a:gdLst/>
              <a:ahLst/>
              <a:cxnLst>
                <a:cxn ang="0">
                  <a:pos x="0" y="230"/>
                </a:cxn>
                <a:cxn ang="0">
                  <a:pos x="702" y="104"/>
                </a:cxn>
                <a:cxn ang="0">
                  <a:pos x="1144" y="0"/>
                </a:cxn>
                <a:cxn ang="0">
                  <a:pos x="1461" y="50"/>
                </a:cxn>
                <a:cxn ang="0">
                  <a:pos x="1720" y="75"/>
                </a:cxn>
                <a:cxn ang="0">
                  <a:pos x="2054" y="17"/>
                </a:cxn>
                <a:cxn ang="0">
                  <a:pos x="2296" y="84"/>
                </a:cxn>
                <a:cxn ang="0">
                  <a:pos x="3423" y="117"/>
                </a:cxn>
                <a:cxn ang="0">
                  <a:pos x="3823" y="25"/>
                </a:cxn>
                <a:cxn ang="0">
                  <a:pos x="3982" y="75"/>
                </a:cxn>
                <a:cxn ang="0">
                  <a:pos x="4082" y="117"/>
                </a:cxn>
                <a:cxn ang="0">
                  <a:pos x="4726" y="135"/>
                </a:cxn>
                <a:cxn ang="0">
                  <a:pos x="4979" y="112"/>
                </a:cxn>
                <a:cxn ang="0">
                  <a:pos x="5397" y="222"/>
                </a:cxn>
                <a:cxn ang="0">
                  <a:pos x="5760" y="206"/>
                </a:cxn>
                <a:cxn ang="0">
                  <a:pos x="5760" y="1224"/>
                </a:cxn>
                <a:cxn ang="0">
                  <a:pos x="0" y="1224"/>
                </a:cxn>
                <a:cxn ang="0">
                  <a:pos x="0" y="230"/>
                </a:cxn>
              </a:cxnLst>
              <a:rect l="0" t="0" r="r" b="b"/>
              <a:pathLst>
                <a:path w="5760" h="1224">
                  <a:moveTo>
                    <a:pt x="0" y="230"/>
                  </a:moveTo>
                  <a:lnTo>
                    <a:pt x="702" y="104"/>
                  </a:lnTo>
                  <a:lnTo>
                    <a:pt x="1144" y="0"/>
                  </a:lnTo>
                  <a:lnTo>
                    <a:pt x="1461" y="50"/>
                  </a:lnTo>
                  <a:lnTo>
                    <a:pt x="1720" y="75"/>
                  </a:lnTo>
                  <a:lnTo>
                    <a:pt x="2054" y="17"/>
                  </a:lnTo>
                  <a:cubicBezTo>
                    <a:pt x="2054" y="17"/>
                    <a:pt x="2068" y="67"/>
                    <a:pt x="2296" y="84"/>
                  </a:cubicBezTo>
                  <a:cubicBezTo>
                    <a:pt x="2579" y="384"/>
                    <a:pt x="3089" y="242"/>
                    <a:pt x="3423" y="117"/>
                  </a:cubicBezTo>
                  <a:cubicBezTo>
                    <a:pt x="3556" y="59"/>
                    <a:pt x="3656" y="33"/>
                    <a:pt x="3823" y="25"/>
                  </a:cubicBezTo>
                  <a:cubicBezTo>
                    <a:pt x="3917" y="13"/>
                    <a:pt x="3832" y="57"/>
                    <a:pt x="3982" y="75"/>
                  </a:cubicBezTo>
                  <a:cubicBezTo>
                    <a:pt x="4025" y="90"/>
                    <a:pt x="3958" y="107"/>
                    <a:pt x="4082" y="117"/>
                  </a:cubicBezTo>
                  <a:cubicBezTo>
                    <a:pt x="4206" y="127"/>
                    <a:pt x="4577" y="136"/>
                    <a:pt x="4726" y="135"/>
                  </a:cubicBezTo>
                  <a:lnTo>
                    <a:pt x="4979" y="112"/>
                  </a:lnTo>
                  <a:lnTo>
                    <a:pt x="5397" y="222"/>
                  </a:lnTo>
                  <a:lnTo>
                    <a:pt x="5760" y="206"/>
                  </a:lnTo>
                  <a:lnTo>
                    <a:pt x="5760" y="1224"/>
                  </a:lnTo>
                  <a:lnTo>
                    <a:pt x="0" y="1224"/>
                  </a:lnTo>
                  <a:lnTo>
                    <a:pt x="0" y="230"/>
                  </a:lnTo>
                  <a:close/>
                </a:path>
              </a:pathLst>
            </a:custGeom>
            <a:gradFill rotWithShape="0">
              <a:gsLst>
                <a:gs pos="0">
                  <a:schemeClr val="bg2">
                    <a:gamma/>
                    <a:shade val="69804"/>
                    <a:invGamma/>
                  </a:schemeClr>
                </a:gs>
                <a:gs pos="100000">
                  <a:schemeClr val="bg2"/>
                </a:gs>
              </a:gsLst>
              <a:lin ang="5400000" scaled="1"/>
            </a:gradFill>
            <a:ln w="9525"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ja-JP" altLang="en-US" sz="2800">
                <a:solidFill>
                  <a:srgbClr val="2E2E48"/>
                </a:solidFill>
              </a:endParaRPr>
            </a:p>
          </p:txBody>
        </p:sp>
        <p:sp>
          <p:nvSpPr>
            <p:cNvPr id="68617" name="Freeform 9"/>
            <p:cNvSpPr>
              <a:spLocks/>
            </p:cNvSpPr>
            <p:nvPr userDrawn="1"/>
          </p:nvSpPr>
          <p:spPr bwMode="white">
            <a:xfrm>
              <a:off x="0" y="3138"/>
              <a:ext cx="5760" cy="1186"/>
            </a:xfrm>
            <a:custGeom>
              <a:avLst/>
              <a:gdLst/>
              <a:ahLst/>
              <a:cxnLst>
                <a:cxn ang="0">
                  <a:pos x="0" y="1027"/>
                </a:cxn>
                <a:cxn ang="0">
                  <a:pos x="5760" y="1027"/>
                </a:cxn>
                <a:cxn ang="0">
                  <a:pos x="5760" y="409"/>
                </a:cxn>
                <a:cxn ang="0">
                  <a:pos x="4658" y="401"/>
                </a:cxn>
                <a:cxn ang="0">
                  <a:pos x="3948" y="309"/>
                </a:cxn>
                <a:cxn ang="0">
                  <a:pos x="2905" y="351"/>
                </a:cxn>
                <a:cxn ang="0">
                  <a:pos x="1419" y="175"/>
                </a:cxn>
                <a:cxn ang="0">
                  <a:pos x="659" y="84"/>
                </a:cxn>
                <a:cxn ang="0">
                  <a:pos x="0" y="0"/>
                </a:cxn>
                <a:cxn ang="0">
                  <a:pos x="0" y="1027"/>
                </a:cxn>
              </a:cxnLst>
              <a:rect l="0" t="0" r="r" b="b"/>
              <a:pathLst>
                <a:path w="5760" h="1027">
                  <a:moveTo>
                    <a:pt x="0" y="1027"/>
                  </a:moveTo>
                  <a:lnTo>
                    <a:pt x="5760" y="1027"/>
                  </a:lnTo>
                  <a:lnTo>
                    <a:pt x="5760" y="409"/>
                  </a:lnTo>
                  <a:cubicBezTo>
                    <a:pt x="5576" y="305"/>
                    <a:pt x="4960" y="418"/>
                    <a:pt x="4658" y="401"/>
                  </a:cubicBezTo>
                  <a:cubicBezTo>
                    <a:pt x="4356" y="384"/>
                    <a:pt x="4240" y="317"/>
                    <a:pt x="3948" y="309"/>
                  </a:cubicBezTo>
                  <a:cubicBezTo>
                    <a:pt x="3656" y="301"/>
                    <a:pt x="3326" y="373"/>
                    <a:pt x="2905" y="351"/>
                  </a:cubicBezTo>
                  <a:cubicBezTo>
                    <a:pt x="2404" y="342"/>
                    <a:pt x="1978" y="192"/>
                    <a:pt x="1419" y="175"/>
                  </a:cubicBezTo>
                  <a:cubicBezTo>
                    <a:pt x="1045" y="130"/>
                    <a:pt x="918" y="167"/>
                    <a:pt x="659" y="84"/>
                  </a:cubicBezTo>
                  <a:cubicBezTo>
                    <a:pt x="342" y="75"/>
                    <a:pt x="150" y="17"/>
                    <a:pt x="0" y="0"/>
                  </a:cubicBezTo>
                  <a:cubicBezTo>
                    <a:pt x="0" y="513"/>
                    <a:pt x="0" y="1027"/>
                    <a:pt x="0" y="1027"/>
                  </a:cubicBezTo>
                  <a:close/>
                </a:path>
              </a:pathLst>
            </a:custGeom>
            <a:gradFill rotWithShape="0">
              <a:gsLst>
                <a:gs pos="0">
                  <a:schemeClr val="bg2">
                    <a:gamma/>
                    <a:shade val="69804"/>
                    <a:invGamma/>
                  </a:schemeClr>
                </a:gs>
                <a:gs pos="100000">
                  <a:schemeClr val="bg2"/>
                </a:gs>
              </a:gsLst>
              <a:lin ang="5400000" scaled="1"/>
            </a:gradFill>
            <a:ln w="9525"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ja-JP" altLang="en-US" sz="2800">
                <a:solidFill>
                  <a:srgbClr val="2E2E48"/>
                </a:solidFill>
              </a:endParaRPr>
            </a:p>
          </p:txBody>
        </p:sp>
      </p:grpSp>
      <p:sp>
        <p:nvSpPr>
          <p:cNvPr id="20483" name="Rectangle 10"/>
          <p:cNvSpPr>
            <a:spLocks noGrp="1" noChangeArrowheads="1"/>
          </p:cNvSpPr>
          <p:nvPr>
            <p:ph type="title"/>
          </p:nvPr>
        </p:nvSpPr>
        <p:spPr bwMode="auto">
          <a:xfrm>
            <a:off x="457200" y="2794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20484" name="Rectangle 11"/>
          <p:cNvSpPr>
            <a:spLocks noGrp="1" noChangeArrowheads="1"/>
          </p:cNvSpPr>
          <p:nvPr>
            <p:ph type="body" idx="1"/>
          </p:nvPr>
        </p:nvSpPr>
        <p:spPr bwMode="auto">
          <a:xfrm>
            <a:off x="457200" y="1600200"/>
            <a:ext cx="82296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68620" name="Rectangle 12"/>
          <p:cNvSpPr>
            <a:spLocks noGrp="1" noChangeArrowheads="1"/>
          </p:cNvSpPr>
          <p:nvPr>
            <p:ph type="dt" sz="half" idx="2"/>
          </p:nvPr>
        </p:nvSpPr>
        <p:spPr bwMode="auto">
          <a:xfrm>
            <a:off x="457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0" sz="1400"/>
            </a:lvl1pPr>
          </a:lstStyle>
          <a:p>
            <a:pPr fontAlgn="base">
              <a:spcBef>
                <a:spcPct val="0"/>
              </a:spcBef>
              <a:spcAft>
                <a:spcPct val="0"/>
              </a:spcAft>
              <a:defRPr/>
            </a:pPr>
            <a:fld id="{33638E1C-0C03-A943-B456-398B95F44306}" type="datetime1">
              <a:rPr lang="ja-JP" altLang="en-US" smtClean="0">
                <a:solidFill>
                  <a:srgbClr val="2E2E48"/>
                </a:solidFill>
              </a:rPr>
              <a:pPr fontAlgn="base">
                <a:spcBef>
                  <a:spcPct val="0"/>
                </a:spcBef>
                <a:spcAft>
                  <a:spcPct val="0"/>
                </a:spcAft>
                <a:defRPr/>
              </a:pPr>
              <a:t>16/03/28</a:t>
            </a:fld>
            <a:endParaRPr lang="en-US" altLang="ja-JP">
              <a:solidFill>
                <a:srgbClr val="2E2E48"/>
              </a:solidFill>
            </a:endParaRPr>
          </a:p>
        </p:txBody>
      </p:sp>
      <p:sp>
        <p:nvSpPr>
          <p:cNvPr id="6862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kumimoji="0" sz="1400"/>
            </a:lvl1pPr>
          </a:lstStyle>
          <a:p>
            <a:pPr fontAlgn="base">
              <a:spcBef>
                <a:spcPct val="0"/>
              </a:spcBef>
              <a:spcAft>
                <a:spcPct val="0"/>
              </a:spcAft>
              <a:defRPr/>
            </a:pPr>
            <a:endParaRPr lang="en-US" altLang="ja-JP">
              <a:solidFill>
                <a:srgbClr val="2E2E48"/>
              </a:solidFill>
            </a:endParaRPr>
          </a:p>
        </p:txBody>
      </p:sp>
      <p:sp>
        <p:nvSpPr>
          <p:cNvPr id="68622" name="Rectangle 14"/>
          <p:cNvSpPr>
            <a:spLocks noGrp="1" noChangeArrowheads="1"/>
          </p:cNvSpPr>
          <p:nvPr>
            <p:ph type="sldNum" sz="quarter" idx="4"/>
          </p:nvPr>
        </p:nvSpPr>
        <p:spPr bwMode="auto">
          <a:xfrm>
            <a:off x="7239000" y="6669088"/>
            <a:ext cx="1905000" cy="1889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0" sz="1400"/>
            </a:lvl1pPr>
          </a:lstStyle>
          <a:p>
            <a:pPr fontAlgn="base">
              <a:spcBef>
                <a:spcPct val="0"/>
              </a:spcBef>
              <a:spcAft>
                <a:spcPct val="0"/>
              </a:spcAft>
              <a:defRPr/>
            </a:pPr>
            <a:fld id="{0FB5B8F7-4515-4EB8-B418-6DD4043AB5B2}" type="slidenum">
              <a:rPr lang="ja-JP" altLang="en-US">
                <a:solidFill>
                  <a:srgbClr val="2E2E48"/>
                </a:solidFill>
              </a:rPr>
              <a:pPr fontAlgn="base">
                <a:spcBef>
                  <a:spcPct val="0"/>
                </a:spcBef>
                <a:spcAft>
                  <a:spcPct val="0"/>
                </a:spcAft>
                <a:defRPr/>
              </a:pPr>
              <a:t>‹#›</a:t>
            </a:fld>
            <a:endParaRPr lang="en-US" altLang="ja-JP">
              <a:solidFill>
                <a:srgbClr val="2E2E48"/>
              </a:solidFill>
            </a:endParaRPr>
          </a:p>
        </p:txBody>
      </p:sp>
    </p:spTree>
    <p:extLst>
      <p:ext uri="{BB962C8B-B14F-4D97-AF65-F5344CB8AC3E}">
        <p14:creationId xmlns:p14="http://schemas.microsoft.com/office/powerpoint/2010/main" val="4233452048"/>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 id="2147483895" r:id="rId12"/>
    <p:sldLayoutId id="2147483896" r:id="rId13"/>
    <p:sldLayoutId id="2147483897" r:id="rId14"/>
    <p:sldLayoutId id="2147483898" r:id="rId15"/>
    <p:sldLayoutId id="2147483899" r:id="rId16"/>
  </p:sldLayoutIdLst>
  <p:hf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p:titleStyle>
    <p:bodyStyle>
      <a:lvl1pPr marL="342900" indent="-342900" algn="l" rtl="0" eaLnBrk="0" fontAlgn="base" hangingPunct="0">
        <a:spcBef>
          <a:spcPct val="20000"/>
        </a:spcBef>
        <a:spcAft>
          <a:spcPct val="0"/>
        </a:spcAft>
        <a:buClr>
          <a:schemeClr val="tx2"/>
        </a:buClr>
        <a:buSzPct val="60000"/>
        <a:buFont typeface="Wingdings" pitchFamily="2" charset="2"/>
        <a:buChar char="u"/>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60000"/>
        <a:buFont typeface="Wingdings" pitchFamily="2" charset="2"/>
        <a:buChar char="v"/>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tx2"/>
        </a:buClr>
        <a:buSzPct val="40000"/>
        <a:buFont typeface="Wingdings" pitchFamily="2" charset="2"/>
        <a:buChar char="u"/>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tx2"/>
        </a:buClr>
        <a:buSzPct val="50000"/>
        <a:buFont typeface="Wingdings" pitchFamily="2" charset="2"/>
        <a:buChar char="v"/>
        <a:defRPr kumimoji="1" sz="2000">
          <a:solidFill>
            <a:schemeClr val="tx1"/>
          </a:solidFill>
          <a:latin typeface="+mn-lt"/>
          <a:ea typeface="+mn-ea"/>
        </a:defRPr>
      </a:lvl4pPr>
      <a:lvl5pPr marL="2057400" indent="-228600" algn="l" rtl="0" eaLnBrk="0" fontAlgn="base" hangingPunct="0">
        <a:spcBef>
          <a:spcPct val="20000"/>
        </a:spcBef>
        <a:spcAft>
          <a:spcPct val="0"/>
        </a:spcAft>
        <a:buSzPct val="80000"/>
        <a:buChar char="•"/>
        <a:defRPr kumimoji="1" sz="2000">
          <a:solidFill>
            <a:schemeClr val="tx1"/>
          </a:solidFill>
          <a:latin typeface="+mn-lt"/>
          <a:ea typeface="+mn-ea"/>
        </a:defRPr>
      </a:lvl5pPr>
      <a:lvl6pPr marL="2514600" indent="-228600" algn="l" rtl="0" fontAlgn="base">
        <a:spcBef>
          <a:spcPct val="20000"/>
        </a:spcBef>
        <a:spcAft>
          <a:spcPct val="0"/>
        </a:spcAft>
        <a:buSzPct val="80000"/>
        <a:buChar char="•"/>
        <a:defRPr kumimoji="1" sz="2000">
          <a:solidFill>
            <a:schemeClr val="tx1"/>
          </a:solidFill>
          <a:latin typeface="+mn-lt"/>
          <a:ea typeface="+mn-ea"/>
        </a:defRPr>
      </a:lvl6pPr>
      <a:lvl7pPr marL="2971800" indent="-228600" algn="l" rtl="0" fontAlgn="base">
        <a:spcBef>
          <a:spcPct val="20000"/>
        </a:spcBef>
        <a:spcAft>
          <a:spcPct val="0"/>
        </a:spcAft>
        <a:buSzPct val="80000"/>
        <a:buChar char="•"/>
        <a:defRPr kumimoji="1" sz="2000">
          <a:solidFill>
            <a:schemeClr val="tx1"/>
          </a:solidFill>
          <a:latin typeface="+mn-lt"/>
          <a:ea typeface="+mn-ea"/>
        </a:defRPr>
      </a:lvl7pPr>
      <a:lvl8pPr marL="3429000" indent="-228600" algn="l" rtl="0" fontAlgn="base">
        <a:spcBef>
          <a:spcPct val="20000"/>
        </a:spcBef>
        <a:spcAft>
          <a:spcPct val="0"/>
        </a:spcAft>
        <a:buSzPct val="80000"/>
        <a:buChar char="•"/>
        <a:defRPr kumimoji="1" sz="2000">
          <a:solidFill>
            <a:schemeClr val="tx1"/>
          </a:solidFill>
          <a:latin typeface="+mn-lt"/>
          <a:ea typeface="+mn-ea"/>
        </a:defRPr>
      </a:lvl8pPr>
      <a:lvl9pPr marL="3886200" indent="-228600" algn="l" rtl="0" fontAlgn="base">
        <a:spcBef>
          <a:spcPct val="20000"/>
        </a:spcBef>
        <a:spcAft>
          <a:spcPct val="0"/>
        </a:spcAft>
        <a:buSzPct val="80000"/>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64350"/>
            <a:chOff x="0" y="0"/>
            <a:chExt cx="5760" cy="4324"/>
          </a:xfrm>
        </p:grpSpPr>
        <p:sp>
          <p:nvSpPr>
            <p:cNvPr id="68611" name="Rectangle 3"/>
            <p:cNvSpPr>
              <a:spLocks noChangeArrowheads="1"/>
            </p:cNvSpPr>
            <p:nvPr userDrawn="1"/>
          </p:nvSpPr>
          <p:spPr bwMode="white">
            <a:xfrm>
              <a:off x="0" y="331"/>
              <a:ext cx="5760" cy="3326"/>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fontAlgn="base">
                <a:spcBef>
                  <a:spcPct val="0"/>
                </a:spcBef>
                <a:spcAft>
                  <a:spcPct val="0"/>
                </a:spcAft>
                <a:defRPr/>
              </a:pPr>
              <a:endParaRPr lang="ja-JP" altLang="en-US" sz="2800">
                <a:solidFill>
                  <a:srgbClr val="2E2E48"/>
                </a:solidFill>
              </a:endParaRPr>
            </a:p>
          </p:txBody>
        </p:sp>
        <p:sp>
          <p:nvSpPr>
            <p:cNvPr id="68612" name="Rectangle 4"/>
            <p:cNvSpPr>
              <a:spLocks noChangeArrowheads="1"/>
            </p:cNvSpPr>
            <p:nvPr userDrawn="1"/>
          </p:nvSpPr>
          <p:spPr bwMode="white">
            <a:xfrm>
              <a:off x="0" y="0"/>
              <a:ext cx="5760" cy="351"/>
            </a:xfrm>
            <a:prstGeom prst="rect">
              <a:avLst/>
            </a:prstGeom>
            <a:gradFill rotWithShape="0">
              <a:gsLst>
                <a:gs pos="0">
                  <a:schemeClr val="hlink"/>
                </a:gs>
                <a:gs pos="100000">
                  <a:schemeClr val="bg1"/>
                </a:gs>
              </a:gsLst>
              <a:lin ang="5400000" scaled="1"/>
            </a:gradFill>
            <a:ln w="9525">
              <a:noFill/>
              <a:miter lim="800000"/>
              <a:headEnd/>
              <a:tailEnd/>
            </a:ln>
            <a:effectLst/>
          </p:spPr>
          <p:txBody>
            <a:bodyPr wrap="none" anchor="ctr"/>
            <a:lstStyle/>
            <a:p>
              <a:pPr fontAlgn="base">
                <a:spcBef>
                  <a:spcPct val="0"/>
                </a:spcBef>
                <a:spcAft>
                  <a:spcPct val="0"/>
                </a:spcAft>
                <a:defRPr/>
              </a:pPr>
              <a:endParaRPr lang="ja-JP" altLang="en-US" sz="2800">
                <a:solidFill>
                  <a:srgbClr val="2E2E48"/>
                </a:solidFill>
              </a:endParaRPr>
            </a:p>
          </p:txBody>
        </p:sp>
        <p:sp>
          <p:nvSpPr>
            <p:cNvPr id="68613" name="Freeform 5"/>
            <p:cNvSpPr>
              <a:spLocks/>
            </p:cNvSpPr>
            <p:nvPr userDrawn="1"/>
          </p:nvSpPr>
          <p:spPr bwMode="white">
            <a:xfrm>
              <a:off x="0" y="1596"/>
              <a:ext cx="5760" cy="1651"/>
            </a:xfrm>
            <a:custGeom>
              <a:avLst/>
              <a:gdLst/>
              <a:ahLst/>
              <a:cxnLst>
                <a:cxn ang="0">
                  <a:pos x="0" y="960"/>
                </a:cxn>
                <a:cxn ang="0">
                  <a:pos x="773" y="852"/>
                </a:cxn>
                <a:cxn ang="0">
                  <a:pos x="1536" y="594"/>
                </a:cxn>
                <a:cxn ang="0">
                  <a:pos x="2438" y="156"/>
                </a:cxn>
                <a:cxn ang="0">
                  <a:pos x="2678" y="24"/>
                </a:cxn>
                <a:cxn ang="0">
                  <a:pos x="2816" y="30"/>
                </a:cxn>
                <a:cxn ang="0">
                  <a:pos x="2876" y="0"/>
                </a:cxn>
                <a:cxn ang="0">
                  <a:pos x="3032" y="30"/>
                </a:cxn>
                <a:cxn ang="0">
                  <a:pos x="3086" y="12"/>
                </a:cxn>
                <a:cxn ang="0">
                  <a:pos x="3183" y="42"/>
                </a:cxn>
                <a:cxn ang="0">
                  <a:pos x="3333" y="120"/>
                </a:cxn>
                <a:cxn ang="0">
                  <a:pos x="3483" y="234"/>
                </a:cxn>
                <a:cxn ang="0">
                  <a:pos x="3741" y="396"/>
                </a:cxn>
                <a:cxn ang="0">
                  <a:pos x="4156" y="636"/>
                </a:cxn>
                <a:cxn ang="0">
                  <a:pos x="4510" y="768"/>
                </a:cxn>
                <a:cxn ang="0">
                  <a:pos x="4913" y="906"/>
                </a:cxn>
                <a:cxn ang="0">
                  <a:pos x="5304" y="1074"/>
                </a:cxn>
                <a:cxn ang="0">
                  <a:pos x="5760" y="1150"/>
                </a:cxn>
                <a:cxn ang="0">
                  <a:pos x="5760" y="1651"/>
                </a:cxn>
                <a:cxn ang="0">
                  <a:pos x="0" y="1651"/>
                </a:cxn>
                <a:cxn ang="0">
                  <a:pos x="0" y="960"/>
                </a:cxn>
              </a:cxnLst>
              <a:rect l="0" t="0" r="r" b="b"/>
              <a:pathLst>
                <a:path w="5760" h="1651">
                  <a:moveTo>
                    <a:pt x="0" y="960"/>
                  </a:moveTo>
                  <a:cubicBezTo>
                    <a:pt x="237" y="952"/>
                    <a:pt x="517" y="913"/>
                    <a:pt x="773" y="852"/>
                  </a:cubicBezTo>
                  <a:cubicBezTo>
                    <a:pt x="1029" y="791"/>
                    <a:pt x="1259" y="710"/>
                    <a:pt x="1536" y="594"/>
                  </a:cubicBezTo>
                  <a:cubicBezTo>
                    <a:pt x="1814" y="478"/>
                    <a:pt x="2247" y="251"/>
                    <a:pt x="2438" y="156"/>
                  </a:cubicBezTo>
                  <a:cubicBezTo>
                    <a:pt x="2628" y="61"/>
                    <a:pt x="2615" y="45"/>
                    <a:pt x="2678" y="24"/>
                  </a:cubicBezTo>
                  <a:cubicBezTo>
                    <a:pt x="2741" y="3"/>
                    <a:pt x="2783" y="34"/>
                    <a:pt x="2816" y="30"/>
                  </a:cubicBezTo>
                  <a:cubicBezTo>
                    <a:pt x="2849" y="26"/>
                    <a:pt x="2840" y="0"/>
                    <a:pt x="2876" y="0"/>
                  </a:cubicBezTo>
                  <a:cubicBezTo>
                    <a:pt x="2912" y="0"/>
                    <a:pt x="2997" y="28"/>
                    <a:pt x="3032" y="30"/>
                  </a:cubicBezTo>
                  <a:cubicBezTo>
                    <a:pt x="3067" y="32"/>
                    <a:pt x="3061" y="10"/>
                    <a:pt x="3086" y="12"/>
                  </a:cubicBezTo>
                  <a:cubicBezTo>
                    <a:pt x="3112" y="14"/>
                    <a:pt x="3142" y="24"/>
                    <a:pt x="3183" y="42"/>
                  </a:cubicBezTo>
                  <a:cubicBezTo>
                    <a:pt x="3224" y="60"/>
                    <a:pt x="3283" y="88"/>
                    <a:pt x="3333" y="120"/>
                  </a:cubicBezTo>
                  <a:cubicBezTo>
                    <a:pt x="3383" y="152"/>
                    <a:pt x="3415" y="188"/>
                    <a:pt x="3483" y="234"/>
                  </a:cubicBezTo>
                  <a:cubicBezTo>
                    <a:pt x="3551" y="280"/>
                    <a:pt x="3629" y="329"/>
                    <a:pt x="3741" y="396"/>
                  </a:cubicBezTo>
                  <a:cubicBezTo>
                    <a:pt x="3854" y="463"/>
                    <a:pt x="4028" y="574"/>
                    <a:pt x="4156" y="636"/>
                  </a:cubicBezTo>
                  <a:cubicBezTo>
                    <a:pt x="4284" y="698"/>
                    <a:pt x="4384" y="723"/>
                    <a:pt x="4510" y="768"/>
                  </a:cubicBezTo>
                  <a:cubicBezTo>
                    <a:pt x="4637" y="813"/>
                    <a:pt x="4781" y="855"/>
                    <a:pt x="4913" y="906"/>
                  </a:cubicBezTo>
                  <a:cubicBezTo>
                    <a:pt x="5045" y="957"/>
                    <a:pt x="5163" y="1033"/>
                    <a:pt x="5304" y="1074"/>
                  </a:cubicBezTo>
                  <a:cubicBezTo>
                    <a:pt x="5445" y="1115"/>
                    <a:pt x="5543" y="1125"/>
                    <a:pt x="5760" y="1150"/>
                  </a:cubicBezTo>
                  <a:cubicBezTo>
                    <a:pt x="5760" y="1400"/>
                    <a:pt x="5760" y="1651"/>
                    <a:pt x="5760" y="1651"/>
                  </a:cubicBezTo>
                  <a:lnTo>
                    <a:pt x="0" y="1651"/>
                  </a:lnTo>
                  <a:lnTo>
                    <a:pt x="0" y="960"/>
                  </a:lnTo>
                  <a:close/>
                </a:path>
              </a:pathLst>
            </a:custGeom>
            <a:gradFill rotWithShape="0">
              <a:gsLst>
                <a:gs pos="0">
                  <a:schemeClr val="bg2"/>
                </a:gs>
                <a:gs pos="100000">
                  <a:schemeClr val="bg2">
                    <a:gamma/>
                    <a:shade val="66667"/>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ja-JP" altLang="en-US" sz="2800">
                <a:solidFill>
                  <a:srgbClr val="2E2E48"/>
                </a:solidFill>
              </a:endParaRPr>
            </a:p>
          </p:txBody>
        </p:sp>
        <p:sp>
          <p:nvSpPr>
            <p:cNvPr id="68614" name="Freeform 6"/>
            <p:cNvSpPr>
              <a:spLocks/>
            </p:cNvSpPr>
            <p:nvPr userDrawn="1"/>
          </p:nvSpPr>
          <p:spPr bwMode="white">
            <a:xfrm>
              <a:off x="380" y="1597"/>
              <a:ext cx="2495" cy="1054"/>
            </a:xfrm>
            <a:custGeom>
              <a:avLst/>
              <a:gdLst/>
              <a:ahLst/>
              <a:cxnLst>
                <a:cxn ang="0">
                  <a:pos x="909" y="650"/>
                </a:cxn>
                <a:cxn ang="0">
                  <a:pos x="2028" y="116"/>
                </a:cxn>
                <a:cxn ang="0">
                  <a:pos x="2253" y="20"/>
                </a:cxn>
                <a:cxn ang="0">
                  <a:pos x="2304" y="8"/>
                </a:cxn>
                <a:cxn ang="0">
                  <a:pos x="2388" y="20"/>
                </a:cxn>
                <a:cxn ang="0">
                  <a:pos x="2490" y="8"/>
                </a:cxn>
                <a:cxn ang="0">
                  <a:pos x="2424" y="62"/>
                </a:cxn>
                <a:cxn ang="0">
                  <a:pos x="2349" y="158"/>
                </a:cxn>
                <a:cxn ang="0">
                  <a:pos x="2295" y="182"/>
                </a:cxn>
                <a:cxn ang="0">
                  <a:pos x="2271" y="251"/>
                </a:cxn>
                <a:cxn ang="0">
                  <a:pos x="2304" y="332"/>
                </a:cxn>
                <a:cxn ang="0">
                  <a:pos x="2253" y="326"/>
                </a:cxn>
                <a:cxn ang="0">
                  <a:pos x="2226" y="386"/>
                </a:cxn>
                <a:cxn ang="0">
                  <a:pos x="2130" y="491"/>
                </a:cxn>
                <a:cxn ang="0">
                  <a:pos x="1980" y="710"/>
                </a:cxn>
                <a:cxn ang="0">
                  <a:pos x="1884" y="758"/>
                </a:cxn>
                <a:cxn ang="0">
                  <a:pos x="1782" y="845"/>
                </a:cxn>
                <a:cxn ang="0">
                  <a:pos x="1629" y="959"/>
                </a:cxn>
                <a:cxn ang="0">
                  <a:pos x="1458" y="1052"/>
                </a:cxn>
                <a:cxn ang="0">
                  <a:pos x="1560" y="932"/>
                </a:cxn>
                <a:cxn ang="0">
                  <a:pos x="1701" y="770"/>
                </a:cxn>
                <a:cxn ang="0">
                  <a:pos x="1785" y="644"/>
                </a:cxn>
                <a:cxn ang="0">
                  <a:pos x="1935" y="476"/>
                </a:cxn>
                <a:cxn ang="0">
                  <a:pos x="2034" y="350"/>
                </a:cxn>
                <a:cxn ang="0">
                  <a:pos x="2016" y="323"/>
                </a:cxn>
                <a:cxn ang="0">
                  <a:pos x="1947" y="434"/>
                </a:cxn>
                <a:cxn ang="0">
                  <a:pos x="1821" y="587"/>
                </a:cxn>
                <a:cxn ang="0">
                  <a:pos x="1704" y="662"/>
                </a:cxn>
                <a:cxn ang="0">
                  <a:pos x="1620" y="761"/>
                </a:cxn>
                <a:cxn ang="0">
                  <a:pos x="1584" y="728"/>
                </a:cxn>
                <a:cxn ang="0">
                  <a:pos x="1731" y="581"/>
                </a:cxn>
                <a:cxn ang="0">
                  <a:pos x="1851" y="467"/>
                </a:cxn>
                <a:cxn ang="0">
                  <a:pos x="1875" y="413"/>
                </a:cxn>
                <a:cxn ang="0">
                  <a:pos x="1788" y="515"/>
                </a:cxn>
                <a:cxn ang="0">
                  <a:pos x="1689" y="611"/>
                </a:cxn>
                <a:cxn ang="0">
                  <a:pos x="1605" y="665"/>
                </a:cxn>
                <a:cxn ang="0">
                  <a:pos x="1689" y="548"/>
                </a:cxn>
                <a:cxn ang="0">
                  <a:pos x="1746" y="506"/>
                </a:cxn>
                <a:cxn ang="0">
                  <a:pos x="1596" y="611"/>
                </a:cxn>
                <a:cxn ang="0">
                  <a:pos x="1542" y="689"/>
                </a:cxn>
                <a:cxn ang="0">
                  <a:pos x="1500" y="632"/>
                </a:cxn>
                <a:cxn ang="0">
                  <a:pos x="1590" y="563"/>
                </a:cxn>
                <a:cxn ang="0">
                  <a:pos x="1704" y="476"/>
                </a:cxn>
                <a:cxn ang="0">
                  <a:pos x="1659" y="485"/>
                </a:cxn>
                <a:cxn ang="0">
                  <a:pos x="1596" y="524"/>
                </a:cxn>
                <a:cxn ang="0">
                  <a:pos x="1530" y="560"/>
                </a:cxn>
                <a:cxn ang="0">
                  <a:pos x="1470" y="623"/>
                </a:cxn>
                <a:cxn ang="0">
                  <a:pos x="1401" y="662"/>
                </a:cxn>
                <a:cxn ang="0">
                  <a:pos x="1362" y="665"/>
                </a:cxn>
                <a:cxn ang="0">
                  <a:pos x="1263" y="653"/>
                </a:cxn>
                <a:cxn ang="0">
                  <a:pos x="1194" y="668"/>
                </a:cxn>
                <a:cxn ang="0">
                  <a:pos x="879" y="788"/>
                </a:cxn>
                <a:cxn ang="0">
                  <a:pos x="492" y="917"/>
                </a:cxn>
                <a:cxn ang="0">
                  <a:pos x="657" y="851"/>
                </a:cxn>
                <a:cxn ang="0">
                  <a:pos x="1035" y="716"/>
                </a:cxn>
                <a:cxn ang="0">
                  <a:pos x="1062" y="689"/>
                </a:cxn>
                <a:cxn ang="0">
                  <a:pos x="714" y="806"/>
                </a:cxn>
                <a:cxn ang="0">
                  <a:pos x="288" y="905"/>
                </a:cxn>
                <a:cxn ang="0">
                  <a:pos x="207" y="902"/>
                </a:cxn>
                <a:cxn ang="0">
                  <a:pos x="84" y="929"/>
                </a:cxn>
                <a:cxn ang="0">
                  <a:pos x="135" y="902"/>
                </a:cxn>
              </a:cxnLst>
              <a:rect l="0" t="0" r="r" b="b"/>
              <a:pathLst>
                <a:path w="2495" h="1054">
                  <a:moveTo>
                    <a:pt x="135" y="902"/>
                  </a:moveTo>
                  <a:cubicBezTo>
                    <a:pt x="270" y="859"/>
                    <a:pt x="683" y="732"/>
                    <a:pt x="909" y="650"/>
                  </a:cubicBezTo>
                  <a:cubicBezTo>
                    <a:pt x="1135" y="568"/>
                    <a:pt x="1305" y="499"/>
                    <a:pt x="1491" y="410"/>
                  </a:cubicBezTo>
                  <a:cubicBezTo>
                    <a:pt x="1677" y="321"/>
                    <a:pt x="1911" y="179"/>
                    <a:pt x="2028" y="116"/>
                  </a:cubicBezTo>
                  <a:cubicBezTo>
                    <a:pt x="2145" y="53"/>
                    <a:pt x="2156" y="48"/>
                    <a:pt x="2193" y="32"/>
                  </a:cubicBezTo>
                  <a:cubicBezTo>
                    <a:pt x="2230" y="16"/>
                    <a:pt x="2238" y="22"/>
                    <a:pt x="2253" y="20"/>
                  </a:cubicBezTo>
                  <a:cubicBezTo>
                    <a:pt x="2268" y="18"/>
                    <a:pt x="2278" y="22"/>
                    <a:pt x="2286" y="20"/>
                  </a:cubicBezTo>
                  <a:cubicBezTo>
                    <a:pt x="2294" y="18"/>
                    <a:pt x="2296" y="10"/>
                    <a:pt x="2304" y="8"/>
                  </a:cubicBezTo>
                  <a:cubicBezTo>
                    <a:pt x="2312" y="6"/>
                    <a:pt x="2320" y="6"/>
                    <a:pt x="2334" y="8"/>
                  </a:cubicBezTo>
                  <a:cubicBezTo>
                    <a:pt x="2348" y="10"/>
                    <a:pt x="2372" y="21"/>
                    <a:pt x="2388" y="20"/>
                  </a:cubicBezTo>
                  <a:cubicBezTo>
                    <a:pt x="2404" y="19"/>
                    <a:pt x="2416" y="4"/>
                    <a:pt x="2433" y="2"/>
                  </a:cubicBezTo>
                  <a:cubicBezTo>
                    <a:pt x="2450" y="0"/>
                    <a:pt x="2485" y="4"/>
                    <a:pt x="2490" y="8"/>
                  </a:cubicBezTo>
                  <a:cubicBezTo>
                    <a:pt x="2495" y="12"/>
                    <a:pt x="2474" y="17"/>
                    <a:pt x="2463" y="26"/>
                  </a:cubicBezTo>
                  <a:cubicBezTo>
                    <a:pt x="2452" y="35"/>
                    <a:pt x="2437" y="47"/>
                    <a:pt x="2424" y="62"/>
                  </a:cubicBezTo>
                  <a:cubicBezTo>
                    <a:pt x="2411" y="77"/>
                    <a:pt x="2397" y="103"/>
                    <a:pt x="2385" y="119"/>
                  </a:cubicBezTo>
                  <a:cubicBezTo>
                    <a:pt x="2373" y="135"/>
                    <a:pt x="2358" y="149"/>
                    <a:pt x="2349" y="158"/>
                  </a:cubicBezTo>
                  <a:cubicBezTo>
                    <a:pt x="2340" y="167"/>
                    <a:pt x="2340" y="172"/>
                    <a:pt x="2331" y="176"/>
                  </a:cubicBezTo>
                  <a:cubicBezTo>
                    <a:pt x="2322" y="180"/>
                    <a:pt x="2303" y="174"/>
                    <a:pt x="2295" y="182"/>
                  </a:cubicBezTo>
                  <a:cubicBezTo>
                    <a:pt x="2287" y="190"/>
                    <a:pt x="2284" y="216"/>
                    <a:pt x="2280" y="227"/>
                  </a:cubicBezTo>
                  <a:cubicBezTo>
                    <a:pt x="2276" y="238"/>
                    <a:pt x="2268" y="245"/>
                    <a:pt x="2271" y="251"/>
                  </a:cubicBezTo>
                  <a:cubicBezTo>
                    <a:pt x="2274" y="257"/>
                    <a:pt x="2293" y="253"/>
                    <a:pt x="2298" y="266"/>
                  </a:cubicBezTo>
                  <a:cubicBezTo>
                    <a:pt x="2303" y="279"/>
                    <a:pt x="2309" y="319"/>
                    <a:pt x="2304" y="332"/>
                  </a:cubicBezTo>
                  <a:cubicBezTo>
                    <a:pt x="2299" y="345"/>
                    <a:pt x="2273" y="345"/>
                    <a:pt x="2265" y="344"/>
                  </a:cubicBezTo>
                  <a:cubicBezTo>
                    <a:pt x="2257" y="343"/>
                    <a:pt x="2258" y="326"/>
                    <a:pt x="2253" y="326"/>
                  </a:cubicBezTo>
                  <a:cubicBezTo>
                    <a:pt x="2248" y="326"/>
                    <a:pt x="2236" y="337"/>
                    <a:pt x="2232" y="347"/>
                  </a:cubicBezTo>
                  <a:cubicBezTo>
                    <a:pt x="2228" y="357"/>
                    <a:pt x="2228" y="376"/>
                    <a:pt x="2226" y="386"/>
                  </a:cubicBezTo>
                  <a:cubicBezTo>
                    <a:pt x="2224" y="396"/>
                    <a:pt x="2236" y="390"/>
                    <a:pt x="2220" y="407"/>
                  </a:cubicBezTo>
                  <a:cubicBezTo>
                    <a:pt x="2204" y="424"/>
                    <a:pt x="2157" y="463"/>
                    <a:pt x="2130" y="491"/>
                  </a:cubicBezTo>
                  <a:cubicBezTo>
                    <a:pt x="2103" y="519"/>
                    <a:pt x="2083" y="539"/>
                    <a:pt x="2058" y="575"/>
                  </a:cubicBezTo>
                  <a:cubicBezTo>
                    <a:pt x="2033" y="611"/>
                    <a:pt x="1998" y="679"/>
                    <a:pt x="1980" y="710"/>
                  </a:cubicBezTo>
                  <a:cubicBezTo>
                    <a:pt x="1962" y="741"/>
                    <a:pt x="1966" y="756"/>
                    <a:pt x="1950" y="764"/>
                  </a:cubicBezTo>
                  <a:cubicBezTo>
                    <a:pt x="1934" y="772"/>
                    <a:pt x="1906" y="756"/>
                    <a:pt x="1884" y="758"/>
                  </a:cubicBezTo>
                  <a:cubicBezTo>
                    <a:pt x="1862" y="760"/>
                    <a:pt x="1832" y="762"/>
                    <a:pt x="1815" y="776"/>
                  </a:cubicBezTo>
                  <a:cubicBezTo>
                    <a:pt x="1798" y="790"/>
                    <a:pt x="1800" y="826"/>
                    <a:pt x="1782" y="845"/>
                  </a:cubicBezTo>
                  <a:cubicBezTo>
                    <a:pt x="1764" y="864"/>
                    <a:pt x="1730" y="871"/>
                    <a:pt x="1704" y="890"/>
                  </a:cubicBezTo>
                  <a:cubicBezTo>
                    <a:pt x="1678" y="909"/>
                    <a:pt x="1657" y="942"/>
                    <a:pt x="1629" y="959"/>
                  </a:cubicBezTo>
                  <a:cubicBezTo>
                    <a:pt x="1601" y="976"/>
                    <a:pt x="1561" y="980"/>
                    <a:pt x="1533" y="995"/>
                  </a:cubicBezTo>
                  <a:cubicBezTo>
                    <a:pt x="1505" y="1010"/>
                    <a:pt x="1469" y="1050"/>
                    <a:pt x="1458" y="1052"/>
                  </a:cubicBezTo>
                  <a:cubicBezTo>
                    <a:pt x="1447" y="1054"/>
                    <a:pt x="1450" y="1027"/>
                    <a:pt x="1467" y="1007"/>
                  </a:cubicBezTo>
                  <a:cubicBezTo>
                    <a:pt x="1484" y="987"/>
                    <a:pt x="1533" y="955"/>
                    <a:pt x="1560" y="932"/>
                  </a:cubicBezTo>
                  <a:cubicBezTo>
                    <a:pt x="1587" y="909"/>
                    <a:pt x="1606" y="893"/>
                    <a:pt x="1629" y="866"/>
                  </a:cubicBezTo>
                  <a:cubicBezTo>
                    <a:pt x="1652" y="839"/>
                    <a:pt x="1687" y="796"/>
                    <a:pt x="1701" y="770"/>
                  </a:cubicBezTo>
                  <a:cubicBezTo>
                    <a:pt x="1715" y="744"/>
                    <a:pt x="1699" y="731"/>
                    <a:pt x="1713" y="710"/>
                  </a:cubicBezTo>
                  <a:cubicBezTo>
                    <a:pt x="1727" y="689"/>
                    <a:pt x="1759" y="671"/>
                    <a:pt x="1785" y="644"/>
                  </a:cubicBezTo>
                  <a:cubicBezTo>
                    <a:pt x="1811" y="617"/>
                    <a:pt x="1844" y="573"/>
                    <a:pt x="1869" y="545"/>
                  </a:cubicBezTo>
                  <a:cubicBezTo>
                    <a:pt x="1894" y="517"/>
                    <a:pt x="1918" y="500"/>
                    <a:pt x="1935" y="476"/>
                  </a:cubicBezTo>
                  <a:cubicBezTo>
                    <a:pt x="1952" y="452"/>
                    <a:pt x="1955" y="422"/>
                    <a:pt x="1971" y="401"/>
                  </a:cubicBezTo>
                  <a:cubicBezTo>
                    <a:pt x="1987" y="380"/>
                    <a:pt x="2019" y="364"/>
                    <a:pt x="2034" y="350"/>
                  </a:cubicBezTo>
                  <a:cubicBezTo>
                    <a:pt x="2049" y="336"/>
                    <a:pt x="2064" y="318"/>
                    <a:pt x="2061" y="314"/>
                  </a:cubicBezTo>
                  <a:cubicBezTo>
                    <a:pt x="2058" y="310"/>
                    <a:pt x="2031" y="314"/>
                    <a:pt x="2016" y="323"/>
                  </a:cubicBezTo>
                  <a:cubicBezTo>
                    <a:pt x="2001" y="332"/>
                    <a:pt x="1982" y="350"/>
                    <a:pt x="1971" y="368"/>
                  </a:cubicBezTo>
                  <a:cubicBezTo>
                    <a:pt x="1960" y="386"/>
                    <a:pt x="1960" y="412"/>
                    <a:pt x="1947" y="434"/>
                  </a:cubicBezTo>
                  <a:cubicBezTo>
                    <a:pt x="1934" y="456"/>
                    <a:pt x="1914" y="475"/>
                    <a:pt x="1893" y="500"/>
                  </a:cubicBezTo>
                  <a:cubicBezTo>
                    <a:pt x="1872" y="525"/>
                    <a:pt x="1841" y="565"/>
                    <a:pt x="1821" y="587"/>
                  </a:cubicBezTo>
                  <a:cubicBezTo>
                    <a:pt x="1801" y="609"/>
                    <a:pt x="1790" y="619"/>
                    <a:pt x="1770" y="632"/>
                  </a:cubicBezTo>
                  <a:cubicBezTo>
                    <a:pt x="1750" y="645"/>
                    <a:pt x="1727" y="647"/>
                    <a:pt x="1704" y="662"/>
                  </a:cubicBezTo>
                  <a:cubicBezTo>
                    <a:pt x="1681" y="677"/>
                    <a:pt x="1646" y="709"/>
                    <a:pt x="1632" y="725"/>
                  </a:cubicBezTo>
                  <a:cubicBezTo>
                    <a:pt x="1618" y="741"/>
                    <a:pt x="1627" y="754"/>
                    <a:pt x="1620" y="761"/>
                  </a:cubicBezTo>
                  <a:cubicBezTo>
                    <a:pt x="1613" y="768"/>
                    <a:pt x="1593" y="775"/>
                    <a:pt x="1587" y="770"/>
                  </a:cubicBezTo>
                  <a:cubicBezTo>
                    <a:pt x="1581" y="765"/>
                    <a:pt x="1566" y="749"/>
                    <a:pt x="1584" y="728"/>
                  </a:cubicBezTo>
                  <a:cubicBezTo>
                    <a:pt x="1602" y="707"/>
                    <a:pt x="1668" y="665"/>
                    <a:pt x="1692" y="641"/>
                  </a:cubicBezTo>
                  <a:cubicBezTo>
                    <a:pt x="1716" y="617"/>
                    <a:pt x="1714" y="599"/>
                    <a:pt x="1731" y="581"/>
                  </a:cubicBezTo>
                  <a:cubicBezTo>
                    <a:pt x="1748" y="563"/>
                    <a:pt x="1774" y="552"/>
                    <a:pt x="1794" y="533"/>
                  </a:cubicBezTo>
                  <a:cubicBezTo>
                    <a:pt x="1814" y="514"/>
                    <a:pt x="1837" y="482"/>
                    <a:pt x="1851" y="467"/>
                  </a:cubicBezTo>
                  <a:cubicBezTo>
                    <a:pt x="1865" y="452"/>
                    <a:pt x="1874" y="452"/>
                    <a:pt x="1878" y="443"/>
                  </a:cubicBezTo>
                  <a:cubicBezTo>
                    <a:pt x="1882" y="434"/>
                    <a:pt x="1882" y="413"/>
                    <a:pt x="1875" y="413"/>
                  </a:cubicBezTo>
                  <a:cubicBezTo>
                    <a:pt x="1868" y="413"/>
                    <a:pt x="1847" y="426"/>
                    <a:pt x="1833" y="443"/>
                  </a:cubicBezTo>
                  <a:cubicBezTo>
                    <a:pt x="1819" y="460"/>
                    <a:pt x="1804" y="495"/>
                    <a:pt x="1788" y="515"/>
                  </a:cubicBezTo>
                  <a:cubicBezTo>
                    <a:pt x="1772" y="535"/>
                    <a:pt x="1751" y="550"/>
                    <a:pt x="1734" y="566"/>
                  </a:cubicBezTo>
                  <a:cubicBezTo>
                    <a:pt x="1717" y="582"/>
                    <a:pt x="1704" y="595"/>
                    <a:pt x="1689" y="611"/>
                  </a:cubicBezTo>
                  <a:cubicBezTo>
                    <a:pt x="1674" y="627"/>
                    <a:pt x="1655" y="656"/>
                    <a:pt x="1641" y="665"/>
                  </a:cubicBezTo>
                  <a:cubicBezTo>
                    <a:pt x="1627" y="674"/>
                    <a:pt x="1609" y="674"/>
                    <a:pt x="1605" y="665"/>
                  </a:cubicBezTo>
                  <a:cubicBezTo>
                    <a:pt x="1601" y="656"/>
                    <a:pt x="1603" y="627"/>
                    <a:pt x="1617" y="608"/>
                  </a:cubicBezTo>
                  <a:cubicBezTo>
                    <a:pt x="1631" y="589"/>
                    <a:pt x="1672" y="560"/>
                    <a:pt x="1689" y="548"/>
                  </a:cubicBezTo>
                  <a:cubicBezTo>
                    <a:pt x="1706" y="536"/>
                    <a:pt x="1713" y="540"/>
                    <a:pt x="1722" y="533"/>
                  </a:cubicBezTo>
                  <a:cubicBezTo>
                    <a:pt x="1731" y="526"/>
                    <a:pt x="1752" y="507"/>
                    <a:pt x="1746" y="506"/>
                  </a:cubicBezTo>
                  <a:cubicBezTo>
                    <a:pt x="1740" y="505"/>
                    <a:pt x="1711" y="513"/>
                    <a:pt x="1686" y="530"/>
                  </a:cubicBezTo>
                  <a:cubicBezTo>
                    <a:pt x="1661" y="547"/>
                    <a:pt x="1617" y="587"/>
                    <a:pt x="1596" y="611"/>
                  </a:cubicBezTo>
                  <a:cubicBezTo>
                    <a:pt x="1575" y="635"/>
                    <a:pt x="1569" y="661"/>
                    <a:pt x="1560" y="674"/>
                  </a:cubicBezTo>
                  <a:cubicBezTo>
                    <a:pt x="1551" y="687"/>
                    <a:pt x="1549" y="694"/>
                    <a:pt x="1542" y="689"/>
                  </a:cubicBezTo>
                  <a:cubicBezTo>
                    <a:pt x="1535" y="684"/>
                    <a:pt x="1525" y="650"/>
                    <a:pt x="1518" y="641"/>
                  </a:cubicBezTo>
                  <a:cubicBezTo>
                    <a:pt x="1511" y="632"/>
                    <a:pt x="1496" y="639"/>
                    <a:pt x="1500" y="632"/>
                  </a:cubicBezTo>
                  <a:cubicBezTo>
                    <a:pt x="1504" y="625"/>
                    <a:pt x="1527" y="607"/>
                    <a:pt x="1542" y="596"/>
                  </a:cubicBezTo>
                  <a:cubicBezTo>
                    <a:pt x="1557" y="585"/>
                    <a:pt x="1571" y="574"/>
                    <a:pt x="1590" y="563"/>
                  </a:cubicBezTo>
                  <a:cubicBezTo>
                    <a:pt x="1609" y="552"/>
                    <a:pt x="1637" y="541"/>
                    <a:pt x="1656" y="527"/>
                  </a:cubicBezTo>
                  <a:cubicBezTo>
                    <a:pt x="1675" y="513"/>
                    <a:pt x="1692" y="489"/>
                    <a:pt x="1704" y="476"/>
                  </a:cubicBezTo>
                  <a:cubicBezTo>
                    <a:pt x="1716" y="463"/>
                    <a:pt x="1735" y="451"/>
                    <a:pt x="1728" y="452"/>
                  </a:cubicBezTo>
                  <a:cubicBezTo>
                    <a:pt x="1721" y="453"/>
                    <a:pt x="1673" y="473"/>
                    <a:pt x="1659" y="485"/>
                  </a:cubicBezTo>
                  <a:cubicBezTo>
                    <a:pt x="1645" y="497"/>
                    <a:pt x="1652" y="517"/>
                    <a:pt x="1641" y="524"/>
                  </a:cubicBezTo>
                  <a:cubicBezTo>
                    <a:pt x="1630" y="531"/>
                    <a:pt x="1608" y="518"/>
                    <a:pt x="1596" y="524"/>
                  </a:cubicBezTo>
                  <a:cubicBezTo>
                    <a:pt x="1584" y="530"/>
                    <a:pt x="1583" y="554"/>
                    <a:pt x="1572" y="560"/>
                  </a:cubicBezTo>
                  <a:cubicBezTo>
                    <a:pt x="1561" y="566"/>
                    <a:pt x="1541" y="553"/>
                    <a:pt x="1530" y="560"/>
                  </a:cubicBezTo>
                  <a:cubicBezTo>
                    <a:pt x="1519" y="567"/>
                    <a:pt x="1516" y="594"/>
                    <a:pt x="1506" y="605"/>
                  </a:cubicBezTo>
                  <a:cubicBezTo>
                    <a:pt x="1496" y="616"/>
                    <a:pt x="1481" y="611"/>
                    <a:pt x="1470" y="623"/>
                  </a:cubicBezTo>
                  <a:cubicBezTo>
                    <a:pt x="1459" y="635"/>
                    <a:pt x="1448" y="671"/>
                    <a:pt x="1437" y="677"/>
                  </a:cubicBezTo>
                  <a:cubicBezTo>
                    <a:pt x="1426" y="683"/>
                    <a:pt x="1406" y="671"/>
                    <a:pt x="1401" y="662"/>
                  </a:cubicBezTo>
                  <a:cubicBezTo>
                    <a:pt x="1396" y="653"/>
                    <a:pt x="1410" y="623"/>
                    <a:pt x="1404" y="623"/>
                  </a:cubicBezTo>
                  <a:cubicBezTo>
                    <a:pt x="1398" y="623"/>
                    <a:pt x="1384" y="656"/>
                    <a:pt x="1362" y="665"/>
                  </a:cubicBezTo>
                  <a:cubicBezTo>
                    <a:pt x="1340" y="674"/>
                    <a:pt x="1288" y="682"/>
                    <a:pt x="1272" y="680"/>
                  </a:cubicBezTo>
                  <a:cubicBezTo>
                    <a:pt x="1256" y="678"/>
                    <a:pt x="1268" y="660"/>
                    <a:pt x="1263" y="653"/>
                  </a:cubicBezTo>
                  <a:cubicBezTo>
                    <a:pt x="1258" y="646"/>
                    <a:pt x="1253" y="636"/>
                    <a:pt x="1242" y="638"/>
                  </a:cubicBezTo>
                  <a:cubicBezTo>
                    <a:pt x="1231" y="640"/>
                    <a:pt x="1224" y="654"/>
                    <a:pt x="1194" y="668"/>
                  </a:cubicBezTo>
                  <a:cubicBezTo>
                    <a:pt x="1164" y="682"/>
                    <a:pt x="1111" y="702"/>
                    <a:pt x="1059" y="722"/>
                  </a:cubicBezTo>
                  <a:cubicBezTo>
                    <a:pt x="1007" y="742"/>
                    <a:pt x="950" y="763"/>
                    <a:pt x="879" y="788"/>
                  </a:cubicBezTo>
                  <a:cubicBezTo>
                    <a:pt x="808" y="813"/>
                    <a:pt x="698" y="853"/>
                    <a:pt x="633" y="875"/>
                  </a:cubicBezTo>
                  <a:cubicBezTo>
                    <a:pt x="568" y="897"/>
                    <a:pt x="513" y="914"/>
                    <a:pt x="492" y="917"/>
                  </a:cubicBezTo>
                  <a:cubicBezTo>
                    <a:pt x="471" y="920"/>
                    <a:pt x="477" y="904"/>
                    <a:pt x="504" y="893"/>
                  </a:cubicBezTo>
                  <a:cubicBezTo>
                    <a:pt x="531" y="882"/>
                    <a:pt x="602" y="869"/>
                    <a:pt x="657" y="851"/>
                  </a:cubicBezTo>
                  <a:cubicBezTo>
                    <a:pt x="712" y="833"/>
                    <a:pt x="774" y="807"/>
                    <a:pt x="837" y="785"/>
                  </a:cubicBezTo>
                  <a:cubicBezTo>
                    <a:pt x="900" y="763"/>
                    <a:pt x="994" y="733"/>
                    <a:pt x="1035" y="716"/>
                  </a:cubicBezTo>
                  <a:cubicBezTo>
                    <a:pt x="1076" y="699"/>
                    <a:pt x="1079" y="690"/>
                    <a:pt x="1083" y="686"/>
                  </a:cubicBezTo>
                  <a:cubicBezTo>
                    <a:pt x="1087" y="682"/>
                    <a:pt x="1091" y="679"/>
                    <a:pt x="1062" y="689"/>
                  </a:cubicBezTo>
                  <a:cubicBezTo>
                    <a:pt x="1033" y="699"/>
                    <a:pt x="964" y="727"/>
                    <a:pt x="906" y="746"/>
                  </a:cubicBezTo>
                  <a:cubicBezTo>
                    <a:pt x="848" y="765"/>
                    <a:pt x="779" y="788"/>
                    <a:pt x="714" y="806"/>
                  </a:cubicBezTo>
                  <a:cubicBezTo>
                    <a:pt x="649" y="824"/>
                    <a:pt x="584" y="838"/>
                    <a:pt x="513" y="854"/>
                  </a:cubicBezTo>
                  <a:cubicBezTo>
                    <a:pt x="442" y="870"/>
                    <a:pt x="344" y="893"/>
                    <a:pt x="288" y="905"/>
                  </a:cubicBezTo>
                  <a:cubicBezTo>
                    <a:pt x="232" y="917"/>
                    <a:pt x="190" y="926"/>
                    <a:pt x="177" y="926"/>
                  </a:cubicBezTo>
                  <a:cubicBezTo>
                    <a:pt x="164" y="926"/>
                    <a:pt x="208" y="904"/>
                    <a:pt x="207" y="902"/>
                  </a:cubicBezTo>
                  <a:cubicBezTo>
                    <a:pt x="206" y="900"/>
                    <a:pt x="188" y="907"/>
                    <a:pt x="168" y="911"/>
                  </a:cubicBezTo>
                  <a:cubicBezTo>
                    <a:pt x="148" y="915"/>
                    <a:pt x="95" y="929"/>
                    <a:pt x="84" y="929"/>
                  </a:cubicBezTo>
                  <a:cubicBezTo>
                    <a:pt x="73" y="929"/>
                    <a:pt x="91" y="912"/>
                    <a:pt x="99" y="908"/>
                  </a:cubicBezTo>
                  <a:cubicBezTo>
                    <a:pt x="107" y="904"/>
                    <a:pt x="0" y="945"/>
                    <a:pt x="135" y="902"/>
                  </a:cubicBezTo>
                  <a:close/>
                </a:path>
              </a:pathLst>
            </a:custGeom>
            <a:gradFill rotWithShape="0">
              <a:gsLst>
                <a:gs pos="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ja-JP" altLang="en-US" sz="2800">
                <a:solidFill>
                  <a:srgbClr val="2E2E48"/>
                </a:solidFill>
              </a:endParaRPr>
            </a:p>
          </p:txBody>
        </p:sp>
        <p:sp>
          <p:nvSpPr>
            <p:cNvPr id="68615" name="Freeform 7"/>
            <p:cNvSpPr>
              <a:spLocks/>
            </p:cNvSpPr>
            <p:nvPr userDrawn="1"/>
          </p:nvSpPr>
          <p:spPr bwMode="white">
            <a:xfrm>
              <a:off x="2761" y="1582"/>
              <a:ext cx="1090" cy="944"/>
            </a:xfrm>
            <a:custGeom>
              <a:avLst/>
              <a:gdLst/>
              <a:ahLst/>
              <a:cxnLst>
                <a:cxn ang="0">
                  <a:pos x="262" y="29"/>
                </a:cxn>
                <a:cxn ang="0">
                  <a:pos x="310" y="5"/>
                </a:cxn>
                <a:cxn ang="0">
                  <a:pos x="415" y="80"/>
                </a:cxn>
                <a:cxn ang="0">
                  <a:pos x="415" y="164"/>
                </a:cxn>
                <a:cxn ang="0">
                  <a:pos x="439" y="239"/>
                </a:cxn>
                <a:cxn ang="0">
                  <a:pos x="532" y="266"/>
                </a:cxn>
                <a:cxn ang="0">
                  <a:pos x="544" y="338"/>
                </a:cxn>
                <a:cxn ang="0">
                  <a:pos x="646" y="431"/>
                </a:cxn>
                <a:cxn ang="0">
                  <a:pos x="982" y="641"/>
                </a:cxn>
                <a:cxn ang="0">
                  <a:pos x="1084" y="740"/>
                </a:cxn>
                <a:cxn ang="0">
                  <a:pos x="922" y="722"/>
                </a:cxn>
                <a:cxn ang="0">
                  <a:pos x="826" y="740"/>
                </a:cxn>
                <a:cxn ang="0">
                  <a:pos x="607" y="548"/>
                </a:cxn>
                <a:cxn ang="0">
                  <a:pos x="496" y="536"/>
                </a:cxn>
                <a:cxn ang="0">
                  <a:pos x="520" y="722"/>
                </a:cxn>
                <a:cxn ang="0">
                  <a:pos x="472" y="800"/>
                </a:cxn>
                <a:cxn ang="0">
                  <a:pos x="364" y="833"/>
                </a:cxn>
                <a:cxn ang="0">
                  <a:pos x="205" y="944"/>
                </a:cxn>
                <a:cxn ang="0">
                  <a:pos x="139" y="899"/>
                </a:cxn>
                <a:cxn ang="0">
                  <a:pos x="148" y="818"/>
                </a:cxn>
                <a:cxn ang="0">
                  <a:pos x="103" y="785"/>
                </a:cxn>
                <a:cxn ang="0">
                  <a:pos x="25" y="815"/>
                </a:cxn>
                <a:cxn ang="0">
                  <a:pos x="220" y="647"/>
                </a:cxn>
                <a:cxn ang="0">
                  <a:pos x="307" y="542"/>
                </a:cxn>
                <a:cxn ang="0">
                  <a:pos x="235" y="473"/>
                </a:cxn>
                <a:cxn ang="0">
                  <a:pos x="211" y="404"/>
                </a:cxn>
                <a:cxn ang="0">
                  <a:pos x="190" y="335"/>
                </a:cxn>
                <a:cxn ang="0">
                  <a:pos x="157" y="296"/>
                </a:cxn>
                <a:cxn ang="0">
                  <a:pos x="148" y="236"/>
                </a:cxn>
                <a:cxn ang="0">
                  <a:pos x="121" y="164"/>
                </a:cxn>
                <a:cxn ang="0">
                  <a:pos x="88" y="68"/>
                </a:cxn>
                <a:cxn ang="0">
                  <a:pos x="127" y="89"/>
                </a:cxn>
                <a:cxn ang="0">
                  <a:pos x="139" y="56"/>
                </a:cxn>
                <a:cxn ang="0">
                  <a:pos x="148" y="23"/>
                </a:cxn>
                <a:cxn ang="0">
                  <a:pos x="187" y="53"/>
                </a:cxn>
                <a:cxn ang="0">
                  <a:pos x="196" y="107"/>
                </a:cxn>
                <a:cxn ang="0">
                  <a:pos x="244" y="122"/>
                </a:cxn>
                <a:cxn ang="0">
                  <a:pos x="319" y="155"/>
                </a:cxn>
                <a:cxn ang="0">
                  <a:pos x="361" y="152"/>
                </a:cxn>
                <a:cxn ang="0">
                  <a:pos x="259" y="92"/>
                </a:cxn>
                <a:cxn ang="0">
                  <a:pos x="220" y="44"/>
                </a:cxn>
              </a:cxnLst>
              <a:rect l="0" t="0" r="r" b="b"/>
              <a:pathLst>
                <a:path w="1090" h="944">
                  <a:moveTo>
                    <a:pt x="220" y="44"/>
                  </a:moveTo>
                  <a:cubicBezTo>
                    <a:pt x="214" y="39"/>
                    <a:pt x="250" y="35"/>
                    <a:pt x="262" y="29"/>
                  </a:cubicBezTo>
                  <a:cubicBezTo>
                    <a:pt x="274" y="23"/>
                    <a:pt x="284" y="9"/>
                    <a:pt x="292" y="5"/>
                  </a:cubicBezTo>
                  <a:cubicBezTo>
                    <a:pt x="300" y="1"/>
                    <a:pt x="299" y="0"/>
                    <a:pt x="310" y="5"/>
                  </a:cubicBezTo>
                  <a:cubicBezTo>
                    <a:pt x="321" y="10"/>
                    <a:pt x="341" y="23"/>
                    <a:pt x="358" y="35"/>
                  </a:cubicBezTo>
                  <a:cubicBezTo>
                    <a:pt x="375" y="47"/>
                    <a:pt x="402" y="64"/>
                    <a:pt x="415" y="80"/>
                  </a:cubicBezTo>
                  <a:cubicBezTo>
                    <a:pt x="428" y="96"/>
                    <a:pt x="436" y="114"/>
                    <a:pt x="436" y="128"/>
                  </a:cubicBezTo>
                  <a:cubicBezTo>
                    <a:pt x="436" y="142"/>
                    <a:pt x="414" y="155"/>
                    <a:pt x="415" y="164"/>
                  </a:cubicBezTo>
                  <a:cubicBezTo>
                    <a:pt x="416" y="173"/>
                    <a:pt x="441" y="172"/>
                    <a:pt x="445" y="185"/>
                  </a:cubicBezTo>
                  <a:cubicBezTo>
                    <a:pt x="449" y="198"/>
                    <a:pt x="431" y="226"/>
                    <a:pt x="439" y="239"/>
                  </a:cubicBezTo>
                  <a:cubicBezTo>
                    <a:pt x="447" y="252"/>
                    <a:pt x="475" y="262"/>
                    <a:pt x="490" y="266"/>
                  </a:cubicBezTo>
                  <a:cubicBezTo>
                    <a:pt x="505" y="270"/>
                    <a:pt x="517" y="256"/>
                    <a:pt x="532" y="266"/>
                  </a:cubicBezTo>
                  <a:cubicBezTo>
                    <a:pt x="547" y="276"/>
                    <a:pt x="575" y="314"/>
                    <a:pt x="577" y="326"/>
                  </a:cubicBezTo>
                  <a:cubicBezTo>
                    <a:pt x="579" y="338"/>
                    <a:pt x="546" y="331"/>
                    <a:pt x="544" y="338"/>
                  </a:cubicBezTo>
                  <a:cubicBezTo>
                    <a:pt x="542" y="345"/>
                    <a:pt x="545" y="356"/>
                    <a:pt x="562" y="371"/>
                  </a:cubicBezTo>
                  <a:cubicBezTo>
                    <a:pt x="579" y="386"/>
                    <a:pt x="604" y="404"/>
                    <a:pt x="646" y="431"/>
                  </a:cubicBezTo>
                  <a:cubicBezTo>
                    <a:pt x="688" y="458"/>
                    <a:pt x="761" y="501"/>
                    <a:pt x="817" y="536"/>
                  </a:cubicBezTo>
                  <a:cubicBezTo>
                    <a:pt x="873" y="571"/>
                    <a:pt x="949" y="617"/>
                    <a:pt x="982" y="641"/>
                  </a:cubicBezTo>
                  <a:cubicBezTo>
                    <a:pt x="1015" y="665"/>
                    <a:pt x="995" y="664"/>
                    <a:pt x="1012" y="680"/>
                  </a:cubicBezTo>
                  <a:cubicBezTo>
                    <a:pt x="1029" y="696"/>
                    <a:pt x="1078" y="726"/>
                    <a:pt x="1084" y="740"/>
                  </a:cubicBezTo>
                  <a:cubicBezTo>
                    <a:pt x="1090" y="754"/>
                    <a:pt x="1078" y="767"/>
                    <a:pt x="1051" y="764"/>
                  </a:cubicBezTo>
                  <a:cubicBezTo>
                    <a:pt x="1024" y="761"/>
                    <a:pt x="950" y="724"/>
                    <a:pt x="922" y="722"/>
                  </a:cubicBezTo>
                  <a:cubicBezTo>
                    <a:pt x="894" y="720"/>
                    <a:pt x="896" y="746"/>
                    <a:pt x="880" y="749"/>
                  </a:cubicBezTo>
                  <a:cubicBezTo>
                    <a:pt x="864" y="752"/>
                    <a:pt x="858" y="758"/>
                    <a:pt x="826" y="740"/>
                  </a:cubicBezTo>
                  <a:cubicBezTo>
                    <a:pt x="794" y="722"/>
                    <a:pt x="725" y="673"/>
                    <a:pt x="688" y="641"/>
                  </a:cubicBezTo>
                  <a:cubicBezTo>
                    <a:pt x="651" y="609"/>
                    <a:pt x="630" y="570"/>
                    <a:pt x="607" y="548"/>
                  </a:cubicBezTo>
                  <a:cubicBezTo>
                    <a:pt x="584" y="526"/>
                    <a:pt x="565" y="508"/>
                    <a:pt x="547" y="506"/>
                  </a:cubicBezTo>
                  <a:cubicBezTo>
                    <a:pt x="529" y="504"/>
                    <a:pt x="510" y="515"/>
                    <a:pt x="496" y="536"/>
                  </a:cubicBezTo>
                  <a:cubicBezTo>
                    <a:pt x="482" y="557"/>
                    <a:pt x="459" y="601"/>
                    <a:pt x="463" y="632"/>
                  </a:cubicBezTo>
                  <a:cubicBezTo>
                    <a:pt x="467" y="663"/>
                    <a:pt x="514" y="695"/>
                    <a:pt x="520" y="722"/>
                  </a:cubicBezTo>
                  <a:cubicBezTo>
                    <a:pt x="526" y="749"/>
                    <a:pt x="510" y="784"/>
                    <a:pt x="502" y="797"/>
                  </a:cubicBezTo>
                  <a:cubicBezTo>
                    <a:pt x="494" y="810"/>
                    <a:pt x="480" y="802"/>
                    <a:pt x="472" y="800"/>
                  </a:cubicBezTo>
                  <a:cubicBezTo>
                    <a:pt x="464" y="798"/>
                    <a:pt x="469" y="780"/>
                    <a:pt x="451" y="785"/>
                  </a:cubicBezTo>
                  <a:cubicBezTo>
                    <a:pt x="433" y="790"/>
                    <a:pt x="393" y="814"/>
                    <a:pt x="364" y="833"/>
                  </a:cubicBezTo>
                  <a:cubicBezTo>
                    <a:pt x="335" y="852"/>
                    <a:pt x="303" y="881"/>
                    <a:pt x="277" y="899"/>
                  </a:cubicBezTo>
                  <a:cubicBezTo>
                    <a:pt x="251" y="917"/>
                    <a:pt x="222" y="944"/>
                    <a:pt x="205" y="944"/>
                  </a:cubicBezTo>
                  <a:cubicBezTo>
                    <a:pt x="188" y="944"/>
                    <a:pt x="183" y="906"/>
                    <a:pt x="172" y="899"/>
                  </a:cubicBezTo>
                  <a:cubicBezTo>
                    <a:pt x="161" y="892"/>
                    <a:pt x="150" y="901"/>
                    <a:pt x="139" y="899"/>
                  </a:cubicBezTo>
                  <a:cubicBezTo>
                    <a:pt x="128" y="897"/>
                    <a:pt x="102" y="897"/>
                    <a:pt x="103" y="884"/>
                  </a:cubicBezTo>
                  <a:cubicBezTo>
                    <a:pt x="104" y="871"/>
                    <a:pt x="133" y="839"/>
                    <a:pt x="148" y="818"/>
                  </a:cubicBezTo>
                  <a:cubicBezTo>
                    <a:pt x="163" y="797"/>
                    <a:pt x="203" y="760"/>
                    <a:pt x="196" y="755"/>
                  </a:cubicBezTo>
                  <a:cubicBezTo>
                    <a:pt x="189" y="750"/>
                    <a:pt x="133" y="768"/>
                    <a:pt x="103" y="785"/>
                  </a:cubicBezTo>
                  <a:cubicBezTo>
                    <a:pt x="73" y="802"/>
                    <a:pt x="26" y="852"/>
                    <a:pt x="13" y="857"/>
                  </a:cubicBezTo>
                  <a:cubicBezTo>
                    <a:pt x="0" y="862"/>
                    <a:pt x="5" y="836"/>
                    <a:pt x="25" y="815"/>
                  </a:cubicBezTo>
                  <a:cubicBezTo>
                    <a:pt x="45" y="794"/>
                    <a:pt x="97" y="756"/>
                    <a:pt x="130" y="728"/>
                  </a:cubicBezTo>
                  <a:cubicBezTo>
                    <a:pt x="163" y="700"/>
                    <a:pt x="199" y="671"/>
                    <a:pt x="220" y="647"/>
                  </a:cubicBezTo>
                  <a:cubicBezTo>
                    <a:pt x="241" y="623"/>
                    <a:pt x="245" y="602"/>
                    <a:pt x="259" y="584"/>
                  </a:cubicBezTo>
                  <a:cubicBezTo>
                    <a:pt x="273" y="566"/>
                    <a:pt x="301" y="556"/>
                    <a:pt x="307" y="542"/>
                  </a:cubicBezTo>
                  <a:cubicBezTo>
                    <a:pt x="313" y="528"/>
                    <a:pt x="310" y="511"/>
                    <a:pt x="298" y="500"/>
                  </a:cubicBezTo>
                  <a:cubicBezTo>
                    <a:pt x="286" y="489"/>
                    <a:pt x="240" y="485"/>
                    <a:pt x="235" y="473"/>
                  </a:cubicBezTo>
                  <a:cubicBezTo>
                    <a:pt x="230" y="461"/>
                    <a:pt x="272" y="436"/>
                    <a:pt x="268" y="425"/>
                  </a:cubicBezTo>
                  <a:cubicBezTo>
                    <a:pt x="264" y="414"/>
                    <a:pt x="218" y="414"/>
                    <a:pt x="211" y="404"/>
                  </a:cubicBezTo>
                  <a:cubicBezTo>
                    <a:pt x="204" y="394"/>
                    <a:pt x="229" y="376"/>
                    <a:pt x="226" y="365"/>
                  </a:cubicBezTo>
                  <a:cubicBezTo>
                    <a:pt x="223" y="354"/>
                    <a:pt x="196" y="343"/>
                    <a:pt x="190" y="335"/>
                  </a:cubicBezTo>
                  <a:cubicBezTo>
                    <a:pt x="184" y="327"/>
                    <a:pt x="192" y="320"/>
                    <a:pt x="187" y="314"/>
                  </a:cubicBezTo>
                  <a:cubicBezTo>
                    <a:pt x="182" y="308"/>
                    <a:pt x="167" y="304"/>
                    <a:pt x="157" y="296"/>
                  </a:cubicBezTo>
                  <a:cubicBezTo>
                    <a:pt x="147" y="288"/>
                    <a:pt x="129" y="276"/>
                    <a:pt x="127" y="266"/>
                  </a:cubicBezTo>
                  <a:cubicBezTo>
                    <a:pt x="125" y="256"/>
                    <a:pt x="144" y="246"/>
                    <a:pt x="148" y="236"/>
                  </a:cubicBezTo>
                  <a:cubicBezTo>
                    <a:pt x="152" y="226"/>
                    <a:pt x="155" y="218"/>
                    <a:pt x="151" y="206"/>
                  </a:cubicBezTo>
                  <a:cubicBezTo>
                    <a:pt x="147" y="194"/>
                    <a:pt x="134" y="178"/>
                    <a:pt x="121" y="164"/>
                  </a:cubicBezTo>
                  <a:cubicBezTo>
                    <a:pt x="108" y="150"/>
                    <a:pt x="78" y="141"/>
                    <a:pt x="73" y="125"/>
                  </a:cubicBezTo>
                  <a:cubicBezTo>
                    <a:pt x="68" y="109"/>
                    <a:pt x="78" y="68"/>
                    <a:pt x="88" y="68"/>
                  </a:cubicBezTo>
                  <a:cubicBezTo>
                    <a:pt x="98" y="68"/>
                    <a:pt x="130" y="125"/>
                    <a:pt x="136" y="128"/>
                  </a:cubicBezTo>
                  <a:cubicBezTo>
                    <a:pt x="142" y="131"/>
                    <a:pt x="132" y="100"/>
                    <a:pt x="127" y="89"/>
                  </a:cubicBezTo>
                  <a:cubicBezTo>
                    <a:pt x="122" y="78"/>
                    <a:pt x="101" y="67"/>
                    <a:pt x="103" y="62"/>
                  </a:cubicBezTo>
                  <a:cubicBezTo>
                    <a:pt x="105" y="57"/>
                    <a:pt x="135" y="61"/>
                    <a:pt x="139" y="56"/>
                  </a:cubicBezTo>
                  <a:cubicBezTo>
                    <a:pt x="143" y="51"/>
                    <a:pt x="126" y="37"/>
                    <a:pt x="127" y="32"/>
                  </a:cubicBezTo>
                  <a:cubicBezTo>
                    <a:pt x="128" y="27"/>
                    <a:pt x="142" y="20"/>
                    <a:pt x="148" y="23"/>
                  </a:cubicBezTo>
                  <a:cubicBezTo>
                    <a:pt x="154" y="26"/>
                    <a:pt x="157" y="45"/>
                    <a:pt x="163" y="50"/>
                  </a:cubicBezTo>
                  <a:cubicBezTo>
                    <a:pt x="169" y="55"/>
                    <a:pt x="186" y="42"/>
                    <a:pt x="187" y="53"/>
                  </a:cubicBezTo>
                  <a:cubicBezTo>
                    <a:pt x="188" y="64"/>
                    <a:pt x="171" y="110"/>
                    <a:pt x="172" y="119"/>
                  </a:cubicBezTo>
                  <a:cubicBezTo>
                    <a:pt x="173" y="128"/>
                    <a:pt x="190" y="112"/>
                    <a:pt x="196" y="107"/>
                  </a:cubicBezTo>
                  <a:cubicBezTo>
                    <a:pt x="202" y="102"/>
                    <a:pt x="203" y="86"/>
                    <a:pt x="211" y="89"/>
                  </a:cubicBezTo>
                  <a:cubicBezTo>
                    <a:pt x="219" y="92"/>
                    <a:pt x="237" y="112"/>
                    <a:pt x="244" y="122"/>
                  </a:cubicBezTo>
                  <a:cubicBezTo>
                    <a:pt x="251" y="132"/>
                    <a:pt x="244" y="144"/>
                    <a:pt x="256" y="149"/>
                  </a:cubicBezTo>
                  <a:cubicBezTo>
                    <a:pt x="268" y="154"/>
                    <a:pt x="307" y="148"/>
                    <a:pt x="319" y="155"/>
                  </a:cubicBezTo>
                  <a:cubicBezTo>
                    <a:pt x="331" y="162"/>
                    <a:pt x="318" y="192"/>
                    <a:pt x="325" y="191"/>
                  </a:cubicBezTo>
                  <a:cubicBezTo>
                    <a:pt x="332" y="190"/>
                    <a:pt x="362" y="160"/>
                    <a:pt x="361" y="152"/>
                  </a:cubicBezTo>
                  <a:cubicBezTo>
                    <a:pt x="360" y="144"/>
                    <a:pt x="336" y="153"/>
                    <a:pt x="319" y="143"/>
                  </a:cubicBezTo>
                  <a:cubicBezTo>
                    <a:pt x="302" y="133"/>
                    <a:pt x="262" y="105"/>
                    <a:pt x="259" y="92"/>
                  </a:cubicBezTo>
                  <a:cubicBezTo>
                    <a:pt x="256" y="79"/>
                    <a:pt x="304" y="69"/>
                    <a:pt x="298" y="62"/>
                  </a:cubicBezTo>
                  <a:cubicBezTo>
                    <a:pt x="292" y="55"/>
                    <a:pt x="226" y="49"/>
                    <a:pt x="220" y="44"/>
                  </a:cubicBezTo>
                  <a:close/>
                </a:path>
              </a:pathLst>
            </a:custGeom>
            <a:gradFill rotWithShape="0">
              <a:gsLst>
                <a:gs pos="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ja-JP" altLang="en-US" sz="2800">
                <a:solidFill>
                  <a:srgbClr val="2E2E48"/>
                </a:solidFill>
              </a:endParaRPr>
            </a:p>
          </p:txBody>
        </p:sp>
        <p:sp>
          <p:nvSpPr>
            <p:cNvPr id="68616" name="Freeform 8"/>
            <p:cNvSpPr>
              <a:spLocks/>
            </p:cNvSpPr>
            <p:nvPr userDrawn="1"/>
          </p:nvSpPr>
          <p:spPr bwMode="white">
            <a:xfrm>
              <a:off x="0" y="2659"/>
              <a:ext cx="5760" cy="1413"/>
            </a:xfrm>
            <a:custGeom>
              <a:avLst/>
              <a:gdLst/>
              <a:ahLst/>
              <a:cxnLst>
                <a:cxn ang="0">
                  <a:pos x="0" y="230"/>
                </a:cxn>
                <a:cxn ang="0">
                  <a:pos x="702" y="104"/>
                </a:cxn>
                <a:cxn ang="0">
                  <a:pos x="1144" y="0"/>
                </a:cxn>
                <a:cxn ang="0">
                  <a:pos x="1461" y="50"/>
                </a:cxn>
                <a:cxn ang="0">
                  <a:pos x="1720" y="75"/>
                </a:cxn>
                <a:cxn ang="0">
                  <a:pos x="2054" y="17"/>
                </a:cxn>
                <a:cxn ang="0">
                  <a:pos x="2296" y="84"/>
                </a:cxn>
                <a:cxn ang="0">
                  <a:pos x="3423" y="117"/>
                </a:cxn>
                <a:cxn ang="0">
                  <a:pos x="3823" y="25"/>
                </a:cxn>
                <a:cxn ang="0">
                  <a:pos x="3982" y="75"/>
                </a:cxn>
                <a:cxn ang="0">
                  <a:pos x="4082" y="117"/>
                </a:cxn>
                <a:cxn ang="0">
                  <a:pos x="4726" y="135"/>
                </a:cxn>
                <a:cxn ang="0">
                  <a:pos x="4979" y="112"/>
                </a:cxn>
                <a:cxn ang="0">
                  <a:pos x="5397" y="222"/>
                </a:cxn>
                <a:cxn ang="0">
                  <a:pos x="5760" y="206"/>
                </a:cxn>
                <a:cxn ang="0">
                  <a:pos x="5760" y="1224"/>
                </a:cxn>
                <a:cxn ang="0">
                  <a:pos x="0" y="1224"/>
                </a:cxn>
                <a:cxn ang="0">
                  <a:pos x="0" y="230"/>
                </a:cxn>
              </a:cxnLst>
              <a:rect l="0" t="0" r="r" b="b"/>
              <a:pathLst>
                <a:path w="5760" h="1224">
                  <a:moveTo>
                    <a:pt x="0" y="230"/>
                  </a:moveTo>
                  <a:lnTo>
                    <a:pt x="702" y="104"/>
                  </a:lnTo>
                  <a:lnTo>
                    <a:pt x="1144" y="0"/>
                  </a:lnTo>
                  <a:lnTo>
                    <a:pt x="1461" y="50"/>
                  </a:lnTo>
                  <a:lnTo>
                    <a:pt x="1720" y="75"/>
                  </a:lnTo>
                  <a:lnTo>
                    <a:pt x="2054" y="17"/>
                  </a:lnTo>
                  <a:cubicBezTo>
                    <a:pt x="2054" y="17"/>
                    <a:pt x="2068" y="67"/>
                    <a:pt x="2296" y="84"/>
                  </a:cubicBezTo>
                  <a:cubicBezTo>
                    <a:pt x="2579" y="384"/>
                    <a:pt x="3089" y="242"/>
                    <a:pt x="3423" y="117"/>
                  </a:cubicBezTo>
                  <a:cubicBezTo>
                    <a:pt x="3556" y="59"/>
                    <a:pt x="3656" y="33"/>
                    <a:pt x="3823" y="25"/>
                  </a:cubicBezTo>
                  <a:cubicBezTo>
                    <a:pt x="3917" y="13"/>
                    <a:pt x="3832" y="57"/>
                    <a:pt x="3982" y="75"/>
                  </a:cubicBezTo>
                  <a:cubicBezTo>
                    <a:pt x="4025" y="90"/>
                    <a:pt x="3958" y="107"/>
                    <a:pt x="4082" y="117"/>
                  </a:cubicBezTo>
                  <a:cubicBezTo>
                    <a:pt x="4206" y="127"/>
                    <a:pt x="4577" y="136"/>
                    <a:pt x="4726" y="135"/>
                  </a:cubicBezTo>
                  <a:lnTo>
                    <a:pt x="4979" y="112"/>
                  </a:lnTo>
                  <a:lnTo>
                    <a:pt x="5397" y="222"/>
                  </a:lnTo>
                  <a:lnTo>
                    <a:pt x="5760" y="206"/>
                  </a:lnTo>
                  <a:lnTo>
                    <a:pt x="5760" y="1224"/>
                  </a:lnTo>
                  <a:lnTo>
                    <a:pt x="0" y="1224"/>
                  </a:lnTo>
                  <a:lnTo>
                    <a:pt x="0" y="230"/>
                  </a:lnTo>
                  <a:close/>
                </a:path>
              </a:pathLst>
            </a:custGeom>
            <a:gradFill rotWithShape="0">
              <a:gsLst>
                <a:gs pos="0">
                  <a:schemeClr val="bg2">
                    <a:gamma/>
                    <a:shade val="69804"/>
                    <a:invGamma/>
                  </a:schemeClr>
                </a:gs>
                <a:gs pos="100000">
                  <a:schemeClr val="bg2"/>
                </a:gs>
              </a:gsLst>
              <a:lin ang="5400000" scaled="1"/>
            </a:gradFill>
            <a:ln w="9525"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ja-JP" altLang="en-US" sz="2800">
                <a:solidFill>
                  <a:srgbClr val="2E2E48"/>
                </a:solidFill>
              </a:endParaRPr>
            </a:p>
          </p:txBody>
        </p:sp>
        <p:sp>
          <p:nvSpPr>
            <p:cNvPr id="68617" name="Freeform 9"/>
            <p:cNvSpPr>
              <a:spLocks/>
            </p:cNvSpPr>
            <p:nvPr userDrawn="1"/>
          </p:nvSpPr>
          <p:spPr bwMode="white">
            <a:xfrm>
              <a:off x="0" y="3138"/>
              <a:ext cx="5760" cy="1186"/>
            </a:xfrm>
            <a:custGeom>
              <a:avLst/>
              <a:gdLst/>
              <a:ahLst/>
              <a:cxnLst>
                <a:cxn ang="0">
                  <a:pos x="0" y="1027"/>
                </a:cxn>
                <a:cxn ang="0">
                  <a:pos x="5760" y="1027"/>
                </a:cxn>
                <a:cxn ang="0">
                  <a:pos x="5760" y="409"/>
                </a:cxn>
                <a:cxn ang="0">
                  <a:pos x="4658" y="401"/>
                </a:cxn>
                <a:cxn ang="0">
                  <a:pos x="3948" y="309"/>
                </a:cxn>
                <a:cxn ang="0">
                  <a:pos x="2905" y="351"/>
                </a:cxn>
                <a:cxn ang="0">
                  <a:pos x="1419" y="175"/>
                </a:cxn>
                <a:cxn ang="0">
                  <a:pos x="659" y="84"/>
                </a:cxn>
                <a:cxn ang="0">
                  <a:pos x="0" y="0"/>
                </a:cxn>
                <a:cxn ang="0">
                  <a:pos x="0" y="1027"/>
                </a:cxn>
              </a:cxnLst>
              <a:rect l="0" t="0" r="r" b="b"/>
              <a:pathLst>
                <a:path w="5760" h="1027">
                  <a:moveTo>
                    <a:pt x="0" y="1027"/>
                  </a:moveTo>
                  <a:lnTo>
                    <a:pt x="5760" y="1027"/>
                  </a:lnTo>
                  <a:lnTo>
                    <a:pt x="5760" y="409"/>
                  </a:lnTo>
                  <a:cubicBezTo>
                    <a:pt x="5576" y="305"/>
                    <a:pt x="4960" y="418"/>
                    <a:pt x="4658" y="401"/>
                  </a:cubicBezTo>
                  <a:cubicBezTo>
                    <a:pt x="4356" y="384"/>
                    <a:pt x="4240" y="317"/>
                    <a:pt x="3948" y="309"/>
                  </a:cubicBezTo>
                  <a:cubicBezTo>
                    <a:pt x="3656" y="301"/>
                    <a:pt x="3326" y="373"/>
                    <a:pt x="2905" y="351"/>
                  </a:cubicBezTo>
                  <a:cubicBezTo>
                    <a:pt x="2404" y="342"/>
                    <a:pt x="1978" y="192"/>
                    <a:pt x="1419" y="175"/>
                  </a:cubicBezTo>
                  <a:cubicBezTo>
                    <a:pt x="1045" y="130"/>
                    <a:pt x="918" y="167"/>
                    <a:pt x="659" y="84"/>
                  </a:cubicBezTo>
                  <a:cubicBezTo>
                    <a:pt x="342" y="75"/>
                    <a:pt x="150" y="17"/>
                    <a:pt x="0" y="0"/>
                  </a:cubicBezTo>
                  <a:cubicBezTo>
                    <a:pt x="0" y="513"/>
                    <a:pt x="0" y="1027"/>
                    <a:pt x="0" y="1027"/>
                  </a:cubicBezTo>
                  <a:close/>
                </a:path>
              </a:pathLst>
            </a:custGeom>
            <a:gradFill rotWithShape="0">
              <a:gsLst>
                <a:gs pos="0">
                  <a:schemeClr val="bg2">
                    <a:gamma/>
                    <a:shade val="69804"/>
                    <a:invGamma/>
                  </a:schemeClr>
                </a:gs>
                <a:gs pos="100000">
                  <a:schemeClr val="bg2"/>
                </a:gs>
              </a:gsLst>
              <a:lin ang="5400000" scaled="1"/>
            </a:gradFill>
            <a:ln w="9525"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ja-JP" altLang="en-US" sz="2800">
                <a:solidFill>
                  <a:srgbClr val="2E2E48"/>
                </a:solidFill>
              </a:endParaRPr>
            </a:p>
          </p:txBody>
        </p:sp>
      </p:grpSp>
      <p:sp>
        <p:nvSpPr>
          <p:cNvPr id="20483" name="Rectangle 10"/>
          <p:cNvSpPr>
            <a:spLocks noGrp="1" noChangeArrowheads="1"/>
          </p:cNvSpPr>
          <p:nvPr>
            <p:ph type="title"/>
          </p:nvPr>
        </p:nvSpPr>
        <p:spPr bwMode="auto">
          <a:xfrm>
            <a:off x="457200" y="2794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20484" name="Rectangle 11"/>
          <p:cNvSpPr>
            <a:spLocks noGrp="1" noChangeArrowheads="1"/>
          </p:cNvSpPr>
          <p:nvPr>
            <p:ph type="body" idx="1"/>
          </p:nvPr>
        </p:nvSpPr>
        <p:spPr bwMode="auto">
          <a:xfrm>
            <a:off x="457200" y="1600200"/>
            <a:ext cx="82296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68620" name="Rectangle 12"/>
          <p:cNvSpPr>
            <a:spLocks noGrp="1" noChangeArrowheads="1"/>
          </p:cNvSpPr>
          <p:nvPr>
            <p:ph type="dt" sz="half" idx="2"/>
          </p:nvPr>
        </p:nvSpPr>
        <p:spPr bwMode="auto">
          <a:xfrm>
            <a:off x="457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0" sz="1400"/>
            </a:lvl1pPr>
          </a:lstStyle>
          <a:p>
            <a:pPr fontAlgn="base">
              <a:spcBef>
                <a:spcPct val="0"/>
              </a:spcBef>
              <a:spcAft>
                <a:spcPct val="0"/>
              </a:spcAft>
              <a:defRPr/>
            </a:pPr>
            <a:fld id="{33638E1C-0C03-A943-B456-398B95F44306}" type="datetime1">
              <a:rPr lang="ja-JP" altLang="en-US" smtClean="0">
                <a:solidFill>
                  <a:srgbClr val="2E2E48"/>
                </a:solidFill>
              </a:rPr>
              <a:pPr fontAlgn="base">
                <a:spcBef>
                  <a:spcPct val="0"/>
                </a:spcBef>
                <a:spcAft>
                  <a:spcPct val="0"/>
                </a:spcAft>
                <a:defRPr/>
              </a:pPr>
              <a:t>16/03/28</a:t>
            </a:fld>
            <a:endParaRPr lang="en-US" altLang="ja-JP">
              <a:solidFill>
                <a:srgbClr val="2E2E48"/>
              </a:solidFill>
            </a:endParaRPr>
          </a:p>
        </p:txBody>
      </p:sp>
      <p:sp>
        <p:nvSpPr>
          <p:cNvPr id="6862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kumimoji="0" sz="1400"/>
            </a:lvl1pPr>
          </a:lstStyle>
          <a:p>
            <a:pPr fontAlgn="base">
              <a:spcBef>
                <a:spcPct val="0"/>
              </a:spcBef>
              <a:spcAft>
                <a:spcPct val="0"/>
              </a:spcAft>
              <a:defRPr/>
            </a:pPr>
            <a:endParaRPr lang="en-US" altLang="ja-JP">
              <a:solidFill>
                <a:srgbClr val="2E2E48"/>
              </a:solidFill>
            </a:endParaRPr>
          </a:p>
        </p:txBody>
      </p:sp>
      <p:sp>
        <p:nvSpPr>
          <p:cNvPr id="68622" name="Rectangle 14"/>
          <p:cNvSpPr>
            <a:spLocks noGrp="1" noChangeArrowheads="1"/>
          </p:cNvSpPr>
          <p:nvPr>
            <p:ph type="sldNum" sz="quarter" idx="4"/>
          </p:nvPr>
        </p:nvSpPr>
        <p:spPr bwMode="auto">
          <a:xfrm>
            <a:off x="7239000" y="6669088"/>
            <a:ext cx="1905000" cy="1889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0" sz="1400"/>
            </a:lvl1pPr>
          </a:lstStyle>
          <a:p>
            <a:pPr fontAlgn="base">
              <a:spcBef>
                <a:spcPct val="0"/>
              </a:spcBef>
              <a:spcAft>
                <a:spcPct val="0"/>
              </a:spcAft>
              <a:defRPr/>
            </a:pPr>
            <a:fld id="{0FB5B8F7-4515-4EB8-B418-6DD4043AB5B2}" type="slidenum">
              <a:rPr lang="ja-JP" altLang="en-US">
                <a:solidFill>
                  <a:srgbClr val="2E2E48"/>
                </a:solidFill>
              </a:rPr>
              <a:pPr fontAlgn="base">
                <a:spcBef>
                  <a:spcPct val="0"/>
                </a:spcBef>
                <a:spcAft>
                  <a:spcPct val="0"/>
                </a:spcAft>
                <a:defRPr/>
              </a:pPr>
              <a:t>‹#›</a:t>
            </a:fld>
            <a:endParaRPr lang="en-US" altLang="ja-JP">
              <a:solidFill>
                <a:srgbClr val="2E2E48"/>
              </a:solidFill>
            </a:endParaRPr>
          </a:p>
        </p:txBody>
      </p:sp>
    </p:spTree>
    <p:extLst>
      <p:ext uri="{BB962C8B-B14F-4D97-AF65-F5344CB8AC3E}">
        <p14:creationId xmlns:p14="http://schemas.microsoft.com/office/powerpoint/2010/main" val="4037470904"/>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 id="2147483912" r:id="rId12"/>
    <p:sldLayoutId id="2147483913" r:id="rId13"/>
    <p:sldLayoutId id="2147483914" r:id="rId14"/>
    <p:sldLayoutId id="2147483915" r:id="rId15"/>
    <p:sldLayoutId id="2147483916" r:id="rId16"/>
  </p:sldLayoutIdLst>
  <p:hf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p:titleStyle>
    <p:bodyStyle>
      <a:lvl1pPr marL="342900" indent="-342900" algn="l" rtl="0" eaLnBrk="0" fontAlgn="base" hangingPunct="0">
        <a:spcBef>
          <a:spcPct val="20000"/>
        </a:spcBef>
        <a:spcAft>
          <a:spcPct val="0"/>
        </a:spcAft>
        <a:buClr>
          <a:schemeClr val="tx2"/>
        </a:buClr>
        <a:buSzPct val="60000"/>
        <a:buFont typeface="Wingdings" pitchFamily="2" charset="2"/>
        <a:buChar char="u"/>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60000"/>
        <a:buFont typeface="Wingdings" pitchFamily="2" charset="2"/>
        <a:buChar char="v"/>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tx2"/>
        </a:buClr>
        <a:buSzPct val="40000"/>
        <a:buFont typeface="Wingdings" pitchFamily="2" charset="2"/>
        <a:buChar char="u"/>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tx2"/>
        </a:buClr>
        <a:buSzPct val="50000"/>
        <a:buFont typeface="Wingdings" pitchFamily="2" charset="2"/>
        <a:buChar char="v"/>
        <a:defRPr kumimoji="1" sz="2000">
          <a:solidFill>
            <a:schemeClr val="tx1"/>
          </a:solidFill>
          <a:latin typeface="+mn-lt"/>
          <a:ea typeface="+mn-ea"/>
        </a:defRPr>
      </a:lvl4pPr>
      <a:lvl5pPr marL="2057400" indent="-228600" algn="l" rtl="0" eaLnBrk="0" fontAlgn="base" hangingPunct="0">
        <a:spcBef>
          <a:spcPct val="20000"/>
        </a:spcBef>
        <a:spcAft>
          <a:spcPct val="0"/>
        </a:spcAft>
        <a:buSzPct val="80000"/>
        <a:buChar char="•"/>
        <a:defRPr kumimoji="1" sz="2000">
          <a:solidFill>
            <a:schemeClr val="tx1"/>
          </a:solidFill>
          <a:latin typeface="+mn-lt"/>
          <a:ea typeface="+mn-ea"/>
        </a:defRPr>
      </a:lvl5pPr>
      <a:lvl6pPr marL="2514600" indent="-228600" algn="l" rtl="0" fontAlgn="base">
        <a:spcBef>
          <a:spcPct val="20000"/>
        </a:spcBef>
        <a:spcAft>
          <a:spcPct val="0"/>
        </a:spcAft>
        <a:buSzPct val="80000"/>
        <a:buChar char="•"/>
        <a:defRPr kumimoji="1" sz="2000">
          <a:solidFill>
            <a:schemeClr val="tx1"/>
          </a:solidFill>
          <a:latin typeface="+mn-lt"/>
          <a:ea typeface="+mn-ea"/>
        </a:defRPr>
      </a:lvl6pPr>
      <a:lvl7pPr marL="2971800" indent="-228600" algn="l" rtl="0" fontAlgn="base">
        <a:spcBef>
          <a:spcPct val="20000"/>
        </a:spcBef>
        <a:spcAft>
          <a:spcPct val="0"/>
        </a:spcAft>
        <a:buSzPct val="80000"/>
        <a:buChar char="•"/>
        <a:defRPr kumimoji="1" sz="2000">
          <a:solidFill>
            <a:schemeClr val="tx1"/>
          </a:solidFill>
          <a:latin typeface="+mn-lt"/>
          <a:ea typeface="+mn-ea"/>
        </a:defRPr>
      </a:lvl7pPr>
      <a:lvl8pPr marL="3429000" indent="-228600" algn="l" rtl="0" fontAlgn="base">
        <a:spcBef>
          <a:spcPct val="20000"/>
        </a:spcBef>
        <a:spcAft>
          <a:spcPct val="0"/>
        </a:spcAft>
        <a:buSzPct val="80000"/>
        <a:buChar char="•"/>
        <a:defRPr kumimoji="1" sz="2000">
          <a:solidFill>
            <a:schemeClr val="tx1"/>
          </a:solidFill>
          <a:latin typeface="+mn-lt"/>
          <a:ea typeface="+mn-ea"/>
        </a:defRPr>
      </a:lvl8pPr>
      <a:lvl9pPr marL="3886200" indent="-228600" algn="l" rtl="0" fontAlgn="base">
        <a:spcBef>
          <a:spcPct val="20000"/>
        </a:spcBef>
        <a:spcAft>
          <a:spcPct val="0"/>
        </a:spcAft>
        <a:buSzPct val="80000"/>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25.wmf"/><Relationship Id="rId5" Type="http://schemas.openxmlformats.org/officeDocument/2006/relationships/oleObject" Target="../embeddings/oleObject8.bin"/><Relationship Id="rId6" Type="http://schemas.openxmlformats.org/officeDocument/2006/relationships/image" Target="../media/image24.wmf"/><Relationship Id="rId1" Type="http://schemas.openxmlformats.org/officeDocument/2006/relationships/vmlDrawing" Target="../drawings/vmlDrawing4.vml"/><Relationship Id="rId2"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9.bin"/><Relationship Id="rId4" Type="http://schemas.openxmlformats.org/officeDocument/2006/relationships/package" Target="../embeddings/Microsoft_Excel____1.xlsx"/><Relationship Id="rId5" Type="http://schemas.openxmlformats.org/officeDocument/2006/relationships/image" Target="../media/image26.emf"/><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emf"/><Relationship Id="rId3" Type="http://schemas.openxmlformats.org/officeDocument/2006/relationships/image" Target="../media/image28.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30.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9.xml"/><Relationship Id="rId2"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0.bin"/><Relationship Id="rId4" Type="http://schemas.openxmlformats.org/officeDocument/2006/relationships/image" Target="../media/image32.png"/><Relationship Id="rId5" Type="http://schemas.openxmlformats.org/officeDocument/2006/relationships/image" Target="../media/image33.jpeg"/><Relationship Id="rId6" Type="http://schemas.openxmlformats.org/officeDocument/2006/relationships/image" Target="../media/image34.jpeg"/><Relationship Id="rId1" Type="http://schemas.openxmlformats.org/officeDocument/2006/relationships/vmlDrawing" Target="../drawings/vmlDrawing6.vml"/><Relationship Id="rId2"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35.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7.xml"/><Relationship Id="rId2" Type="http://schemas.openxmlformats.org/officeDocument/2006/relationships/notesSlide" Target="../notesSlides/notesSlide8.xml"/><Relationship Id="rId3"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8.xml"/><Relationship Id="rId2" Type="http://schemas.openxmlformats.org/officeDocument/2006/relationships/notesSlide" Target="../notesSlides/notesSlide9.xml"/><Relationship Id="rId3" Type="http://schemas.openxmlformats.org/officeDocument/2006/relationships/image" Target="../media/image37.wmf"/></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23.xml"/><Relationship Id="rId2" Type="http://schemas.openxmlformats.org/officeDocument/2006/relationships/notesSlide" Target="../notesSlides/notesSlide10.xml"/></Relationships>
</file>

<file path=ppt/slides/_rels/slide22.xml.rels><?xml version="1.0" encoding="UTF-8" standalone="yes"?>
<Relationships xmlns="http://schemas.openxmlformats.org/package/2006/relationships"><Relationship Id="rId3" Type="http://schemas.openxmlformats.org/officeDocument/2006/relationships/image" Target="../media/image40.wmf"/><Relationship Id="rId4" Type="http://schemas.openxmlformats.org/officeDocument/2006/relationships/image" Target="../media/image41.emf"/><Relationship Id="rId1" Type="http://schemas.openxmlformats.org/officeDocument/2006/relationships/slideLayout" Target="../slideLayouts/slideLayout29.xml"/><Relationship Id="rId2" Type="http://schemas.openxmlformats.org/officeDocument/2006/relationships/notesSlide" Target="../notesSlides/notesSlide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42.emf"/></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1.bin"/><Relationship Id="rId4" Type="http://schemas.openxmlformats.org/officeDocument/2006/relationships/package" Target="../embeddings/Microsoft_Excel____2.xlsx"/><Relationship Id="rId5" Type="http://schemas.openxmlformats.org/officeDocument/2006/relationships/image" Target="../media/image26.emf"/><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3.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image" Target="../media/image45.jpeg"/><Relationship Id="rId5" Type="http://schemas.openxmlformats.org/officeDocument/2006/relationships/oleObject" Target="../embeddings/oleObject12.bin"/><Relationship Id="rId6" Type="http://schemas.openxmlformats.org/officeDocument/2006/relationships/image" Target="../media/image44.wmf"/><Relationship Id="rId1" Type="http://schemas.openxmlformats.org/officeDocument/2006/relationships/vmlDrawing" Target="../drawings/vmlDrawing8.vml"/><Relationship Id="rId2" Type="http://schemas.openxmlformats.org/officeDocument/2006/relationships/slideLayout" Target="../slideLayouts/slideLayout5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6.emf"/><Relationship Id="rId3" Type="http://schemas.openxmlformats.org/officeDocument/2006/relationships/image" Target="../media/image47.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emf"/><Relationship Id="rId3"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jpeg"/><Relationship Id="rId5"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1" Type="http://schemas.openxmlformats.org/officeDocument/2006/relationships/image" Target="../media/image61.png"/><Relationship Id="rId12" Type="http://schemas.openxmlformats.org/officeDocument/2006/relationships/image" Target="../media/image62.png"/><Relationship Id="rId13" Type="http://schemas.openxmlformats.org/officeDocument/2006/relationships/image" Target="../media/image63.png"/><Relationship Id="rId1" Type="http://schemas.openxmlformats.org/officeDocument/2006/relationships/slideLayout" Target="../slideLayouts/slideLayout6.xml"/><Relationship Id="rId2" Type="http://schemas.openxmlformats.org/officeDocument/2006/relationships/image" Target="../media/image52.jpe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7" Type="http://schemas.openxmlformats.org/officeDocument/2006/relationships/image" Target="../media/image57.png"/><Relationship Id="rId8" Type="http://schemas.openxmlformats.org/officeDocument/2006/relationships/image" Target="../media/image58.png"/><Relationship Id="rId9" Type="http://schemas.openxmlformats.org/officeDocument/2006/relationships/image" Target="../media/image59.png"/><Relationship Id="rId10"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oleObject" Target="../embeddings/oleObject13.bin"/><Relationship Id="rId5" Type="http://schemas.openxmlformats.org/officeDocument/2006/relationships/image" Target="../media/image64.wmf"/><Relationship Id="rId6" Type="http://schemas.openxmlformats.org/officeDocument/2006/relationships/oleObject" Target="../embeddings/oleObject14.bin"/><Relationship Id="rId7" Type="http://schemas.openxmlformats.org/officeDocument/2006/relationships/image" Target="../media/image65.wmf"/><Relationship Id="rId8" Type="http://schemas.openxmlformats.org/officeDocument/2006/relationships/image" Target="../media/image66.png"/><Relationship Id="rId1" Type="http://schemas.openxmlformats.org/officeDocument/2006/relationships/vmlDrawing" Target="../drawings/vmlDrawing9.vml"/><Relationship Id="rId2" Type="http://schemas.openxmlformats.org/officeDocument/2006/relationships/slideLayout" Target="../slideLayouts/slideLayout5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67.emf"/></Relationships>
</file>

<file path=ppt/slides/_rels/slide33.xml.rels><?xml version="1.0" encoding="UTF-8" standalone="yes"?>
<Relationships xmlns="http://schemas.openxmlformats.org/package/2006/relationships"><Relationship Id="rId3" Type="http://schemas.openxmlformats.org/officeDocument/2006/relationships/image" Target="../media/image69.jpeg"/><Relationship Id="rId4" Type="http://schemas.openxmlformats.org/officeDocument/2006/relationships/image" Target="../media/image70.jpeg"/><Relationship Id="rId5" Type="http://schemas.openxmlformats.org/officeDocument/2006/relationships/image" Target="../media/image71.jpeg"/><Relationship Id="rId6" Type="http://schemas.openxmlformats.org/officeDocument/2006/relationships/image" Target="../media/image72.jpg"/><Relationship Id="rId1" Type="http://schemas.openxmlformats.org/officeDocument/2006/relationships/slideLayout" Target="../slideLayouts/slideLayout2.xml"/><Relationship Id="rId2" Type="http://schemas.openxmlformats.org/officeDocument/2006/relationships/image" Target="../media/image68.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1.xml"/><Relationship Id="rId2" Type="http://schemas.openxmlformats.org/officeDocument/2006/relationships/notesSlide" Target="../notesSlides/notesSlide16.xml"/><Relationship Id="rId3" Type="http://schemas.openxmlformats.org/officeDocument/2006/relationships/image" Target="../media/image73.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image" Target="../media/image74.emf"/><Relationship Id="rId3" Type="http://schemas.openxmlformats.org/officeDocument/2006/relationships/image" Target="../media/image75.emf"/></Relationships>
</file>

<file path=ppt/slides/_rels/slide36.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5" Type="http://schemas.openxmlformats.org/officeDocument/2006/relationships/image" Target="../media/image78.png"/><Relationship Id="rId1" Type="http://schemas.openxmlformats.org/officeDocument/2006/relationships/slideLayout" Target="../slideLayouts/slideLayout72.xml"/><Relationship Id="rId2" Type="http://schemas.openxmlformats.org/officeDocument/2006/relationships/notesSlide" Target="../notesSlides/notesSlide17.xml"/></Relationships>
</file>

<file path=ppt/slides/_rels/slide37.xml.rels><?xml version="1.0" encoding="UTF-8" standalone="yes"?>
<Relationships xmlns="http://schemas.openxmlformats.org/package/2006/relationships"><Relationship Id="rId3" Type="http://schemas.openxmlformats.org/officeDocument/2006/relationships/image" Target="../media/image790.png"/><Relationship Id="rId4" Type="http://schemas.openxmlformats.org/officeDocument/2006/relationships/image" Target="../media/image800.png"/><Relationship Id="rId5" Type="http://schemas.openxmlformats.org/officeDocument/2006/relationships/image" Target="../media/image80.png"/><Relationship Id="rId6" Type="http://schemas.openxmlformats.org/officeDocument/2006/relationships/image" Target="../media/image81.emf"/><Relationship Id="rId7" Type="http://schemas.openxmlformats.org/officeDocument/2006/relationships/image" Target="../media/image830.png"/><Relationship Id="rId8" Type="http://schemas.openxmlformats.org/officeDocument/2006/relationships/image" Target="../media/image840.png"/><Relationship Id="rId1" Type="http://schemas.openxmlformats.org/officeDocument/2006/relationships/slideLayout" Target="../slideLayouts/slideLayout68.xml"/><Relationship Id="rId2" Type="http://schemas.openxmlformats.org/officeDocument/2006/relationships/image" Target="../media/image79.png"/></Relationships>
</file>

<file path=ppt/slides/_rels/slide38.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emf"/><Relationship Id="rId5" Type="http://schemas.openxmlformats.org/officeDocument/2006/relationships/image" Target="../media/image85.emf"/><Relationship Id="rId6" Type="http://schemas.openxmlformats.org/officeDocument/2006/relationships/image" Target="../media/image86.png"/><Relationship Id="rId1" Type="http://schemas.openxmlformats.org/officeDocument/2006/relationships/slideLayout" Target="../slideLayouts/slideLayout87.xml"/><Relationship Id="rId2" Type="http://schemas.openxmlformats.org/officeDocument/2006/relationships/image" Target="../media/image8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image" Target="../media/image87.png"/><Relationship Id="rId3" Type="http://schemas.openxmlformats.org/officeDocument/2006/relationships/image" Target="../media/image8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image" Target="../media/image89.emf"/><Relationship Id="rId3" Type="http://schemas.openxmlformats.org/officeDocument/2006/relationships/image" Target="../media/image90.jpeg"/></Relationships>
</file>

<file path=ppt/slides/_rels/slide41.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png"/><Relationship Id="rId5" Type="http://schemas.openxmlformats.org/officeDocument/2006/relationships/image" Target="../media/image94.png"/><Relationship Id="rId6" Type="http://schemas.openxmlformats.org/officeDocument/2006/relationships/image" Target="../media/image95.png"/><Relationship Id="rId7" Type="http://schemas.openxmlformats.org/officeDocument/2006/relationships/image" Target="../media/image96.png"/><Relationship Id="rId1" Type="http://schemas.openxmlformats.org/officeDocument/2006/relationships/slideLayout" Target="../slideLayouts/slideLayout98.xml"/><Relationship Id="rId2" Type="http://schemas.openxmlformats.org/officeDocument/2006/relationships/image" Target="../media/image91.png"/></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15.bin"/><Relationship Id="rId4" Type="http://schemas.openxmlformats.org/officeDocument/2006/relationships/package" Target="../embeddings/Microsoft_Excel____3.xlsx"/><Relationship Id="rId5" Type="http://schemas.openxmlformats.org/officeDocument/2006/relationships/image" Target="../media/image26.emf"/><Relationship Id="rId1" Type="http://schemas.openxmlformats.org/officeDocument/2006/relationships/vmlDrawing" Target="../drawings/vmlDrawing10.vml"/><Relationship Id="rId2" Type="http://schemas.openxmlformats.org/officeDocument/2006/relationships/slideLayout" Target="../slideLayouts/slideLayout98.xml"/></Relationships>
</file>

<file path=ppt/slides/_rels/slide43.xml.rels><?xml version="1.0" encoding="UTF-8" standalone="yes"?>
<Relationships xmlns="http://schemas.openxmlformats.org/package/2006/relationships"><Relationship Id="rId3" Type="http://schemas.openxmlformats.org/officeDocument/2006/relationships/image" Target="../media/image98.emf"/><Relationship Id="rId4" Type="http://schemas.openxmlformats.org/officeDocument/2006/relationships/image" Target="../media/image99.jpeg"/><Relationship Id="rId5" Type="http://schemas.openxmlformats.org/officeDocument/2006/relationships/image" Target="../media/image100.png"/><Relationship Id="rId1" Type="http://schemas.openxmlformats.org/officeDocument/2006/relationships/slideLayout" Target="../slideLayouts/slideLayout2.xml"/><Relationship Id="rId2" Type="http://schemas.openxmlformats.org/officeDocument/2006/relationships/image" Target="../media/image97.emf"/></Relationships>
</file>

<file path=ppt/slides/_rels/slide44.xml.rels><?xml version="1.0" encoding="UTF-8" standalone="yes"?>
<Relationships xmlns="http://schemas.openxmlformats.org/package/2006/relationships"><Relationship Id="rId3" Type="http://schemas.openxmlformats.org/officeDocument/2006/relationships/hyperlink" Target="http://operaweb.lngs.infn.it/operawiki/index.php/File:B072693_anim_zoom_z10_n200_fit_small.gif" TargetMode="External"/><Relationship Id="rId4" Type="http://schemas.openxmlformats.org/officeDocument/2006/relationships/image" Target="../media/image102.gif"/><Relationship Id="rId5" Type="http://schemas.openxmlformats.org/officeDocument/2006/relationships/image" Target="../media/image103.png"/><Relationship Id="rId6" Type="http://schemas.openxmlformats.org/officeDocument/2006/relationships/image" Target="../media/image104.png"/><Relationship Id="rId1" Type="http://schemas.openxmlformats.org/officeDocument/2006/relationships/slideLayout" Target="../slideLayouts/slideLayout2.xml"/><Relationship Id="rId2" Type="http://schemas.openxmlformats.org/officeDocument/2006/relationships/image" Target="../media/image101.png"/></Relationships>
</file>

<file path=ppt/slides/_rels/slide45.xml.rels><?xml version="1.0" encoding="UTF-8" standalone="yes"?>
<Relationships xmlns="http://schemas.openxmlformats.org/package/2006/relationships"><Relationship Id="rId3" Type="http://schemas.openxmlformats.org/officeDocument/2006/relationships/image" Target="../media/image106.jpg"/><Relationship Id="rId4" Type="http://schemas.openxmlformats.org/officeDocument/2006/relationships/image" Target="../media/image107.jpg"/><Relationship Id="rId5" Type="http://schemas.openxmlformats.org/officeDocument/2006/relationships/image" Target="../media/image108.jpeg"/><Relationship Id="rId6" Type="http://schemas.openxmlformats.org/officeDocument/2006/relationships/image" Target="../media/image109.png"/><Relationship Id="rId1" Type="http://schemas.openxmlformats.org/officeDocument/2006/relationships/slideLayout" Target="../slideLayouts/slideLayout152.xml"/><Relationship Id="rId2" Type="http://schemas.openxmlformats.org/officeDocument/2006/relationships/image" Target="../media/image105.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11.emf"/><Relationship Id="rId4" Type="http://schemas.openxmlformats.org/officeDocument/2006/relationships/image" Target="../media/image112.png"/><Relationship Id="rId5" Type="http://schemas.openxmlformats.org/officeDocument/2006/relationships/image" Target="../media/image113.png"/><Relationship Id="rId1" Type="http://schemas.openxmlformats.org/officeDocument/2006/relationships/slideLayout" Target="../slideLayouts/slideLayout2.xml"/><Relationship Id="rId2" Type="http://schemas.openxmlformats.org/officeDocument/2006/relationships/image" Target="../media/image110.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49.xml.rels><?xml version="1.0" encoding="UTF-8" standalone="yes"?>
<Relationships xmlns="http://schemas.openxmlformats.org/package/2006/relationships"><Relationship Id="rId3" Type="http://schemas.openxmlformats.org/officeDocument/2006/relationships/image" Target="../media/image114.png"/><Relationship Id="rId4" Type="http://schemas.openxmlformats.org/officeDocument/2006/relationships/image" Target="../media/image115.jpeg"/><Relationship Id="rId5" Type="http://schemas.openxmlformats.org/officeDocument/2006/relationships/image" Target="../media/image116.jpeg"/><Relationship Id="rId6" Type="http://schemas.openxmlformats.org/officeDocument/2006/relationships/image" Target="../media/image117.jpeg"/><Relationship Id="rId1" Type="http://schemas.openxmlformats.org/officeDocument/2006/relationships/slideLayout" Target="../slideLayouts/slideLayout132.xml"/><Relationship Id="rId2" Type="http://schemas.openxmlformats.org/officeDocument/2006/relationships/notesSlide" Target="../notesSlides/notesSlide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2.xml"/><Relationship Id="rId2" Type="http://schemas.openxmlformats.org/officeDocument/2006/relationships/image" Target="../media/image118.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2.xml"/><Relationship Id="rId2" Type="http://schemas.openxmlformats.org/officeDocument/2006/relationships/image" Target="../media/image119.jpeg"/></Relationships>
</file>

<file path=ppt/slides/_rels/slide52.xml.rels><?xml version="1.0" encoding="UTF-8" standalone="yes"?>
<Relationships xmlns="http://schemas.openxmlformats.org/package/2006/relationships"><Relationship Id="rId3" Type="http://schemas.openxmlformats.org/officeDocument/2006/relationships/image" Target="../media/image120.jpeg"/><Relationship Id="rId4" Type="http://schemas.openxmlformats.org/officeDocument/2006/relationships/image" Target="../media/image121.png"/><Relationship Id="rId5" Type="http://schemas.openxmlformats.org/officeDocument/2006/relationships/image" Target="../media/image122.jpeg"/><Relationship Id="rId6" Type="http://schemas.openxmlformats.org/officeDocument/2006/relationships/image" Target="../media/image123.wmf"/><Relationship Id="rId7" Type="http://schemas.openxmlformats.org/officeDocument/2006/relationships/image" Target="../media/image124.jpeg"/><Relationship Id="rId8" Type="http://schemas.openxmlformats.org/officeDocument/2006/relationships/image" Target="../media/image125.emf"/><Relationship Id="rId1" Type="http://schemas.openxmlformats.org/officeDocument/2006/relationships/slideLayout" Target="../slideLayouts/slideLayout132.xml"/><Relationship Id="rId2" Type="http://schemas.openxmlformats.org/officeDocument/2006/relationships/notesSlide" Target="../notesSlides/notesSlide1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2.xml"/><Relationship Id="rId2" Type="http://schemas.openxmlformats.org/officeDocument/2006/relationships/image" Target="../media/image126.jpeg"/></Relationships>
</file>

<file path=ppt/slides/_rels/slide54.xml.rels><?xml version="1.0" encoding="UTF-8" standalone="yes"?>
<Relationships xmlns="http://schemas.openxmlformats.org/package/2006/relationships"><Relationship Id="rId3" Type="http://schemas.openxmlformats.org/officeDocument/2006/relationships/image" Target="../media/image127.emf"/><Relationship Id="rId4" Type="http://schemas.openxmlformats.org/officeDocument/2006/relationships/image" Target="../media/image128.jpeg"/><Relationship Id="rId5" Type="http://schemas.openxmlformats.org/officeDocument/2006/relationships/image" Target="../media/image129.jpeg"/><Relationship Id="rId6" Type="http://schemas.openxmlformats.org/officeDocument/2006/relationships/image" Target="../media/image130.png"/><Relationship Id="rId1" Type="http://schemas.openxmlformats.org/officeDocument/2006/relationships/slideLayout" Target="../slideLayouts/slideLayout137.xml"/><Relationship Id="rId2" Type="http://schemas.openxmlformats.org/officeDocument/2006/relationships/notesSlide" Target="../notesSlides/notesSlide2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2.xml"/><Relationship Id="rId2" Type="http://schemas.openxmlformats.org/officeDocument/2006/relationships/notesSlide" Target="../notesSlides/notesSlide21.xml"/><Relationship Id="rId3" Type="http://schemas.openxmlformats.org/officeDocument/2006/relationships/image" Target="../media/image131.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7.xml"/><Relationship Id="rId2" Type="http://schemas.openxmlformats.org/officeDocument/2006/relationships/image" Target="../media/image132.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2.xml"/><Relationship Id="rId2" Type="http://schemas.openxmlformats.org/officeDocument/2006/relationships/notesSlide" Target="../notesSlides/notesSlide22.xml"/><Relationship Id="rId3" Type="http://schemas.openxmlformats.org/officeDocument/2006/relationships/image" Target="../media/image133.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2.xml"/><Relationship Id="rId2" Type="http://schemas.openxmlformats.org/officeDocument/2006/relationships/image" Target="../media/image13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2.xml"/><Relationship Id="rId2" Type="http://schemas.openxmlformats.org/officeDocument/2006/relationships/image" Target="../media/image135.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oleObject" Target="../embeddings/oleObject1.bin"/><Relationship Id="rId5" Type="http://schemas.openxmlformats.org/officeDocument/2006/relationships/image" Target="../media/image8.wmf"/><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png"/><Relationship Id="rId9" Type="http://schemas.openxmlformats.org/officeDocument/2006/relationships/image" Target="../media/image71.png"/><Relationship Id="rId10" Type="http://schemas.openxmlformats.org/officeDocument/2006/relationships/image" Target="../media/image12.png"/><Relationship Id="rId11" Type="http://schemas.openxmlformats.org/officeDocument/2006/relationships/image" Target="../media/image13.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36.jpeg"/><Relationship Id="rId4" Type="http://schemas.openxmlformats.org/officeDocument/2006/relationships/image" Target="../media/image137.png"/><Relationship Id="rId1" Type="http://schemas.openxmlformats.org/officeDocument/2006/relationships/slideLayout" Target="../slideLayouts/slideLayout132.xml"/><Relationship Id="rId2" Type="http://schemas.openxmlformats.org/officeDocument/2006/relationships/notesSlide" Target="../notesSlides/notesSlide2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2.xml"/><Relationship Id="rId2" Type="http://schemas.openxmlformats.org/officeDocument/2006/relationships/image" Target="../media/image138.jpeg"/></Relationships>
</file>

<file path=ppt/slides/_rels/slide62.xml.rels><?xml version="1.0" encoding="UTF-8" standalone="yes"?>
<Relationships xmlns="http://schemas.openxmlformats.org/package/2006/relationships"><Relationship Id="rId3" Type="http://schemas.openxmlformats.org/officeDocument/2006/relationships/image" Target="../media/image139.jpeg"/><Relationship Id="rId4" Type="http://schemas.openxmlformats.org/officeDocument/2006/relationships/image" Target="../media/image140.jpeg"/><Relationship Id="rId5" Type="http://schemas.openxmlformats.org/officeDocument/2006/relationships/image" Target="../media/image141.png"/><Relationship Id="rId6" Type="http://schemas.openxmlformats.org/officeDocument/2006/relationships/image" Target="../media/image142.png"/><Relationship Id="rId7" Type="http://schemas.openxmlformats.org/officeDocument/2006/relationships/image" Target="../media/image143.jpeg"/><Relationship Id="rId8" Type="http://schemas.openxmlformats.org/officeDocument/2006/relationships/image" Target="../media/image144.jpeg"/><Relationship Id="rId1" Type="http://schemas.openxmlformats.org/officeDocument/2006/relationships/slideLayout" Target="../slideLayouts/slideLayout132.xml"/><Relationship Id="rId2" Type="http://schemas.openxmlformats.org/officeDocument/2006/relationships/notesSlide" Target="../notesSlides/notesSlide24.xml"/></Relationships>
</file>

<file path=ppt/slides/_rels/slide63.xml.rels><?xml version="1.0" encoding="UTF-8" standalone="yes"?>
<Relationships xmlns="http://schemas.openxmlformats.org/package/2006/relationships"><Relationship Id="rId3" Type="http://schemas.openxmlformats.org/officeDocument/2006/relationships/image" Target="../media/image146.jpeg"/><Relationship Id="rId4" Type="http://schemas.openxmlformats.org/officeDocument/2006/relationships/image" Target="../media/image147.jpeg"/><Relationship Id="rId5" Type="http://schemas.openxmlformats.org/officeDocument/2006/relationships/image" Target="../media/image148.jpeg"/><Relationship Id="rId1" Type="http://schemas.openxmlformats.org/officeDocument/2006/relationships/slideLayout" Target="../slideLayouts/slideLayout134.xml"/><Relationship Id="rId2" Type="http://schemas.openxmlformats.org/officeDocument/2006/relationships/image" Target="../media/image145.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4.xml"/><Relationship Id="rId2" Type="http://schemas.openxmlformats.org/officeDocument/2006/relationships/image" Target="../media/image146.jpeg"/><Relationship Id="rId3" Type="http://schemas.openxmlformats.org/officeDocument/2006/relationships/image" Target="../media/image145.jpeg"/></Relationships>
</file>

<file path=ppt/slides/_rels/slide65.xml.rels><?xml version="1.0" encoding="UTF-8" standalone="yes"?>
<Relationships xmlns="http://schemas.openxmlformats.org/package/2006/relationships"><Relationship Id="rId3" Type="http://schemas.openxmlformats.org/officeDocument/2006/relationships/hyperlink" Target="http://jnusrv00.kek.jp/jnu/photo/TS/070921_Yamada/IMG_4063.JPG" TargetMode="External"/><Relationship Id="rId4" Type="http://schemas.openxmlformats.org/officeDocument/2006/relationships/image" Target="../media/image149.jpeg"/><Relationship Id="rId5" Type="http://schemas.openxmlformats.org/officeDocument/2006/relationships/image" Target="../media/image150.jpeg"/><Relationship Id="rId6" Type="http://schemas.openxmlformats.org/officeDocument/2006/relationships/image" Target="../media/image140.jpeg"/><Relationship Id="rId7" Type="http://schemas.openxmlformats.org/officeDocument/2006/relationships/image" Target="../media/image151.emf"/><Relationship Id="rId8" Type="http://schemas.openxmlformats.org/officeDocument/2006/relationships/hyperlink" Target="http://jnusrv00.kek.jp/jnu/photo/TS/070921_Yamada/IMG_3854.JPG" TargetMode="External"/><Relationship Id="rId9" Type="http://schemas.openxmlformats.org/officeDocument/2006/relationships/image" Target="../media/image152.jpeg"/><Relationship Id="rId1" Type="http://schemas.openxmlformats.org/officeDocument/2006/relationships/slideLayout" Target="../slideLayouts/slideLayout137.xml"/><Relationship Id="rId2" Type="http://schemas.openxmlformats.org/officeDocument/2006/relationships/notesSlide" Target="../notesSlides/notesSlide25.xml"/></Relationships>
</file>

<file path=ppt/slides/_rels/slide66.xml.rels><?xml version="1.0" encoding="UTF-8" standalone="yes"?>
<Relationships xmlns="http://schemas.openxmlformats.org/package/2006/relationships"><Relationship Id="rId3" Type="http://schemas.openxmlformats.org/officeDocument/2006/relationships/image" Target="../media/image153.jpeg"/><Relationship Id="rId4" Type="http://schemas.openxmlformats.org/officeDocument/2006/relationships/image" Target="../media/image154.jpeg"/><Relationship Id="rId5" Type="http://schemas.openxmlformats.org/officeDocument/2006/relationships/image" Target="../media/image151.emf"/><Relationship Id="rId1" Type="http://schemas.openxmlformats.org/officeDocument/2006/relationships/slideLayout" Target="../slideLayouts/slideLayout132.xml"/><Relationship Id="rId2" Type="http://schemas.openxmlformats.org/officeDocument/2006/relationships/notesSlide" Target="../notesSlides/notesSlide2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2.xml"/><Relationship Id="rId2" Type="http://schemas.openxmlformats.org/officeDocument/2006/relationships/image" Target="../media/image155.jpeg"/><Relationship Id="rId3" Type="http://schemas.openxmlformats.org/officeDocument/2006/relationships/image" Target="../media/image156.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2.xml"/><Relationship Id="rId2" Type="http://schemas.openxmlformats.org/officeDocument/2006/relationships/image" Target="../media/image157.jpeg"/></Relationships>
</file>

<file path=ppt/slides/_rels/slide69.xml.rels><?xml version="1.0" encoding="UTF-8" standalone="yes"?>
<Relationships xmlns="http://schemas.openxmlformats.org/package/2006/relationships"><Relationship Id="rId3" Type="http://schemas.openxmlformats.org/officeDocument/2006/relationships/image" Target="../media/image158.png"/><Relationship Id="rId4" Type="http://schemas.openxmlformats.org/officeDocument/2006/relationships/image" Target="../media/image159.jpeg"/><Relationship Id="rId5" Type="http://schemas.openxmlformats.org/officeDocument/2006/relationships/image" Target="../media/image160.jpeg"/><Relationship Id="rId1" Type="http://schemas.openxmlformats.org/officeDocument/2006/relationships/slideLayout" Target="../slideLayouts/slideLayout132.xml"/><Relationship Id="rId2" Type="http://schemas.openxmlformats.org/officeDocument/2006/relationships/notesSlide" Target="../notesSlides/notesSlide2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2.xml"/><Relationship Id="rId2" Type="http://schemas.openxmlformats.org/officeDocument/2006/relationships/image" Target="../media/image161.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2.xml"/><Relationship Id="rId2" Type="http://schemas.openxmlformats.org/officeDocument/2006/relationships/image" Target="../media/image162.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oleObject" Target="../embeddings/oleObject2.bin"/><Relationship Id="rId5" Type="http://schemas.openxmlformats.org/officeDocument/2006/relationships/image" Target="../media/image14.emf"/><Relationship Id="rId6" Type="http://schemas.openxmlformats.org/officeDocument/2006/relationships/oleObject" Target="../embeddings/oleObject3.bin"/><Relationship Id="rId7" Type="http://schemas.openxmlformats.org/officeDocument/2006/relationships/image" Target="../media/image15.wmf"/><Relationship Id="rId8" Type="http://schemas.openxmlformats.org/officeDocument/2006/relationships/oleObject" Target="../embeddings/oleObject4.bin"/><Relationship Id="rId9" Type="http://schemas.openxmlformats.org/officeDocument/2006/relationships/image" Target="../media/image16.wmf"/><Relationship Id="rId1" Type="http://schemas.openxmlformats.org/officeDocument/2006/relationships/vmlDrawing" Target="../drawings/vmlDrawing2.vml"/><Relationship Id="rId2" Type="http://schemas.openxmlformats.org/officeDocument/2006/relationships/slideLayout" Target="../slideLayouts/slideLayout62.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5.bin"/><Relationship Id="rId4" Type="http://schemas.openxmlformats.org/officeDocument/2006/relationships/image" Target="../media/image17.wmf"/><Relationship Id="rId5" Type="http://schemas.openxmlformats.org/officeDocument/2006/relationships/oleObject" Target="../embeddings/oleObject6.bin"/><Relationship Id="rId6" Type="http://schemas.openxmlformats.org/officeDocument/2006/relationships/image" Target="../media/image18.wmf"/><Relationship Id="rId7" Type="http://schemas.openxmlformats.org/officeDocument/2006/relationships/oleObject" Target="../embeddings/oleObject7.bin"/><Relationship Id="rId8" Type="http://schemas.openxmlformats.org/officeDocument/2006/relationships/image" Target="../media/image19.wmf"/><Relationship Id="rId9" Type="http://schemas.openxmlformats.org/officeDocument/2006/relationships/image" Target="../media/image20.jpeg"/><Relationship Id="rId1" Type="http://schemas.openxmlformats.org/officeDocument/2006/relationships/vmlDrawing" Target="../drawings/vmlDrawing3.vml"/><Relationship Id="rId2"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加速器ニュートリノによる研究の発展</a:t>
            </a:r>
            <a:endParaRPr kumimoji="1" lang="ja-JP" altLang="en-US" dirty="0"/>
          </a:p>
        </p:txBody>
      </p:sp>
      <p:sp>
        <p:nvSpPr>
          <p:cNvPr id="3" name="サブタイトル 2"/>
          <p:cNvSpPr>
            <a:spLocks noGrp="1"/>
          </p:cNvSpPr>
          <p:nvPr>
            <p:ph type="subTitle" idx="1"/>
          </p:nvPr>
        </p:nvSpPr>
        <p:spPr/>
        <p:txBody>
          <a:bodyPr/>
          <a:lstStyle/>
          <a:p>
            <a:r>
              <a:rPr kumimoji="1" lang="ja-JP" altLang="en-US" dirty="0" smtClean="0"/>
              <a:t>小林　隆</a:t>
            </a:r>
            <a:endParaRPr kumimoji="1" lang="en-US" altLang="ja-JP" dirty="0" smtClean="0"/>
          </a:p>
          <a:p>
            <a:r>
              <a:rPr kumimoji="1" lang="en-US" altLang="ja-JP" dirty="0" smtClean="0"/>
              <a:t>KEK/J-PARC</a:t>
            </a:r>
            <a:endParaRPr kumimoji="1" lang="ja-JP" altLang="en-US" dirty="0"/>
          </a:p>
        </p:txBody>
      </p:sp>
      <p:sp>
        <p:nvSpPr>
          <p:cNvPr id="4" name="スライド番号プレースホルダー 3"/>
          <p:cNvSpPr>
            <a:spLocks noGrp="1"/>
          </p:cNvSpPr>
          <p:nvPr>
            <p:ph type="sldNum" sz="quarter" idx="12"/>
          </p:nvPr>
        </p:nvSpPr>
        <p:spPr/>
        <p:txBody>
          <a:bodyPr/>
          <a:lstStyle/>
          <a:p>
            <a:fld id="{EAC12621-DE6C-460E-B7DB-85B97E839AC0}" type="slidenum">
              <a:rPr kumimoji="1" lang="ja-JP" altLang="en-US" smtClean="0"/>
              <a:t>1</a:t>
            </a:fld>
            <a:endParaRPr kumimoji="1" lang="ja-JP" altLang="en-US"/>
          </a:p>
        </p:txBody>
      </p:sp>
      <p:sp>
        <p:nvSpPr>
          <p:cNvPr id="5" name="テキスト ボックス 4"/>
          <p:cNvSpPr txBox="1"/>
          <p:nvPr/>
        </p:nvSpPr>
        <p:spPr>
          <a:xfrm>
            <a:off x="294725" y="120912"/>
            <a:ext cx="8776762" cy="646331"/>
          </a:xfrm>
          <a:prstGeom prst="rect">
            <a:avLst/>
          </a:prstGeom>
          <a:noFill/>
        </p:spPr>
        <p:txBody>
          <a:bodyPr wrap="none" rtlCol="0">
            <a:spAutoFit/>
          </a:bodyPr>
          <a:lstStyle/>
          <a:p>
            <a:r>
              <a:rPr kumimoji="1" lang="en-US" altLang="ja-JP" dirty="0" smtClean="0"/>
              <a:t>2016</a:t>
            </a:r>
            <a:r>
              <a:rPr kumimoji="1" lang="ja-JP" altLang="en-US" dirty="0" smtClean="0"/>
              <a:t>年</a:t>
            </a:r>
            <a:r>
              <a:rPr kumimoji="1" lang="en-US" altLang="ja-JP" dirty="0" smtClean="0"/>
              <a:t>3</a:t>
            </a:r>
            <a:r>
              <a:rPr lang="ja-JP" altLang="en-US" dirty="0" smtClean="0"/>
              <a:t>月</a:t>
            </a:r>
            <a:r>
              <a:rPr lang="en-US" altLang="ja-JP" dirty="0" smtClean="0"/>
              <a:t>20</a:t>
            </a:r>
            <a:r>
              <a:rPr lang="ja-JP" altLang="en-US" dirty="0" smtClean="0"/>
              <a:t>日　日本物理学会第</a:t>
            </a:r>
            <a:r>
              <a:rPr lang="en-US" altLang="ja-JP" dirty="0" smtClean="0"/>
              <a:t>71</a:t>
            </a:r>
            <a:r>
              <a:rPr lang="ja-JP" altLang="en-US" dirty="0" smtClean="0"/>
              <a:t>回年次大会＠東北学院大学</a:t>
            </a:r>
            <a:endParaRPr lang="en-US" altLang="ja-JP" dirty="0" smtClean="0"/>
          </a:p>
          <a:p>
            <a:r>
              <a:rPr kumimoji="1" lang="ja-JP" altLang="en-US" dirty="0" smtClean="0"/>
              <a:t>シンポジウム　</a:t>
            </a:r>
            <a:r>
              <a:rPr kumimoji="1" lang="en-US" altLang="ja-JP" dirty="0" smtClean="0"/>
              <a:t>2015</a:t>
            </a:r>
            <a:r>
              <a:rPr kumimoji="1" lang="ja-JP" altLang="en-US" dirty="0" smtClean="0"/>
              <a:t>年ノーベル物理学賞　ニュートリノ振動の発見と将来への展望</a:t>
            </a:r>
            <a:endParaRPr kumimoji="1" lang="ja-JP" altLang="en-US" dirty="0"/>
          </a:p>
        </p:txBody>
      </p:sp>
    </p:spTree>
    <p:extLst>
      <p:ext uri="{BB962C8B-B14F-4D97-AF65-F5344CB8AC3E}">
        <p14:creationId xmlns:p14="http://schemas.microsoft.com/office/powerpoint/2010/main" val="201543282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正方形/長方形 58"/>
          <p:cNvSpPr/>
          <p:nvPr/>
        </p:nvSpPr>
        <p:spPr>
          <a:xfrm>
            <a:off x="4235804" y="492329"/>
            <a:ext cx="2079861" cy="3148544"/>
          </a:xfrm>
          <a:prstGeom prst="rect">
            <a:avLst/>
          </a:prstGeom>
          <a:solidFill>
            <a:srgbClr val="FFFF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2904893" y="545108"/>
            <a:ext cx="1307423" cy="3095765"/>
          </a:xfrm>
          <a:prstGeom prst="rect">
            <a:avLst/>
          </a:prstGeom>
          <a:solidFill>
            <a:srgbClr val="B01513">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スライド番号プレースホルダー 5"/>
          <p:cNvSpPr>
            <a:spLocks noGrp="1"/>
          </p:cNvSpPr>
          <p:nvPr>
            <p:ph type="sldNum" sz="quarter" idx="12"/>
          </p:nvPr>
        </p:nvSpPr>
        <p:spPr/>
        <p:txBody>
          <a:bodyPr/>
          <a:lstStyle/>
          <a:p>
            <a:fld id="{61E03752-288A-4B4A-ADFA-493CECC326BA}" type="slidenum">
              <a:rPr lang="en-US" altLang="ja-JP"/>
              <a:pPr/>
              <a:t>10</a:t>
            </a:fld>
            <a:endParaRPr lang="en-US" altLang="ja-JP"/>
          </a:p>
        </p:txBody>
      </p:sp>
      <p:sp>
        <p:nvSpPr>
          <p:cNvPr id="186372" name="Rectangle 4"/>
          <p:cNvSpPr>
            <a:spLocks noGrp="1" noChangeArrowheads="1"/>
          </p:cNvSpPr>
          <p:nvPr>
            <p:ph type="title"/>
          </p:nvPr>
        </p:nvSpPr>
        <p:spPr>
          <a:xfrm>
            <a:off x="684213" y="0"/>
            <a:ext cx="7772400" cy="549275"/>
          </a:xfrm>
        </p:spPr>
        <p:txBody>
          <a:bodyPr/>
          <a:lstStyle/>
          <a:p>
            <a:r>
              <a:rPr lang="ja-JP" altLang="en-US" sz="3200" dirty="0"/>
              <a:t>大気</a:t>
            </a:r>
            <a:r>
              <a:rPr lang="en-US" altLang="ja-JP" sz="3200" dirty="0"/>
              <a:t> vs </a:t>
            </a:r>
            <a:r>
              <a:rPr lang="ja-JP" altLang="en-US" sz="3200" dirty="0"/>
              <a:t>加速器ニュートリノ</a:t>
            </a:r>
          </a:p>
        </p:txBody>
      </p:sp>
      <p:sp>
        <p:nvSpPr>
          <p:cNvPr id="186391" name="Text Box 23"/>
          <p:cNvSpPr txBox="1">
            <a:spLocks noChangeArrowheads="1"/>
          </p:cNvSpPr>
          <p:nvPr/>
        </p:nvSpPr>
        <p:spPr bwMode="auto">
          <a:xfrm>
            <a:off x="3191578" y="2025738"/>
            <a:ext cx="902811" cy="307777"/>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ja-JP" altLang="en-US" sz="1400" b="0" dirty="0">
                <a:solidFill>
                  <a:srgbClr val="FF0000"/>
                </a:solidFill>
                <a:latin typeface="Times New Roman" charset="0"/>
              </a:rPr>
              <a:t>崩壊領域</a:t>
            </a:r>
          </a:p>
        </p:txBody>
      </p:sp>
      <p:sp>
        <p:nvSpPr>
          <p:cNvPr id="186395" name="Text Box 27"/>
          <p:cNvSpPr txBox="1">
            <a:spLocks noChangeArrowheads="1"/>
          </p:cNvSpPr>
          <p:nvPr/>
        </p:nvSpPr>
        <p:spPr bwMode="auto">
          <a:xfrm>
            <a:off x="2217811" y="2125891"/>
            <a:ext cx="543739" cy="307777"/>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ja-JP" altLang="en-US" sz="1400" b="0" dirty="0">
                <a:solidFill>
                  <a:srgbClr val="FF0000"/>
                </a:solidFill>
                <a:latin typeface="Times New Roman" charset="0"/>
              </a:rPr>
              <a:t>標的</a:t>
            </a:r>
          </a:p>
        </p:txBody>
      </p:sp>
      <p:sp>
        <p:nvSpPr>
          <p:cNvPr id="186420" name="Text Box 52"/>
          <p:cNvSpPr txBox="1">
            <a:spLocks noChangeArrowheads="1"/>
          </p:cNvSpPr>
          <p:nvPr/>
        </p:nvSpPr>
        <p:spPr bwMode="auto">
          <a:xfrm>
            <a:off x="8101013" y="2852738"/>
            <a:ext cx="9302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tLang="ja-JP" sz="2000" b="0">
                <a:latin typeface="Times New Roman" charset="0"/>
              </a:rPr>
              <a:t>~1GeV</a:t>
            </a:r>
          </a:p>
        </p:txBody>
      </p:sp>
      <p:sp>
        <p:nvSpPr>
          <p:cNvPr id="2" name="コンテンツ プレースホルダー 1"/>
          <p:cNvSpPr>
            <a:spLocks noGrp="1"/>
          </p:cNvSpPr>
          <p:nvPr>
            <p:ph idx="1"/>
          </p:nvPr>
        </p:nvSpPr>
        <p:spPr>
          <a:xfrm>
            <a:off x="183776" y="3541059"/>
            <a:ext cx="5186083" cy="3255609"/>
          </a:xfrm>
        </p:spPr>
        <p:txBody>
          <a:bodyPr>
            <a:normAutofit fontScale="85000" lnSpcReduction="20000"/>
          </a:bodyPr>
          <a:lstStyle/>
          <a:p>
            <a:r>
              <a:rPr kumimoji="1" lang="ja-JP" altLang="en-US" dirty="0" smtClean="0">
                <a:sym typeface="Wingdings" panose="05000000000000000000" pitchFamily="2" charset="2"/>
              </a:rPr>
              <a:t>大気ニュートリノ</a:t>
            </a:r>
            <a:endParaRPr kumimoji="1" lang="en-US" altLang="ja-JP" dirty="0" smtClean="0">
              <a:sym typeface="Wingdings" panose="05000000000000000000" pitchFamily="2" charset="2"/>
            </a:endParaRPr>
          </a:p>
          <a:p>
            <a:pPr lvl="1"/>
            <a:r>
              <a:rPr lang="ja-JP" altLang="en-US" dirty="0" smtClean="0">
                <a:sym typeface="Wingdings" panose="05000000000000000000" pitchFamily="2" charset="2"/>
              </a:rPr>
              <a:t>高統計　</a:t>
            </a:r>
            <a:r>
              <a:rPr lang="en-US" altLang="ja-JP" dirty="0" smtClean="0">
                <a:sym typeface="Wingdings" panose="05000000000000000000" pitchFamily="2" charset="2"/>
              </a:rPr>
              <a:t> </a:t>
            </a:r>
            <a:r>
              <a:rPr lang="ja-JP" altLang="en-US" dirty="0" smtClean="0">
                <a:sym typeface="Wingdings" panose="05000000000000000000" pitchFamily="2" charset="2"/>
              </a:rPr>
              <a:t>変化率＝混合角　精密測定</a:t>
            </a:r>
            <a:endParaRPr kumimoji="1" lang="en-US" altLang="ja-JP" dirty="0" smtClean="0">
              <a:sym typeface="Wingdings" panose="05000000000000000000" pitchFamily="2" charset="2"/>
            </a:endParaRPr>
          </a:p>
          <a:p>
            <a:pPr lvl="1"/>
            <a:r>
              <a:rPr lang="ja-JP" altLang="en-US" dirty="0" smtClean="0">
                <a:sym typeface="Wingdings" panose="05000000000000000000" pitchFamily="2" charset="2"/>
              </a:rPr>
              <a:t>広い</a:t>
            </a:r>
            <a:r>
              <a:rPr lang="en-US" altLang="ja-JP" dirty="0" smtClean="0">
                <a:sym typeface="Wingdings" panose="05000000000000000000" pitchFamily="2" charset="2"/>
              </a:rPr>
              <a:t>L(10~10000km), </a:t>
            </a:r>
            <a:r>
              <a:rPr lang="en-US" altLang="ja-JP" dirty="0" err="1" smtClean="0">
                <a:sym typeface="Wingdings" panose="05000000000000000000" pitchFamily="2" charset="2"/>
              </a:rPr>
              <a:t>E</a:t>
            </a:r>
            <a:r>
              <a:rPr lang="en-US" altLang="ja-JP" dirty="0" err="1" smtClean="0">
                <a:latin typeface="Symbol" panose="05050102010706020507" pitchFamily="18" charset="2"/>
                <a:sym typeface="Wingdings" panose="05000000000000000000" pitchFamily="2" charset="2"/>
              </a:rPr>
              <a:t>n</a:t>
            </a:r>
            <a:r>
              <a:rPr lang="en-US" altLang="ja-JP" dirty="0" smtClean="0">
                <a:sym typeface="Wingdings" panose="05000000000000000000" pitchFamily="2" charset="2"/>
              </a:rPr>
              <a:t>(GeV~100GeV)  </a:t>
            </a:r>
            <a:r>
              <a:rPr lang="ja-JP" altLang="en-US" dirty="0" smtClean="0">
                <a:sym typeface="Wingdings" panose="05000000000000000000" pitchFamily="2" charset="2"/>
              </a:rPr>
              <a:t>広い</a:t>
            </a:r>
            <a:r>
              <a:rPr lang="en-US" altLang="ja-JP" dirty="0" smtClean="0">
                <a:latin typeface="Symbol" panose="05050102010706020507" pitchFamily="18" charset="2"/>
                <a:sym typeface="Wingdings" panose="05000000000000000000" pitchFamily="2" charset="2"/>
              </a:rPr>
              <a:t>D</a:t>
            </a:r>
            <a:r>
              <a:rPr lang="en-US" altLang="ja-JP" dirty="0" smtClean="0">
                <a:sym typeface="Wingdings" panose="05000000000000000000" pitchFamily="2" charset="2"/>
              </a:rPr>
              <a:t>m</a:t>
            </a:r>
            <a:r>
              <a:rPr lang="en-US" altLang="ja-JP" baseline="30000" dirty="0" smtClean="0">
                <a:sym typeface="Wingdings" panose="05000000000000000000" pitchFamily="2" charset="2"/>
              </a:rPr>
              <a:t>2 </a:t>
            </a:r>
            <a:r>
              <a:rPr lang="ja-JP" altLang="en-US" dirty="0" smtClean="0">
                <a:sym typeface="Wingdings" panose="05000000000000000000" pitchFamily="2" charset="2"/>
              </a:rPr>
              <a:t>カバー </a:t>
            </a:r>
            <a:r>
              <a:rPr lang="en-US" altLang="ja-JP" dirty="0" smtClean="0">
                <a:sym typeface="Wingdings" panose="05000000000000000000" pitchFamily="2" charset="2"/>
              </a:rPr>
              <a:t>(10</a:t>
            </a:r>
            <a:r>
              <a:rPr lang="en-US" altLang="ja-JP" baseline="30000" dirty="0" smtClean="0">
                <a:sym typeface="Wingdings" panose="05000000000000000000" pitchFamily="2" charset="2"/>
              </a:rPr>
              <a:t>-4</a:t>
            </a:r>
            <a:r>
              <a:rPr lang="en-US" altLang="ja-JP" dirty="0" smtClean="0">
                <a:sym typeface="Wingdings" panose="05000000000000000000" pitchFamily="2" charset="2"/>
              </a:rPr>
              <a:t>~10</a:t>
            </a:r>
            <a:r>
              <a:rPr lang="en-US" altLang="ja-JP" baseline="30000" dirty="0" smtClean="0">
                <a:sym typeface="Wingdings" panose="05000000000000000000" pitchFamily="2" charset="2"/>
              </a:rPr>
              <a:t>-1</a:t>
            </a:r>
            <a:r>
              <a:rPr lang="en-US" altLang="ja-JP" dirty="0" smtClean="0">
                <a:sym typeface="Wingdings" panose="05000000000000000000" pitchFamily="2" charset="2"/>
              </a:rPr>
              <a:t>eV</a:t>
            </a:r>
            <a:r>
              <a:rPr lang="en-US" altLang="ja-JP" baseline="30000" dirty="0" smtClean="0">
                <a:sym typeface="Wingdings" panose="05000000000000000000" pitchFamily="2" charset="2"/>
              </a:rPr>
              <a:t>2</a:t>
            </a:r>
            <a:r>
              <a:rPr lang="en-US" altLang="ja-JP" dirty="0" smtClean="0">
                <a:sym typeface="Wingdings" panose="05000000000000000000" pitchFamily="2" charset="2"/>
              </a:rPr>
              <a:t>)</a:t>
            </a:r>
            <a:endParaRPr kumimoji="1" lang="ja-JP" altLang="en-US" dirty="0" smtClean="0"/>
          </a:p>
          <a:p>
            <a:r>
              <a:rPr lang="ja-JP" altLang="en-US" dirty="0" smtClean="0"/>
              <a:t>加速器ニュートリノ実験</a:t>
            </a:r>
            <a:r>
              <a:rPr lang="en-US" altLang="ja-JP" dirty="0" smtClean="0"/>
              <a:t>(</a:t>
            </a:r>
            <a:r>
              <a:rPr lang="ja-JP" altLang="en-US" dirty="0" smtClean="0"/>
              <a:t>の肝</a:t>
            </a:r>
            <a:r>
              <a:rPr lang="en-US" altLang="ja-JP" dirty="0" smtClean="0"/>
              <a:t>)</a:t>
            </a:r>
          </a:p>
          <a:p>
            <a:pPr lvl="1"/>
            <a:r>
              <a:rPr kumimoji="1" lang="ja-JP" altLang="en-US" dirty="0" smtClean="0"/>
              <a:t>飛行距離</a:t>
            </a:r>
            <a:r>
              <a:rPr kumimoji="1" lang="en-US" altLang="ja-JP" dirty="0" smtClean="0"/>
              <a:t>L</a:t>
            </a:r>
            <a:r>
              <a:rPr kumimoji="1" lang="ja-JP" altLang="en-US" dirty="0" smtClean="0"/>
              <a:t>が厳密にわかる</a:t>
            </a:r>
            <a:endParaRPr kumimoji="1" lang="en-US" altLang="ja-JP" dirty="0" smtClean="0"/>
          </a:p>
          <a:p>
            <a:pPr lvl="1"/>
            <a:r>
              <a:rPr lang="ja-JP" altLang="en-US" dirty="0" smtClean="0"/>
              <a:t>ニュートリノの方向がわかるー＞</a:t>
            </a:r>
            <a:r>
              <a:rPr lang="en-US" altLang="ja-JP" dirty="0" smtClean="0"/>
              <a:t>CC</a:t>
            </a:r>
            <a:r>
              <a:rPr lang="ja-JP" altLang="en-US" dirty="0" smtClean="0"/>
              <a:t>反応レプトン</a:t>
            </a:r>
            <a:r>
              <a:rPr lang="en-US" altLang="ja-JP" b="1" i="1" dirty="0" smtClean="0">
                <a:latin typeface="Times" panose="02020603050405020304" pitchFamily="18" charset="0"/>
                <a:cs typeface="Times" panose="02020603050405020304" pitchFamily="18" charset="0"/>
              </a:rPr>
              <a:t>p</a:t>
            </a:r>
            <a:r>
              <a:rPr lang="ja-JP" altLang="en-US" dirty="0" smtClean="0"/>
              <a:t>から</a:t>
            </a:r>
            <a:r>
              <a:rPr lang="en-US" altLang="ja-JP" dirty="0" err="1" smtClean="0"/>
              <a:t>E</a:t>
            </a:r>
            <a:r>
              <a:rPr lang="en-US" altLang="ja-JP" dirty="0" err="1" smtClean="0">
                <a:latin typeface="Symbol" panose="05050102010706020507" pitchFamily="18" charset="2"/>
              </a:rPr>
              <a:t>n</a:t>
            </a:r>
            <a:r>
              <a:rPr lang="ja-JP" altLang="en-US" dirty="0" smtClean="0"/>
              <a:t>が計算できる</a:t>
            </a:r>
            <a:endParaRPr lang="en-US" altLang="ja-JP" dirty="0" smtClean="0"/>
          </a:p>
          <a:p>
            <a:pPr lvl="1"/>
            <a:r>
              <a:rPr lang="en-US" altLang="ja-JP" dirty="0" err="1" smtClean="0"/>
              <a:t>E</a:t>
            </a:r>
            <a:r>
              <a:rPr lang="en-US" altLang="ja-JP" dirty="0" err="1" smtClean="0">
                <a:latin typeface="Symbol" panose="05050102010706020507" pitchFamily="18" charset="2"/>
              </a:rPr>
              <a:t>n</a:t>
            </a:r>
            <a:r>
              <a:rPr lang="ja-JP" altLang="en-US" dirty="0" smtClean="0"/>
              <a:t>測定　</a:t>
            </a:r>
            <a:r>
              <a:rPr lang="en-US" altLang="ja-JP" dirty="0" smtClean="0">
                <a:sym typeface="Wingdings" panose="05000000000000000000" pitchFamily="2" charset="2"/>
              </a:rPr>
              <a:t> </a:t>
            </a:r>
            <a:r>
              <a:rPr lang="en-US" altLang="ja-JP" dirty="0" smtClean="0">
                <a:latin typeface="Symbol" panose="05050102010706020507" pitchFamily="18" charset="2"/>
                <a:sym typeface="Wingdings" panose="05000000000000000000" pitchFamily="2" charset="2"/>
              </a:rPr>
              <a:t>D</a:t>
            </a:r>
            <a:r>
              <a:rPr lang="en-US" altLang="ja-JP" dirty="0" smtClean="0">
                <a:sym typeface="Wingdings" panose="05000000000000000000" pitchFamily="2" charset="2"/>
              </a:rPr>
              <a:t>m</a:t>
            </a:r>
            <a:r>
              <a:rPr lang="en-US" altLang="ja-JP" baseline="30000" dirty="0" smtClean="0">
                <a:sym typeface="Wingdings" panose="05000000000000000000" pitchFamily="2" charset="2"/>
              </a:rPr>
              <a:t>2</a:t>
            </a:r>
            <a:r>
              <a:rPr lang="en-US" altLang="ja-JP" dirty="0" smtClean="0">
                <a:sym typeface="Wingdings" panose="05000000000000000000" pitchFamily="2" charset="2"/>
              </a:rPr>
              <a:t> </a:t>
            </a:r>
            <a:r>
              <a:rPr lang="ja-JP" altLang="en-US" dirty="0" smtClean="0">
                <a:sym typeface="Wingdings" panose="05000000000000000000" pitchFamily="2" charset="2"/>
              </a:rPr>
              <a:t>高精度測定</a:t>
            </a:r>
            <a:endParaRPr lang="en-US" altLang="ja-JP" dirty="0" smtClean="0">
              <a:sym typeface="Wingdings" panose="05000000000000000000" pitchFamily="2" charset="2"/>
            </a:endParaRPr>
          </a:p>
          <a:p>
            <a:pPr lvl="1"/>
            <a:r>
              <a:rPr lang="ja-JP" altLang="en-US" dirty="0" smtClean="0">
                <a:sym typeface="Wingdings" panose="05000000000000000000" pitchFamily="2" charset="2"/>
              </a:rPr>
              <a:t>２</a:t>
            </a:r>
            <a:r>
              <a:rPr lang="ja-JP" altLang="en-US" dirty="0">
                <a:sym typeface="Wingdings" panose="05000000000000000000" pitchFamily="2" charset="2"/>
              </a:rPr>
              <a:t>次</a:t>
            </a:r>
            <a:r>
              <a:rPr lang="ja-JP" altLang="en-US" dirty="0" smtClean="0">
                <a:sym typeface="Wingdings" panose="05000000000000000000" pitchFamily="2" charset="2"/>
              </a:rPr>
              <a:t>粒子測定、前置検出器</a:t>
            </a:r>
            <a:endParaRPr lang="en-US" altLang="ja-JP" dirty="0" smtClean="0">
              <a:sym typeface="Wingdings" panose="05000000000000000000" pitchFamily="2" charset="2"/>
            </a:endParaRPr>
          </a:p>
          <a:p>
            <a:pPr lvl="1"/>
            <a:r>
              <a:rPr lang="ja-JP" altLang="en-US" dirty="0" smtClean="0">
                <a:sym typeface="Wingdings" panose="05000000000000000000" pitchFamily="2" charset="2"/>
              </a:rPr>
              <a:t>ビームパワーとともに高統計化</a:t>
            </a:r>
            <a:endParaRPr lang="en-US" altLang="ja-JP" dirty="0" smtClean="0">
              <a:sym typeface="Wingdings" panose="05000000000000000000" pitchFamily="2" charset="2"/>
            </a:endParaRPr>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4328" y="545108"/>
            <a:ext cx="6297494" cy="1396604"/>
          </a:xfrm>
          <a:prstGeom prst="rect">
            <a:avLst/>
          </a:prstGeom>
        </p:spPr>
      </p:pic>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383" y="2510632"/>
            <a:ext cx="6365439" cy="1331887"/>
          </a:xfrm>
          <a:prstGeom prst="rect">
            <a:avLst/>
          </a:prstGeom>
        </p:spPr>
      </p:pic>
      <p:sp>
        <p:nvSpPr>
          <p:cNvPr id="186394" name="Text Box 26"/>
          <p:cNvSpPr txBox="1">
            <a:spLocks noChangeArrowheads="1"/>
          </p:cNvSpPr>
          <p:nvPr/>
        </p:nvSpPr>
        <p:spPr bwMode="auto">
          <a:xfrm>
            <a:off x="4570413" y="2003808"/>
            <a:ext cx="1980029" cy="307777"/>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ja-JP" altLang="en-US" sz="1400" b="0" dirty="0">
                <a:solidFill>
                  <a:srgbClr val="FF0000"/>
                </a:solidFill>
                <a:latin typeface="Times New Roman" charset="0"/>
              </a:rPr>
              <a:t>ニュートリノ飛行距離</a:t>
            </a:r>
          </a:p>
        </p:txBody>
      </p:sp>
      <p:sp>
        <p:nvSpPr>
          <p:cNvPr id="6" name="テキスト ボックス 5"/>
          <p:cNvSpPr txBox="1"/>
          <p:nvPr/>
        </p:nvSpPr>
        <p:spPr>
          <a:xfrm>
            <a:off x="7480441" y="1259266"/>
            <a:ext cx="1721946" cy="369332"/>
          </a:xfrm>
          <a:prstGeom prst="rect">
            <a:avLst/>
          </a:prstGeom>
          <a:noFill/>
        </p:spPr>
        <p:txBody>
          <a:bodyPr wrap="none" rtlCol="0">
            <a:spAutoFit/>
          </a:bodyPr>
          <a:lstStyle/>
          <a:p>
            <a:r>
              <a:rPr kumimoji="1" lang="en-US" altLang="ja-JP" dirty="0" smtClean="0"/>
              <a:t>O(1~10</a:t>
            </a:r>
            <a:r>
              <a:rPr kumimoji="1" lang="en-US" altLang="ja-JP" baseline="30000" dirty="0" smtClean="0"/>
              <a:t>2</a:t>
            </a:r>
            <a:r>
              <a:rPr kumimoji="1" lang="en-US" altLang="ja-JP" dirty="0" smtClean="0"/>
              <a:t>)GeV</a:t>
            </a:r>
            <a:endParaRPr kumimoji="1" lang="ja-JP" altLang="en-US" dirty="0"/>
          </a:p>
        </p:txBody>
      </p:sp>
      <p:pic>
        <p:nvPicPr>
          <p:cNvPr id="7" name="図 6"/>
          <p:cNvPicPr>
            <a:picLocks noChangeAspect="1"/>
          </p:cNvPicPr>
          <p:nvPr/>
        </p:nvPicPr>
        <p:blipFill rotWithShape="1">
          <a:blip r:embed="rId4">
            <a:extLst>
              <a:ext uri="{28A0092B-C50C-407E-A947-70E740481C1C}">
                <a14:useLocalDpi xmlns:a14="http://schemas.microsoft.com/office/drawing/2010/main" val="0"/>
              </a:ext>
            </a:extLst>
          </a:blip>
          <a:srcRect r="41179"/>
          <a:stretch/>
        </p:blipFill>
        <p:spPr>
          <a:xfrm>
            <a:off x="5585759" y="4350864"/>
            <a:ext cx="3437965" cy="2231329"/>
          </a:xfrm>
          <a:prstGeom prst="rect">
            <a:avLst/>
          </a:prstGeom>
        </p:spPr>
      </p:pic>
    </p:spTree>
    <p:extLst>
      <p:ext uri="{BB962C8B-B14F-4D97-AF65-F5344CB8AC3E}">
        <p14:creationId xmlns:p14="http://schemas.microsoft.com/office/powerpoint/2010/main" val="183555254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7" name="スライド番号プレースホルダ 5"/>
          <p:cNvSpPr>
            <a:spLocks noGrp="1"/>
          </p:cNvSpPr>
          <p:nvPr>
            <p:ph type="sldNum" sz="quarter" idx="12"/>
          </p:nvPr>
        </p:nvSpPr>
        <p:spPr/>
        <p:txBody>
          <a:bodyPr/>
          <a:lstStyle/>
          <a:p>
            <a:fld id="{C4690C4C-9098-49FA-AD06-302C46C9898C}" type="slidenum">
              <a:rPr lang="en-US" altLang="ja-JP"/>
              <a:pPr/>
              <a:t>11</a:t>
            </a:fld>
            <a:endParaRPr lang="en-US" altLang="ja-JP"/>
          </a:p>
        </p:txBody>
      </p:sp>
      <p:pic>
        <p:nvPicPr>
          <p:cNvPr id="81489" name="Picture 593" descr="enures"/>
          <p:cNvPicPr>
            <a:picLocks noChangeAspect="1" noChangeArrowheads="1"/>
          </p:cNvPicPr>
          <p:nvPr/>
        </p:nvPicPr>
        <p:blipFill>
          <a:blip r:embed="rId4" cstate="print"/>
          <a:srcRect t="7813" r="7813" b="4688"/>
          <a:stretch>
            <a:fillRect/>
          </a:stretch>
        </p:blipFill>
        <p:spPr bwMode="auto">
          <a:xfrm>
            <a:off x="4932363" y="2636838"/>
            <a:ext cx="3887787" cy="3690937"/>
          </a:xfrm>
          <a:prstGeom prst="rect">
            <a:avLst/>
          </a:prstGeom>
          <a:noFill/>
        </p:spPr>
      </p:pic>
      <p:sp>
        <p:nvSpPr>
          <p:cNvPr id="80900" name="Text Box 4"/>
          <p:cNvSpPr txBox="1">
            <a:spLocks noChangeArrowheads="1"/>
          </p:cNvSpPr>
          <p:nvPr/>
        </p:nvSpPr>
        <p:spPr bwMode="auto">
          <a:xfrm>
            <a:off x="7735888" y="4797425"/>
            <a:ext cx="973137" cy="466725"/>
          </a:xfrm>
          <a:prstGeom prst="rect">
            <a:avLst/>
          </a:prstGeom>
          <a:noFill/>
          <a:ln w="9525">
            <a:solidFill>
              <a:srgbClr val="FF0000"/>
            </a:solidFill>
            <a:miter lim="800000"/>
            <a:headEnd/>
            <a:tailEnd/>
          </a:ln>
          <a:effectLst/>
        </p:spPr>
        <p:txBody>
          <a:bodyPr wrap="none">
            <a:spAutoFit/>
          </a:bodyPr>
          <a:lstStyle/>
          <a:p>
            <a:pPr algn="ctr"/>
            <a:r>
              <a:rPr lang="en-US" altLang="ja-JP" sz="2400" b="1">
                <a:solidFill>
                  <a:srgbClr val="FF0000"/>
                </a:solidFill>
              </a:rPr>
              <a:t>ccQE</a:t>
            </a:r>
          </a:p>
        </p:txBody>
      </p:sp>
      <p:sp>
        <p:nvSpPr>
          <p:cNvPr id="80902" name="Line 6"/>
          <p:cNvSpPr>
            <a:spLocks noChangeShapeType="1"/>
          </p:cNvSpPr>
          <p:nvPr/>
        </p:nvSpPr>
        <p:spPr bwMode="auto">
          <a:xfrm flipH="1" flipV="1">
            <a:off x="7235825" y="4724400"/>
            <a:ext cx="473075" cy="254000"/>
          </a:xfrm>
          <a:prstGeom prst="line">
            <a:avLst/>
          </a:prstGeom>
          <a:noFill/>
          <a:ln w="38100">
            <a:solidFill>
              <a:srgbClr val="FF0000"/>
            </a:solidFill>
            <a:round/>
            <a:headEnd/>
            <a:tailEnd type="triangle" w="med" len="med"/>
          </a:ln>
          <a:effectLst/>
        </p:spPr>
        <p:txBody>
          <a:bodyPr wrap="none"/>
          <a:lstStyle/>
          <a:p>
            <a:endParaRPr lang="ja-JP" altLang="en-US">
              <a:solidFill>
                <a:srgbClr val="2E2E48"/>
              </a:solidFill>
            </a:endParaRPr>
          </a:p>
        </p:txBody>
      </p:sp>
      <p:sp>
        <p:nvSpPr>
          <p:cNvPr id="80903" name="Text Box 7"/>
          <p:cNvSpPr txBox="1">
            <a:spLocks noChangeArrowheads="1"/>
          </p:cNvSpPr>
          <p:nvPr/>
        </p:nvSpPr>
        <p:spPr bwMode="auto">
          <a:xfrm>
            <a:off x="323850" y="765175"/>
            <a:ext cx="4741863" cy="396875"/>
          </a:xfrm>
          <a:prstGeom prst="rect">
            <a:avLst/>
          </a:prstGeom>
          <a:noFill/>
          <a:ln w="9525">
            <a:noFill/>
            <a:miter lim="800000"/>
            <a:headEnd/>
            <a:tailEnd/>
          </a:ln>
          <a:effectLst/>
        </p:spPr>
        <p:txBody>
          <a:bodyPr wrap="none">
            <a:spAutoFit/>
          </a:bodyPr>
          <a:lstStyle/>
          <a:p>
            <a:pPr algn="ctr"/>
            <a:r>
              <a:rPr lang="en-US" altLang="ja-JP" sz="2000" b="1">
                <a:solidFill>
                  <a:srgbClr val="FF3300"/>
                </a:solidFill>
              </a:rPr>
              <a:t>Assume</a:t>
            </a:r>
            <a:r>
              <a:rPr lang="en-US" altLang="ja-JP" sz="2000">
                <a:solidFill>
                  <a:srgbClr val="2E2E48"/>
                </a:solidFill>
              </a:rPr>
              <a:t> CC Quasi Elastic (QE) reaction</a:t>
            </a:r>
          </a:p>
        </p:txBody>
      </p:sp>
      <p:graphicFrame>
        <p:nvGraphicFramePr>
          <p:cNvPr id="80904" name="Object 8"/>
          <p:cNvGraphicFramePr>
            <a:graphicFrameLocks noChangeAspect="1"/>
          </p:cNvGraphicFramePr>
          <p:nvPr/>
        </p:nvGraphicFramePr>
        <p:xfrm>
          <a:off x="5292725" y="908050"/>
          <a:ext cx="3489325" cy="1106488"/>
        </p:xfrm>
        <a:graphic>
          <a:graphicData uri="http://schemas.openxmlformats.org/presentationml/2006/ole">
            <mc:AlternateContent xmlns:mc="http://schemas.openxmlformats.org/markup-compatibility/2006">
              <mc:Choice xmlns:v="urn:schemas-microsoft-com:vml" Requires="v">
                <p:oleObj spid="_x0000_s12318" name="数式" r:id="rId5" imgW="1600200" imgH="507960" progId="Equation.3">
                  <p:embed/>
                </p:oleObj>
              </mc:Choice>
              <mc:Fallback>
                <p:oleObj name="数式" r:id="rId5" imgW="1600200" imgH="50796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92725" y="908050"/>
                        <a:ext cx="3489325" cy="1106488"/>
                      </a:xfrm>
                      <a:prstGeom prst="rect">
                        <a:avLst/>
                      </a:prstGeom>
                      <a:solidFill>
                        <a:srgbClr val="FFCCFF"/>
                      </a:solidFill>
                      <a:ln w="9525">
                        <a:solidFill>
                          <a:schemeClr val="tx1"/>
                        </a:solidFill>
                        <a:miter lim="800000"/>
                        <a:headEnd/>
                        <a:tailEnd/>
                      </a:ln>
                    </p:spPr>
                  </p:pic>
                </p:oleObj>
              </mc:Fallback>
            </mc:AlternateContent>
          </a:graphicData>
        </a:graphic>
      </p:graphicFrame>
      <p:sp>
        <p:nvSpPr>
          <p:cNvPr id="80905" name="Text Box 9"/>
          <p:cNvSpPr txBox="1">
            <a:spLocks noChangeArrowheads="1"/>
          </p:cNvSpPr>
          <p:nvPr/>
        </p:nvSpPr>
        <p:spPr bwMode="auto">
          <a:xfrm>
            <a:off x="3924300" y="1125538"/>
            <a:ext cx="1069975" cy="457200"/>
          </a:xfrm>
          <a:prstGeom prst="rect">
            <a:avLst/>
          </a:prstGeom>
          <a:noFill/>
          <a:ln w="9525">
            <a:noFill/>
            <a:miter lim="800000"/>
            <a:headEnd/>
            <a:tailEnd/>
          </a:ln>
          <a:effectLst/>
        </p:spPr>
        <p:txBody>
          <a:bodyPr wrap="none">
            <a:spAutoFit/>
          </a:bodyPr>
          <a:lstStyle/>
          <a:p>
            <a:pPr algn="ctr"/>
            <a:r>
              <a:rPr lang="en-US" altLang="ja-JP" sz="2400" b="1" i="1">
                <a:solidFill>
                  <a:srgbClr val="2E2E48"/>
                </a:solidFill>
              </a:rPr>
              <a:t>l</a:t>
            </a:r>
            <a:r>
              <a:rPr lang="en-US" altLang="ja-JP" sz="2400">
                <a:solidFill>
                  <a:srgbClr val="2E2E48"/>
                </a:solidFill>
              </a:rPr>
              <a:t> (</a:t>
            </a:r>
            <a:r>
              <a:rPr lang="en-US" altLang="ja-JP" sz="2400" i="1">
                <a:solidFill>
                  <a:srgbClr val="2E2E48"/>
                </a:solidFill>
                <a:latin typeface="Symbol" pitchFamily="18" charset="2"/>
              </a:rPr>
              <a:t>m</a:t>
            </a:r>
            <a:r>
              <a:rPr lang="en-US" altLang="ja-JP" sz="2400">
                <a:solidFill>
                  <a:srgbClr val="2E2E48"/>
                </a:solidFill>
              </a:rPr>
              <a:t>, e)</a:t>
            </a:r>
            <a:endParaRPr lang="en-US" altLang="ja-JP" sz="2400" baseline="60000">
              <a:solidFill>
                <a:srgbClr val="2E2E48"/>
              </a:solidFill>
            </a:endParaRPr>
          </a:p>
        </p:txBody>
      </p:sp>
      <p:sp>
        <p:nvSpPr>
          <p:cNvPr id="80906" name="Text Box 10"/>
          <p:cNvSpPr txBox="1">
            <a:spLocks noChangeArrowheads="1"/>
          </p:cNvSpPr>
          <p:nvPr/>
        </p:nvSpPr>
        <p:spPr bwMode="auto">
          <a:xfrm>
            <a:off x="3070225" y="2216150"/>
            <a:ext cx="336550" cy="457200"/>
          </a:xfrm>
          <a:prstGeom prst="rect">
            <a:avLst/>
          </a:prstGeom>
          <a:noFill/>
          <a:ln w="9525">
            <a:noFill/>
            <a:miter lim="800000"/>
            <a:headEnd/>
            <a:tailEnd/>
          </a:ln>
          <a:effectLst/>
        </p:spPr>
        <p:txBody>
          <a:bodyPr wrap="none">
            <a:spAutoFit/>
          </a:bodyPr>
          <a:lstStyle/>
          <a:p>
            <a:pPr algn="ctr"/>
            <a:r>
              <a:rPr lang="en-US" altLang="ja-JP" sz="2400" b="1" i="1">
                <a:solidFill>
                  <a:srgbClr val="2E2E48"/>
                </a:solidFill>
              </a:rPr>
              <a:t>p</a:t>
            </a:r>
          </a:p>
        </p:txBody>
      </p:sp>
      <p:sp>
        <p:nvSpPr>
          <p:cNvPr id="80909" name="Text Box 13"/>
          <p:cNvSpPr txBox="1">
            <a:spLocks noChangeArrowheads="1"/>
          </p:cNvSpPr>
          <p:nvPr/>
        </p:nvSpPr>
        <p:spPr bwMode="auto">
          <a:xfrm>
            <a:off x="1187450" y="6400800"/>
            <a:ext cx="1747838" cy="457200"/>
          </a:xfrm>
          <a:prstGeom prst="rect">
            <a:avLst/>
          </a:prstGeom>
          <a:noFill/>
          <a:ln w="9525">
            <a:noFill/>
            <a:miter lim="800000"/>
            <a:headEnd/>
            <a:tailEnd/>
          </a:ln>
          <a:effectLst/>
        </p:spPr>
        <p:txBody>
          <a:bodyPr wrap="none">
            <a:spAutoFit/>
          </a:bodyPr>
          <a:lstStyle/>
          <a:p>
            <a:r>
              <a:rPr lang="en-US" altLang="ja-JP" sz="2400">
                <a:solidFill>
                  <a:srgbClr val="6B94D1"/>
                </a:solidFill>
              </a:rPr>
              <a:t>beam energy</a:t>
            </a:r>
          </a:p>
        </p:txBody>
      </p:sp>
      <p:grpSp>
        <p:nvGrpSpPr>
          <p:cNvPr id="2" name="Group 15"/>
          <p:cNvGrpSpPr>
            <a:grpSpLocks/>
          </p:cNvGrpSpPr>
          <p:nvPr/>
        </p:nvGrpSpPr>
        <p:grpSpPr bwMode="auto">
          <a:xfrm>
            <a:off x="755650" y="1196975"/>
            <a:ext cx="3841750" cy="1366838"/>
            <a:chOff x="460" y="618"/>
            <a:chExt cx="2420" cy="861"/>
          </a:xfrm>
        </p:grpSpPr>
        <p:sp>
          <p:nvSpPr>
            <p:cNvPr id="80912" name="Text Box 16"/>
            <p:cNvSpPr txBox="1">
              <a:spLocks noChangeArrowheads="1"/>
            </p:cNvSpPr>
            <p:nvPr/>
          </p:nvSpPr>
          <p:spPr bwMode="auto">
            <a:xfrm>
              <a:off x="460" y="624"/>
              <a:ext cx="1366" cy="288"/>
            </a:xfrm>
            <a:prstGeom prst="rect">
              <a:avLst/>
            </a:prstGeom>
            <a:noFill/>
            <a:ln w="9525">
              <a:noFill/>
              <a:miter lim="800000"/>
              <a:headEnd/>
              <a:tailEnd/>
            </a:ln>
            <a:effectLst/>
          </p:spPr>
          <p:txBody>
            <a:bodyPr>
              <a:spAutoFit/>
            </a:bodyPr>
            <a:lstStyle/>
            <a:p>
              <a:pPr algn="ctr"/>
              <a:r>
                <a:rPr lang="en-US" altLang="ja-JP" sz="2400">
                  <a:solidFill>
                    <a:srgbClr val="2E2E48"/>
                  </a:solidFill>
                  <a:latin typeface="Symbol" pitchFamily="18" charset="2"/>
                </a:rPr>
                <a:t>n</a:t>
              </a:r>
              <a:r>
                <a:rPr lang="en-US" altLang="ja-JP" sz="2400" baseline="-25000">
                  <a:solidFill>
                    <a:srgbClr val="2E2E48"/>
                  </a:solidFill>
                  <a:latin typeface="Symbol" pitchFamily="18" charset="2"/>
                </a:rPr>
                <a:t>m</a:t>
              </a:r>
              <a:r>
                <a:rPr lang="en-US" altLang="ja-JP" sz="2400" i="1">
                  <a:solidFill>
                    <a:srgbClr val="2E2E48"/>
                  </a:solidFill>
                </a:rPr>
                <a:t> + n </a:t>
              </a:r>
              <a:r>
                <a:rPr lang="en-US" altLang="ja-JP" sz="2400">
                  <a:solidFill>
                    <a:srgbClr val="2E2E48"/>
                  </a:solidFill>
                </a:rPr>
                <a:t>→ </a:t>
              </a:r>
              <a:r>
                <a:rPr lang="en-US" altLang="ja-JP" sz="2400" b="1" i="1">
                  <a:solidFill>
                    <a:srgbClr val="2E2E48"/>
                  </a:solidFill>
                </a:rPr>
                <a:t>l</a:t>
              </a:r>
              <a:r>
                <a:rPr lang="en-US" altLang="ja-JP" sz="2400" i="1">
                  <a:solidFill>
                    <a:srgbClr val="2E2E48"/>
                  </a:solidFill>
                </a:rPr>
                <a:t> + p</a:t>
              </a:r>
            </a:p>
          </p:txBody>
        </p:sp>
        <p:sp>
          <p:nvSpPr>
            <p:cNvPr id="80913" name="Line 17"/>
            <p:cNvSpPr>
              <a:spLocks noChangeShapeType="1"/>
            </p:cNvSpPr>
            <p:nvPr/>
          </p:nvSpPr>
          <p:spPr bwMode="auto">
            <a:xfrm>
              <a:off x="851" y="1163"/>
              <a:ext cx="762" cy="0"/>
            </a:xfrm>
            <a:prstGeom prst="line">
              <a:avLst/>
            </a:prstGeom>
            <a:noFill/>
            <a:ln w="28575">
              <a:solidFill>
                <a:srgbClr val="FF3300"/>
              </a:solidFill>
              <a:round/>
              <a:headEnd/>
              <a:tailEnd type="triangle" w="med" len="med"/>
            </a:ln>
            <a:effectLst/>
          </p:spPr>
          <p:txBody>
            <a:bodyPr wrap="none"/>
            <a:lstStyle/>
            <a:p>
              <a:endParaRPr lang="ja-JP" altLang="en-US">
                <a:solidFill>
                  <a:srgbClr val="2E2E48"/>
                </a:solidFill>
              </a:endParaRPr>
            </a:p>
          </p:txBody>
        </p:sp>
        <p:sp>
          <p:nvSpPr>
            <p:cNvPr id="80914" name="Line 18"/>
            <p:cNvSpPr>
              <a:spLocks noChangeShapeType="1"/>
            </p:cNvSpPr>
            <p:nvPr/>
          </p:nvSpPr>
          <p:spPr bwMode="auto">
            <a:xfrm flipV="1">
              <a:off x="1613" y="738"/>
              <a:ext cx="797" cy="425"/>
            </a:xfrm>
            <a:prstGeom prst="line">
              <a:avLst/>
            </a:prstGeom>
            <a:noFill/>
            <a:ln w="28575">
              <a:solidFill>
                <a:srgbClr val="9900CC"/>
              </a:solidFill>
              <a:round/>
              <a:headEnd/>
              <a:tailEnd type="triangle" w="med" len="med"/>
            </a:ln>
            <a:effectLst/>
          </p:spPr>
          <p:txBody>
            <a:bodyPr wrap="none"/>
            <a:lstStyle/>
            <a:p>
              <a:endParaRPr lang="ja-JP" altLang="en-US">
                <a:solidFill>
                  <a:srgbClr val="2E2E48"/>
                </a:solidFill>
              </a:endParaRPr>
            </a:p>
          </p:txBody>
        </p:sp>
        <p:sp>
          <p:nvSpPr>
            <p:cNvPr id="80915" name="Line 19"/>
            <p:cNvSpPr>
              <a:spLocks noChangeShapeType="1"/>
            </p:cNvSpPr>
            <p:nvPr/>
          </p:nvSpPr>
          <p:spPr bwMode="auto">
            <a:xfrm>
              <a:off x="1613" y="1163"/>
              <a:ext cx="346" cy="284"/>
            </a:xfrm>
            <a:prstGeom prst="line">
              <a:avLst/>
            </a:prstGeom>
            <a:noFill/>
            <a:ln w="28575">
              <a:solidFill>
                <a:schemeClr val="accent1"/>
              </a:solidFill>
              <a:round/>
              <a:headEnd/>
              <a:tailEnd type="triangle" w="med" len="med"/>
            </a:ln>
            <a:effectLst/>
          </p:spPr>
          <p:txBody>
            <a:bodyPr wrap="none"/>
            <a:lstStyle/>
            <a:p>
              <a:endParaRPr lang="ja-JP" altLang="en-US">
                <a:solidFill>
                  <a:srgbClr val="2E2E48"/>
                </a:solidFill>
              </a:endParaRPr>
            </a:p>
          </p:txBody>
        </p:sp>
        <p:sp>
          <p:nvSpPr>
            <p:cNvPr id="80916" name="Line 20"/>
            <p:cNvSpPr>
              <a:spLocks noChangeShapeType="1"/>
            </p:cNvSpPr>
            <p:nvPr/>
          </p:nvSpPr>
          <p:spPr bwMode="auto">
            <a:xfrm>
              <a:off x="1613" y="1163"/>
              <a:ext cx="1109" cy="0"/>
            </a:xfrm>
            <a:prstGeom prst="line">
              <a:avLst/>
            </a:prstGeom>
            <a:noFill/>
            <a:ln w="9525">
              <a:solidFill>
                <a:schemeClr val="tx1"/>
              </a:solidFill>
              <a:prstDash val="sysDot"/>
              <a:round/>
              <a:headEnd/>
              <a:tailEnd/>
            </a:ln>
            <a:effectLst/>
          </p:spPr>
          <p:txBody>
            <a:bodyPr wrap="none"/>
            <a:lstStyle/>
            <a:p>
              <a:endParaRPr lang="ja-JP" altLang="en-US">
                <a:solidFill>
                  <a:srgbClr val="2E2E48"/>
                </a:solidFill>
              </a:endParaRPr>
            </a:p>
          </p:txBody>
        </p:sp>
        <p:sp>
          <p:nvSpPr>
            <p:cNvPr id="80917" name="Text Box 21"/>
            <p:cNvSpPr txBox="1">
              <a:spLocks noChangeArrowheads="1"/>
            </p:cNvSpPr>
            <p:nvPr/>
          </p:nvSpPr>
          <p:spPr bwMode="auto">
            <a:xfrm>
              <a:off x="874" y="1191"/>
              <a:ext cx="216" cy="288"/>
            </a:xfrm>
            <a:prstGeom prst="rect">
              <a:avLst/>
            </a:prstGeom>
            <a:noFill/>
            <a:ln w="9525">
              <a:noFill/>
              <a:miter lim="800000"/>
              <a:headEnd/>
              <a:tailEnd/>
            </a:ln>
            <a:effectLst/>
          </p:spPr>
          <p:txBody>
            <a:bodyPr wrap="none">
              <a:spAutoFit/>
            </a:bodyPr>
            <a:lstStyle/>
            <a:p>
              <a:pPr algn="ctr"/>
              <a:r>
                <a:rPr lang="en-US" altLang="ja-JP" sz="2400" b="1">
                  <a:solidFill>
                    <a:srgbClr val="2E2E48"/>
                  </a:solidFill>
                  <a:latin typeface="Symbol" pitchFamily="18" charset="2"/>
                </a:rPr>
                <a:t>n</a:t>
              </a:r>
            </a:p>
          </p:txBody>
        </p:sp>
        <p:sp>
          <p:nvSpPr>
            <p:cNvPr id="80918" name="Text Box 22"/>
            <p:cNvSpPr txBox="1">
              <a:spLocks noChangeArrowheads="1"/>
            </p:cNvSpPr>
            <p:nvPr/>
          </p:nvSpPr>
          <p:spPr bwMode="auto">
            <a:xfrm>
              <a:off x="2244" y="837"/>
              <a:ext cx="636" cy="231"/>
            </a:xfrm>
            <a:prstGeom prst="rect">
              <a:avLst/>
            </a:prstGeom>
            <a:noFill/>
            <a:ln w="9525">
              <a:noFill/>
              <a:miter lim="800000"/>
              <a:headEnd/>
              <a:tailEnd/>
            </a:ln>
            <a:effectLst/>
          </p:spPr>
          <p:txBody>
            <a:bodyPr>
              <a:spAutoFit/>
            </a:bodyPr>
            <a:lstStyle/>
            <a:p>
              <a:pPr algn="ctr"/>
              <a:r>
                <a:rPr lang="en-US" altLang="ja-JP" b="1">
                  <a:solidFill>
                    <a:srgbClr val="2E2E48"/>
                  </a:solidFill>
                </a:rPr>
                <a:t>(</a:t>
              </a:r>
              <a:r>
                <a:rPr lang="en-US" altLang="ja-JP" b="1" i="1">
                  <a:solidFill>
                    <a:srgbClr val="2E2E48"/>
                  </a:solidFill>
                </a:rPr>
                <a:t>E</a:t>
              </a:r>
              <a:r>
                <a:rPr lang="en-US" altLang="ja-JP" b="1" i="1" baseline="-25000">
                  <a:solidFill>
                    <a:srgbClr val="2E2E48"/>
                  </a:solidFill>
                </a:rPr>
                <a:t>l </a:t>
              </a:r>
              <a:r>
                <a:rPr lang="en-US" altLang="ja-JP" b="1" i="1">
                  <a:solidFill>
                    <a:srgbClr val="2E2E48"/>
                  </a:solidFill>
                </a:rPr>
                <a:t>, p</a:t>
              </a:r>
              <a:r>
                <a:rPr lang="en-US" altLang="ja-JP" b="1" i="1" baseline="-25000">
                  <a:solidFill>
                    <a:srgbClr val="2E2E48"/>
                  </a:solidFill>
                </a:rPr>
                <a:t>l</a:t>
              </a:r>
              <a:r>
                <a:rPr lang="en-US" altLang="ja-JP" b="1">
                  <a:solidFill>
                    <a:srgbClr val="2E2E48"/>
                  </a:solidFill>
                </a:rPr>
                <a:t>)</a:t>
              </a:r>
            </a:p>
          </p:txBody>
        </p:sp>
        <p:sp>
          <p:nvSpPr>
            <p:cNvPr id="80919" name="Oval 23"/>
            <p:cNvSpPr>
              <a:spLocks noChangeArrowheads="1"/>
            </p:cNvSpPr>
            <p:nvPr/>
          </p:nvSpPr>
          <p:spPr bwMode="auto">
            <a:xfrm rot="-1211009">
              <a:off x="1882" y="618"/>
              <a:ext cx="408" cy="681"/>
            </a:xfrm>
            <a:prstGeom prst="ellipse">
              <a:avLst/>
            </a:prstGeom>
            <a:noFill/>
            <a:ln w="76200">
              <a:solidFill>
                <a:srgbClr val="FFFF00"/>
              </a:solidFill>
              <a:round/>
              <a:headEnd/>
              <a:tailEnd/>
            </a:ln>
            <a:effectLst/>
          </p:spPr>
          <p:txBody>
            <a:bodyPr wrap="none" anchor="ctr"/>
            <a:lstStyle/>
            <a:p>
              <a:endParaRPr lang="ja-JP" altLang="en-US">
                <a:solidFill>
                  <a:srgbClr val="2E2E48"/>
                </a:solidFill>
              </a:endParaRPr>
            </a:p>
          </p:txBody>
        </p:sp>
      </p:grpSp>
      <p:sp>
        <p:nvSpPr>
          <p:cNvPr id="80920" name="AutoShape 24"/>
          <p:cNvSpPr>
            <a:spLocks noChangeArrowheads="1"/>
          </p:cNvSpPr>
          <p:nvPr/>
        </p:nvSpPr>
        <p:spPr bwMode="auto">
          <a:xfrm>
            <a:off x="5580063" y="2060575"/>
            <a:ext cx="360362" cy="360363"/>
          </a:xfrm>
          <a:prstGeom prst="downArrow">
            <a:avLst>
              <a:gd name="adj1" fmla="val 50000"/>
              <a:gd name="adj2" fmla="val 25000"/>
            </a:avLst>
          </a:prstGeom>
          <a:solidFill>
            <a:schemeClr val="accent1"/>
          </a:solidFill>
          <a:ln w="9525">
            <a:solidFill>
              <a:schemeClr val="tx1"/>
            </a:solidFill>
            <a:miter lim="800000"/>
            <a:headEnd/>
            <a:tailEnd/>
          </a:ln>
          <a:effectLst/>
        </p:spPr>
        <p:txBody>
          <a:bodyPr vert="eaVert" wrap="none" anchor="ctr"/>
          <a:lstStyle/>
          <a:p>
            <a:endParaRPr lang="ja-JP" altLang="en-US">
              <a:solidFill>
                <a:srgbClr val="2E2E48"/>
              </a:solidFill>
            </a:endParaRPr>
          </a:p>
        </p:txBody>
      </p:sp>
      <p:grpSp>
        <p:nvGrpSpPr>
          <p:cNvPr id="3" name="Group 25"/>
          <p:cNvGrpSpPr>
            <a:grpSpLocks/>
          </p:cNvGrpSpPr>
          <p:nvPr/>
        </p:nvGrpSpPr>
        <p:grpSpPr bwMode="auto">
          <a:xfrm>
            <a:off x="539750" y="2708275"/>
            <a:ext cx="3960813" cy="4054475"/>
            <a:chOff x="561" y="829"/>
            <a:chExt cx="3050" cy="3081"/>
          </a:xfrm>
        </p:grpSpPr>
        <p:grpSp>
          <p:nvGrpSpPr>
            <p:cNvPr id="4" name="Group 26"/>
            <p:cNvGrpSpPr>
              <a:grpSpLocks/>
            </p:cNvGrpSpPr>
            <p:nvPr/>
          </p:nvGrpSpPr>
          <p:grpSpPr bwMode="auto">
            <a:xfrm>
              <a:off x="3110" y="3787"/>
              <a:ext cx="460" cy="123"/>
              <a:chOff x="3149" y="4076"/>
              <a:chExt cx="460" cy="123"/>
            </a:xfrm>
          </p:grpSpPr>
          <p:sp>
            <p:nvSpPr>
              <p:cNvPr id="80923" name="Freeform 27"/>
              <p:cNvSpPr>
                <a:spLocks/>
              </p:cNvSpPr>
              <p:nvPr/>
            </p:nvSpPr>
            <p:spPr bwMode="auto">
              <a:xfrm>
                <a:off x="3149" y="4078"/>
                <a:ext cx="71" cy="95"/>
              </a:xfrm>
              <a:custGeom>
                <a:avLst/>
                <a:gdLst/>
                <a:ahLst/>
                <a:cxnLst>
                  <a:cxn ang="0">
                    <a:pos x="0" y="95"/>
                  </a:cxn>
                  <a:cxn ang="0">
                    <a:pos x="0" y="0"/>
                  </a:cxn>
                  <a:cxn ang="0">
                    <a:pos x="70" y="0"/>
                  </a:cxn>
                  <a:cxn ang="0">
                    <a:pos x="70" y="16"/>
                  </a:cxn>
                  <a:cxn ang="0">
                    <a:pos x="18" y="16"/>
                  </a:cxn>
                  <a:cxn ang="0">
                    <a:pos x="18" y="37"/>
                  </a:cxn>
                  <a:cxn ang="0">
                    <a:pos x="66" y="37"/>
                  </a:cxn>
                  <a:cxn ang="0">
                    <a:pos x="66" y="53"/>
                  </a:cxn>
                  <a:cxn ang="0">
                    <a:pos x="18" y="53"/>
                  </a:cxn>
                  <a:cxn ang="0">
                    <a:pos x="18" y="78"/>
                  </a:cxn>
                  <a:cxn ang="0">
                    <a:pos x="71" y="78"/>
                  </a:cxn>
                  <a:cxn ang="0">
                    <a:pos x="71" y="95"/>
                  </a:cxn>
                  <a:cxn ang="0">
                    <a:pos x="0" y="95"/>
                  </a:cxn>
                </a:cxnLst>
                <a:rect l="0" t="0" r="r" b="b"/>
                <a:pathLst>
                  <a:path w="71" h="95">
                    <a:moveTo>
                      <a:pt x="0" y="95"/>
                    </a:moveTo>
                    <a:lnTo>
                      <a:pt x="0" y="0"/>
                    </a:lnTo>
                    <a:lnTo>
                      <a:pt x="70" y="0"/>
                    </a:lnTo>
                    <a:lnTo>
                      <a:pt x="70" y="16"/>
                    </a:lnTo>
                    <a:lnTo>
                      <a:pt x="18" y="16"/>
                    </a:lnTo>
                    <a:lnTo>
                      <a:pt x="18" y="37"/>
                    </a:lnTo>
                    <a:lnTo>
                      <a:pt x="66" y="37"/>
                    </a:lnTo>
                    <a:lnTo>
                      <a:pt x="66" y="53"/>
                    </a:lnTo>
                    <a:lnTo>
                      <a:pt x="18" y="53"/>
                    </a:lnTo>
                    <a:lnTo>
                      <a:pt x="18" y="78"/>
                    </a:lnTo>
                    <a:lnTo>
                      <a:pt x="71" y="78"/>
                    </a:lnTo>
                    <a:lnTo>
                      <a:pt x="71" y="95"/>
                    </a:lnTo>
                    <a:lnTo>
                      <a:pt x="0" y="95"/>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0924" name="Freeform 28"/>
              <p:cNvSpPr>
                <a:spLocks/>
              </p:cNvSpPr>
              <p:nvPr/>
            </p:nvSpPr>
            <p:spPr bwMode="auto">
              <a:xfrm>
                <a:off x="3271" y="4078"/>
                <a:ext cx="32" cy="121"/>
              </a:xfrm>
              <a:custGeom>
                <a:avLst/>
                <a:gdLst/>
                <a:ahLst/>
                <a:cxnLst>
                  <a:cxn ang="0">
                    <a:pos x="32" y="121"/>
                  </a:cxn>
                  <a:cxn ang="0">
                    <a:pos x="21" y="121"/>
                  </a:cxn>
                  <a:cxn ang="0">
                    <a:pos x="12" y="106"/>
                  </a:cxn>
                  <a:cxn ang="0">
                    <a:pos x="6" y="90"/>
                  </a:cxn>
                  <a:cxn ang="0">
                    <a:pos x="2" y="75"/>
                  </a:cxn>
                  <a:cxn ang="0">
                    <a:pos x="0" y="60"/>
                  </a:cxn>
                  <a:cxn ang="0">
                    <a:pos x="3" y="42"/>
                  </a:cxn>
                  <a:cxn ang="0">
                    <a:pos x="7" y="26"/>
                  </a:cxn>
                  <a:cxn ang="0">
                    <a:pos x="14" y="12"/>
                  </a:cxn>
                  <a:cxn ang="0">
                    <a:pos x="21" y="0"/>
                  </a:cxn>
                  <a:cxn ang="0">
                    <a:pos x="32" y="0"/>
                  </a:cxn>
                  <a:cxn ang="0">
                    <a:pos x="26" y="18"/>
                  </a:cxn>
                  <a:cxn ang="0">
                    <a:pos x="22" y="31"/>
                  </a:cxn>
                  <a:cxn ang="0">
                    <a:pos x="19" y="45"/>
                  </a:cxn>
                  <a:cxn ang="0">
                    <a:pos x="18" y="60"/>
                  </a:cxn>
                  <a:cxn ang="0">
                    <a:pos x="19" y="71"/>
                  </a:cxn>
                  <a:cxn ang="0">
                    <a:pos x="21" y="81"/>
                  </a:cxn>
                  <a:cxn ang="0">
                    <a:pos x="22" y="92"/>
                  </a:cxn>
                  <a:cxn ang="0">
                    <a:pos x="25" y="101"/>
                  </a:cxn>
                  <a:cxn ang="0">
                    <a:pos x="26" y="107"/>
                  </a:cxn>
                  <a:cxn ang="0">
                    <a:pos x="29" y="112"/>
                  </a:cxn>
                  <a:cxn ang="0">
                    <a:pos x="32" y="121"/>
                  </a:cxn>
                </a:cxnLst>
                <a:rect l="0" t="0" r="r" b="b"/>
                <a:pathLst>
                  <a:path w="32" h="121">
                    <a:moveTo>
                      <a:pt x="32" y="121"/>
                    </a:moveTo>
                    <a:lnTo>
                      <a:pt x="21" y="121"/>
                    </a:lnTo>
                    <a:lnTo>
                      <a:pt x="12" y="106"/>
                    </a:lnTo>
                    <a:lnTo>
                      <a:pt x="6" y="90"/>
                    </a:lnTo>
                    <a:lnTo>
                      <a:pt x="2" y="75"/>
                    </a:lnTo>
                    <a:lnTo>
                      <a:pt x="0" y="60"/>
                    </a:lnTo>
                    <a:lnTo>
                      <a:pt x="3" y="42"/>
                    </a:lnTo>
                    <a:lnTo>
                      <a:pt x="7" y="26"/>
                    </a:lnTo>
                    <a:lnTo>
                      <a:pt x="14" y="12"/>
                    </a:lnTo>
                    <a:lnTo>
                      <a:pt x="21" y="0"/>
                    </a:lnTo>
                    <a:lnTo>
                      <a:pt x="32" y="0"/>
                    </a:lnTo>
                    <a:lnTo>
                      <a:pt x="26" y="18"/>
                    </a:lnTo>
                    <a:lnTo>
                      <a:pt x="22" y="31"/>
                    </a:lnTo>
                    <a:lnTo>
                      <a:pt x="19" y="45"/>
                    </a:lnTo>
                    <a:lnTo>
                      <a:pt x="18" y="60"/>
                    </a:lnTo>
                    <a:lnTo>
                      <a:pt x="19" y="71"/>
                    </a:lnTo>
                    <a:lnTo>
                      <a:pt x="21" y="81"/>
                    </a:lnTo>
                    <a:lnTo>
                      <a:pt x="22" y="92"/>
                    </a:lnTo>
                    <a:lnTo>
                      <a:pt x="25" y="101"/>
                    </a:lnTo>
                    <a:lnTo>
                      <a:pt x="26" y="107"/>
                    </a:lnTo>
                    <a:lnTo>
                      <a:pt x="29" y="112"/>
                    </a:lnTo>
                    <a:lnTo>
                      <a:pt x="32" y="121"/>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0925" name="Freeform 29"/>
              <p:cNvSpPr>
                <a:spLocks/>
              </p:cNvSpPr>
              <p:nvPr/>
            </p:nvSpPr>
            <p:spPr bwMode="auto">
              <a:xfrm>
                <a:off x="3314" y="4076"/>
                <a:ext cx="89" cy="98"/>
              </a:xfrm>
              <a:custGeom>
                <a:avLst/>
                <a:gdLst/>
                <a:ahLst/>
                <a:cxnLst>
                  <a:cxn ang="0">
                    <a:pos x="48" y="62"/>
                  </a:cxn>
                  <a:cxn ang="0">
                    <a:pos x="48" y="46"/>
                  </a:cxn>
                  <a:cxn ang="0">
                    <a:pos x="89" y="46"/>
                  </a:cxn>
                  <a:cxn ang="0">
                    <a:pos x="89" y="83"/>
                  </a:cxn>
                  <a:cxn ang="0">
                    <a:pos x="85" y="87"/>
                  </a:cxn>
                  <a:cxn ang="0">
                    <a:pos x="79" y="90"/>
                  </a:cxn>
                  <a:cxn ang="0">
                    <a:pos x="73" y="94"/>
                  </a:cxn>
                  <a:cxn ang="0">
                    <a:pos x="60" y="97"/>
                  </a:cxn>
                  <a:cxn ang="0">
                    <a:pos x="49" y="98"/>
                  </a:cxn>
                  <a:cxn ang="0">
                    <a:pos x="35" y="97"/>
                  </a:cxn>
                  <a:cxn ang="0">
                    <a:pos x="23" y="91"/>
                  </a:cxn>
                  <a:cxn ang="0">
                    <a:pos x="16" y="87"/>
                  </a:cxn>
                  <a:cxn ang="0">
                    <a:pos x="11" y="81"/>
                  </a:cxn>
                  <a:cxn ang="0">
                    <a:pos x="7" y="73"/>
                  </a:cxn>
                  <a:cxn ang="0">
                    <a:pos x="1" y="62"/>
                  </a:cxn>
                  <a:cxn ang="0">
                    <a:pos x="0" y="48"/>
                  </a:cxn>
                  <a:cxn ang="0">
                    <a:pos x="2" y="35"/>
                  </a:cxn>
                  <a:cxn ang="0">
                    <a:pos x="7" y="22"/>
                  </a:cxn>
                  <a:cxn ang="0">
                    <a:pos x="11" y="16"/>
                  </a:cxn>
                  <a:cxn ang="0">
                    <a:pos x="18" y="10"/>
                  </a:cxn>
                  <a:cxn ang="0">
                    <a:pos x="24" y="5"/>
                  </a:cxn>
                  <a:cxn ang="0">
                    <a:pos x="35" y="2"/>
                  </a:cxn>
                  <a:cxn ang="0">
                    <a:pos x="48" y="0"/>
                  </a:cxn>
                  <a:cxn ang="0">
                    <a:pos x="63" y="2"/>
                  </a:cxn>
                  <a:cxn ang="0">
                    <a:pos x="75" y="7"/>
                  </a:cxn>
                  <a:cxn ang="0">
                    <a:pos x="79" y="11"/>
                  </a:cxn>
                  <a:cxn ang="0">
                    <a:pos x="84" y="17"/>
                  </a:cxn>
                  <a:cxn ang="0">
                    <a:pos x="86" y="22"/>
                  </a:cxn>
                  <a:cxn ang="0">
                    <a:pos x="88" y="29"/>
                  </a:cxn>
                  <a:cxn ang="0">
                    <a:pos x="70" y="33"/>
                  </a:cxn>
                  <a:cxn ang="0">
                    <a:pos x="68" y="28"/>
                  </a:cxn>
                  <a:cxn ang="0">
                    <a:pos x="66" y="24"/>
                  </a:cxn>
                  <a:cxn ang="0">
                    <a:pos x="63" y="21"/>
                  </a:cxn>
                  <a:cxn ang="0">
                    <a:pos x="57" y="18"/>
                  </a:cxn>
                  <a:cxn ang="0">
                    <a:pos x="53" y="17"/>
                  </a:cxn>
                  <a:cxn ang="0">
                    <a:pos x="48" y="17"/>
                  </a:cxn>
                  <a:cxn ang="0">
                    <a:pos x="41" y="17"/>
                  </a:cxn>
                  <a:cxn ang="0">
                    <a:pos x="35" y="18"/>
                  </a:cxn>
                  <a:cxn ang="0">
                    <a:pos x="30" y="21"/>
                  </a:cxn>
                  <a:cxn ang="0">
                    <a:pos x="26" y="25"/>
                  </a:cxn>
                  <a:cxn ang="0">
                    <a:pos x="20" y="35"/>
                  </a:cxn>
                  <a:cxn ang="0">
                    <a:pos x="18" y="48"/>
                  </a:cxn>
                  <a:cxn ang="0">
                    <a:pos x="20" y="62"/>
                  </a:cxn>
                  <a:cxn ang="0">
                    <a:pos x="26" y="73"/>
                  </a:cxn>
                  <a:cxn ang="0">
                    <a:pos x="31" y="76"/>
                  </a:cxn>
                  <a:cxn ang="0">
                    <a:pos x="35" y="79"/>
                  </a:cxn>
                  <a:cxn ang="0">
                    <a:pos x="41" y="80"/>
                  </a:cxn>
                  <a:cxn ang="0">
                    <a:pos x="48" y="81"/>
                  </a:cxn>
                  <a:cxn ang="0">
                    <a:pos x="55" y="80"/>
                  </a:cxn>
                  <a:cxn ang="0">
                    <a:pos x="60" y="79"/>
                  </a:cxn>
                  <a:cxn ang="0">
                    <a:pos x="67" y="76"/>
                  </a:cxn>
                  <a:cxn ang="0">
                    <a:pos x="71" y="73"/>
                  </a:cxn>
                  <a:cxn ang="0">
                    <a:pos x="71" y="62"/>
                  </a:cxn>
                  <a:cxn ang="0">
                    <a:pos x="48" y="62"/>
                  </a:cxn>
                </a:cxnLst>
                <a:rect l="0" t="0" r="r" b="b"/>
                <a:pathLst>
                  <a:path w="89" h="98">
                    <a:moveTo>
                      <a:pt x="48" y="62"/>
                    </a:moveTo>
                    <a:lnTo>
                      <a:pt x="48" y="46"/>
                    </a:lnTo>
                    <a:lnTo>
                      <a:pt x="89" y="46"/>
                    </a:lnTo>
                    <a:lnTo>
                      <a:pt x="89" y="83"/>
                    </a:lnTo>
                    <a:lnTo>
                      <a:pt x="85" y="87"/>
                    </a:lnTo>
                    <a:lnTo>
                      <a:pt x="79" y="90"/>
                    </a:lnTo>
                    <a:lnTo>
                      <a:pt x="73" y="94"/>
                    </a:lnTo>
                    <a:lnTo>
                      <a:pt x="60" y="97"/>
                    </a:lnTo>
                    <a:lnTo>
                      <a:pt x="49" y="98"/>
                    </a:lnTo>
                    <a:lnTo>
                      <a:pt x="35" y="97"/>
                    </a:lnTo>
                    <a:lnTo>
                      <a:pt x="23" y="91"/>
                    </a:lnTo>
                    <a:lnTo>
                      <a:pt x="16" y="87"/>
                    </a:lnTo>
                    <a:lnTo>
                      <a:pt x="11" y="81"/>
                    </a:lnTo>
                    <a:lnTo>
                      <a:pt x="7" y="73"/>
                    </a:lnTo>
                    <a:lnTo>
                      <a:pt x="1" y="62"/>
                    </a:lnTo>
                    <a:lnTo>
                      <a:pt x="0" y="48"/>
                    </a:lnTo>
                    <a:lnTo>
                      <a:pt x="2" y="35"/>
                    </a:lnTo>
                    <a:lnTo>
                      <a:pt x="7" y="22"/>
                    </a:lnTo>
                    <a:lnTo>
                      <a:pt x="11" y="16"/>
                    </a:lnTo>
                    <a:lnTo>
                      <a:pt x="18" y="10"/>
                    </a:lnTo>
                    <a:lnTo>
                      <a:pt x="24" y="5"/>
                    </a:lnTo>
                    <a:lnTo>
                      <a:pt x="35" y="2"/>
                    </a:lnTo>
                    <a:lnTo>
                      <a:pt x="48" y="0"/>
                    </a:lnTo>
                    <a:lnTo>
                      <a:pt x="63" y="2"/>
                    </a:lnTo>
                    <a:lnTo>
                      <a:pt x="75" y="7"/>
                    </a:lnTo>
                    <a:lnTo>
                      <a:pt x="79" y="11"/>
                    </a:lnTo>
                    <a:lnTo>
                      <a:pt x="84" y="17"/>
                    </a:lnTo>
                    <a:lnTo>
                      <a:pt x="86" y="22"/>
                    </a:lnTo>
                    <a:lnTo>
                      <a:pt x="88" y="29"/>
                    </a:lnTo>
                    <a:lnTo>
                      <a:pt x="70" y="33"/>
                    </a:lnTo>
                    <a:lnTo>
                      <a:pt x="68" y="28"/>
                    </a:lnTo>
                    <a:lnTo>
                      <a:pt x="66" y="24"/>
                    </a:lnTo>
                    <a:lnTo>
                      <a:pt x="63" y="21"/>
                    </a:lnTo>
                    <a:lnTo>
                      <a:pt x="57" y="18"/>
                    </a:lnTo>
                    <a:lnTo>
                      <a:pt x="53" y="17"/>
                    </a:lnTo>
                    <a:lnTo>
                      <a:pt x="48" y="17"/>
                    </a:lnTo>
                    <a:lnTo>
                      <a:pt x="41" y="17"/>
                    </a:lnTo>
                    <a:lnTo>
                      <a:pt x="35" y="18"/>
                    </a:lnTo>
                    <a:lnTo>
                      <a:pt x="30" y="21"/>
                    </a:lnTo>
                    <a:lnTo>
                      <a:pt x="26" y="25"/>
                    </a:lnTo>
                    <a:lnTo>
                      <a:pt x="20" y="35"/>
                    </a:lnTo>
                    <a:lnTo>
                      <a:pt x="18" y="48"/>
                    </a:lnTo>
                    <a:lnTo>
                      <a:pt x="20" y="62"/>
                    </a:lnTo>
                    <a:lnTo>
                      <a:pt x="26" y="73"/>
                    </a:lnTo>
                    <a:lnTo>
                      <a:pt x="31" y="76"/>
                    </a:lnTo>
                    <a:lnTo>
                      <a:pt x="35" y="79"/>
                    </a:lnTo>
                    <a:lnTo>
                      <a:pt x="41" y="80"/>
                    </a:lnTo>
                    <a:lnTo>
                      <a:pt x="48" y="81"/>
                    </a:lnTo>
                    <a:lnTo>
                      <a:pt x="55" y="80"/>
                    </a:lnTo>
                    <a:lnTo>
                      <a:pt x="60" y="79"/>
                    </a:lnTo>
                    <a:lnTo>
                      <a:pt x="67" y="76"/>
                    </a:lnTo>
                    <a:lnTo>
                      <a:pt x="71" y="73"/>
                    </a:lnTo>
                    <a:lnTo>
                      <a:pt x="71" y="62"/>
                    </a:lnTo>
                    <a:lnTo>
                      <a:pt x="48" y="62"/>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0926" name="Freeform 30"/>
              <p:cNvSpPr>
                <a:spLocks noEditPoints="1"/>
              </p:cNvSpPr>
              <p:nvPr/>
            </p:nvSpPr>
            <p:spPr bwMode="auto">
              <a:xfrm>
                <a:off x="3415" y="4103"/>
                <a:ext cx="65" cy="71"/>
              </a:xfrm>
              <a:custGeom>
                <a:avLst/>
                <a:gdLst/>
                <a:ahLst/>
                <a:cxnLst>
                  <a:cxn ang="0">
                    <a:pos x="46" y="48"/>
                  </a:cxn>
                  <a:cxn ang="0">
                    <a:pos x="64" y="50"/>
                  </a:cxn>
                  <a:cxn ang="0">
                    <a:pos x="61" y="56"/>
                  </a:cxn>
                  <a:cxn ang="0">
                    <a:pos x="58" y="61"/>
                  </a:cxn>
                  <a:cxn ang="0">
                    <a:pos x="53" y="65"/>
                  </a:cxn>
                  <a:cxn ang="0">
                    <a:pos x="47" y="68"/>
                  </a:cxn>
                  <a:cxn ang="0">
                    <a:pos x="42" y="70"/>
                  </a:cxn>
                  <a:cxn ang="0">
                    <a:pos x="35" y="71"/>
                  </a:cxn>
                  <a:cxn ang="0">
                    <a:pos x="18" y="68"/>
                  </a:cxn>
                  <a:cxn ang="0">
                    <a:pos x="7" y="59"/>
                  </a:cxn>
                  <a:cxn ang="0">
                    <a:pos x="3" y="49"/>
                  </a:cxn>
                  <a:cxn ang="0">
                    <a:pos x="0" y="35"/>
                  </a:cxn>
                  <a:cxn ang="0">
                    <a:pos x="3" y="20"/>
                  </a:cxn>
                  <a:cxn ang="0">
                    <a:pos x="10" y="9"/>
                  </a:cxn>
                  <a:cxn ang="0">
                    <a:pos x="20" y="2"/>
                  </a:cxn>
                  <a:cxn ang="0">
                    <a:pos x="33" y="0"/>
                  </a:cxn>
                  <a:cxn ang="0">
                    <a:pos x="47" y="2"/>
                  </a:cxn>
                  <a:cxn ang="0">
                    <a:pos x="57" y="9"/>
                  </a:cxn>
                  <a:cxn ang="0">
                    <a:pos x="64" y="23"/>
                  </a:cxn>
                  <a:cxn ang="0">
                    <a:pos x="65" y="41"/>
                  </a:cxn>
                  <a:cxn ang="0">
                    <a:pos x="18" y="41"/>
                  </a:cxn>
                  <a:cxn ang="0">
                    <a:pos x="20" y="45"/>
                  </a:cxn>
                  <a:cxn ang="0">
                    <a:pos x="21" y="49"/>
                  </a:cxn>
                  <a:cxn ang="0">
                    <a:pos x="24" y="53"/>
                  </a:cxn>
                  <a:cxn ang="0">
                    <a:pos x="26" y="54"/>
                  </a:cxn>
                  <a:cxn ang="0">
                    <a:pos x="31" y="57"/>
                  </a:cxn>
                  <a:cxn ang="0">
                    <a:pos x="35" y="57"/>
                  </a:cxn>
                  <a:cxn ang="0">
                    <a:pos x="39" y="56"/>
                  </a:cxn>
                  <a:cxn ang="0">
                    <a:pos x="42" y="54"/>
                  </a:cxn>
                  <a:cxn ang="0">
                    <a:pos x="44" y="52"/>
                  </a:cxn>
                  <a:cxn ang="0">
                    <a:pos x="46" y="48"/>
                  </a:cxn>
                  <a:cxn ang="0">
                    <a:pos x="47" y="30"/>
                  </a:cxn>
                  <a:cxn ang="0">
                    <a:pos x="47" y="24"/>
                  </a:cxn>
                  <a:cxn ang="0">
                    <a:pos x="46" y="20"/>
                  </a:cxn>
                  <a:cxn ang="0">
                    <a:pos x="43" y="17"/>
                  </a:cxn>
                  <a:cxn ang="0">
                    <a:pos x="40" y="15"/>
                  </a:cxn>
                  <a:cxn ang="0">
                    <a:pos x="37" y="13"/>
                  </a:cxn>
                  <a:cxn ang="0">
                    <a:pos x="33" y="13"/>
                  </a:cxn>
                  <a:cxn ang="0">
                    <a:pos x="29" y="13"/>
                  </a:cxn>
                  <a:cxn ang="0">
                    <a:pos x="26" y="15"/>
                  </a:cxn>
                  <a:cxn ang="0">
                    <a:pos x="24" y="17"/>
                  </a:cxn>
                  <a:cxn ang="0">
                    <a:pos x="21" y="20"/>
                  </a:cxn>
                  <a:cxn ang="0">
                    <a:pos x="20" y="24"/>
                  </a:cxn>
                  <a:cxn ang="0">
                    <a:pos x="20" y="30"/>
                  </a:cxn>
                  <a:cxn ang="0">
                    <a:pos x="47" y="30"/>
                  </a:cxn>
                </a:cxnLst>
                <a:rect l="0" t="0" r="r" b="b"/>
                <a:pathLst>
                  <a:path w="65" h="71">
                    <a:moveTo>
                      <a:pt x="46" y="48"/>
                    </a:moveTo>
                    <a:lnTo>
                      <a:pt x="64" y="50"/>
                    </a:lnTo>
                    <a:lnTo>
                      <a:pt x="61" y="56"/>
                    </a:lnTo>
                    <a:lnTo>
                      <a:pt x="58" y="61"/>
                    </a:lnTo>
                    <a:lnTo>
                      <a:pt x="53" y="65"/>
                    </a:lnTo>
                    <a:lnTo>
                      <a:pt x="47" y="68"/>
                    </a:lnTo>
                    <a:lnTo>
                      <a:pt x="42" y="70"/>
                    </a:lnTo>
                    <a:lnTo>
                      <a:pt x="35" y="71"/>
                    </a:lnTo>
                    <a:lnTo>
                      <a:pt x="18" y="68"/>
                    </a:lnTo>
                    <a:lnTo>
                      <a:pt x="7" y="59"/>
                    </a:lnTo>
                    <a:lnTo>
                      <a:pt x="3" y="49"/>
                    </a:lnTo>
                    <a:lnTo>
                      <a:pt x="0" y="35"/>
                    </a:lnTo>
                    <a:lnTo>
                      <a:pt x="3" y="20"/>
                    </a:lnTo>
                    <a:lnTo>
                      <a:pt x="10" y="9"/>
                    </a:lnTo>
                    <a:lnTo>
                      <a:pt x="20" y="2"/>
                    </a:lnTo>
                    <a:lnTo>
                      <a:pt x="33" y="0"/>
                    </a:lnTo>
                    <a:lnTo>
                      <a:pt x="47" y="2"/>
                    </a:lnTo>
                    <a:lnTo>
                      <a:pt x="57" y="9"/>
                    </a:lnTo>
                    <a:lnTo>
                      <a:pt x="64" y="23"/>
                    </a:lnTo>
                    <a:lnTo>
                      <a:pt x="65" y="41"/>
                    </a:lnTo>
                    <a:lnTo>
                      <a:pt x="18" y="41"/>
                    </a:lnTo>
                    <a:lnTo>
                      <a:pt x="20" y="45"/>
                    </a:lnTo>
                    <a:lnTo>
                      <a:pt x="21" y="49"/>
                    </a:lnTo>
                    <a:lnTo>
                      <a:pt x="24" y="53"/>
                    </a:lnTo>
                    <a:lnTo>
                      <a:pt x="26" y="54"/>
                    </a:lnTo>
                    <a:lnTo>
                      <a:pt x="31" y="57"/>
                    </a:lnTo>
                    <a:lnTo>
                      <a:pt x="35" y="57"/>
                    </a:lnTo>
                    <a:lnTo>
                      <a:pt x="39" y="56"/>
                    </a:lnTo>
                    <a:lnTo>
                      <a:pt x="42" y="54"/>
                    </a:lnTo>
                    <a:lnTo>
                      <a:pt x="44" y="52"/>
                    </a:lnTo>
                    <a:lnTo>
                      <a:pt x="46" y="48"/>
                    </a:lnTo>
                    <a:close/>
                    <a:moveTo>
                      <a:pt x="47" y="30"/>
                    </a:moveTo>
                    <a:lnTo>
                      <a:pt x="47" y="24"/>
                    </a:lnTo>
                    <a:lnTo>
                      <a:pt x="46" y="20"/>
                    </a:lnTo>
                    <a:lnTo>
                      <a:pt x="43" y="17"/>
                    </a:lnTo>
                    <a:lnTo>
                      <a:pt x="40" y="15"/>
                    </a:lnTo>
                    <a:lnTo>
                      <a:pt x="37" y="13"/>
                    </a:lnTo>
                    <a:lnTo>
                      <a:pt x="33" y="13"/>
                    </a:lnTo>
                    <a:lnTo>
                      <a:pt x="29" y="13"/>
                    </a:lnTo>
                    <a:lnTo>
                      <a:pt x="26" y="15"/>
                    </a:lnTo>
                    <a:lnTo>
                      <a:pt x="24" y="17"/>
                    </a:lnTo>
                    <a:lnTo>
                      <a:pt x="21" y="20"/>
                    </a:lnTo>
                    <a:lnTo>
                      <a:pt x="20" y="24"/>
                    </a:lnTo>
                    <a:lnTo>
                      <a:pt x="20" y="30"/>
                    </a:lnTo>
                    <a:lnTo>
                      <a:pt x="47" y="30"/>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0927" name="Freeform 31"/>
              <p:cNvSpPr>
                <a:spLocks/>
              </p:cNvSpPr>
              <p:nvPr/>
            </p:nvSpPr>
            <p:spPr bwMode="auto">
              <a:xfrm>
                <a:off x="3484" y="4078"/>
                <a:ext cx="89" cy="95"/>
              </a:xfrm>
              <a:custGeom>
                <a:avLst/>
                <a:gdLst/>
                <a:ahLst/>
                <a:cxnLst>
                  <a:cxn ang="0">
                    <a:pos x="37" y="95"/>
                  </a:cxn>
                  <a:cxn ang="0">
                    <a:pos x="0" y="0"/>
                  </a:cxn>
                  <a:cxn ang="0">
                    <a:pos x="19" y="0"/>
                  </a:cxn>
                  <a:cxn ang="0">
                    <a:pos x="45" y="70"/>
                  </a:cxn>
                  <a:cxn ang="0">
                    <a:pos x="71" y="0"/>
                  </a:cxn>
                  <a:cxn ang="0">
                    <a:pos x="89" y="0"/>
                  </a:cxn>
                  <a:cxn ang="0">
                    <a:pos x="54" y="95"/>
                  </a:cxn>
                  <a:cxn ang="0">
                    <a:pos x="37" y="95"/>
                  </a:cxn>
                </a:cxnLst>
                <a:rect l="0" t="0" r="r" b="b"/>
                <a:pathLst>
                  <a:path w="89" h="95">
                    <a:moveTo>
                      <a:pt x="37" y="95"/>
                    </a:moveTo>
                    <a:lnTo>
                      <a:pt x="0" y="0"/>
                    </a:lnTo>
                    <a:lnTo>
                      <a:pt x="19" y="0"/>
                    </a:lnTo>
                    <a:lnTo>
                      <a:pt x="45" y="70"/>
                    </a:lnTo>
                    <a:lnTo>
                      <a:pt x="71" y="0"/>
                    </a:lnTo>
                    <a:lnTo>
                      <a:pt x="89" y="0"/>
                    </a:lnTo>
                    <a:lnTo>
                      <a:pt x="54" y="95"/>
                    </a:lnTo>
                    <a:lnTo>
                      <a:pt x="37" y="95"/>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0928" name="Freeform 32"/>
              <p:cNvSpPr>
                <a:spLocks/>
              </p:cNvSpPr>
              <p:nvPr/>
            </p:nvSpPr>
            <p:spPr bwMode="auto">
              <a:xfrm>
                <a:off x="3577" y="4078"/>
                <a:ext cx="32" cy="121"/>
              </a:xfrm>
              <a:custGeom>
                <a:avLst/>
                <a:gdLst/>
                <a:ahLst/>
                <a:cxnLst>
                  <a:cxn ang="0">
                    <a:pos x="0" y="121"/>
                  </a:cxn>
                  <a:cxn ang="0">
                    <a:pos x="5" y="114"/>
                  </a:cxn>
                  <a:cxn ang="0">
                    <a:pos x="6" y="108"/>
                  </a:cxn>
                  <a:cxn ang="0">
                    <a:pos x="7" y="103"/>
                  </a:cxn>
                  <a:cxn ang="0">
                    <a:pos x="10" y="97"/>
                  </a:cxn>
                  <a:cxn ang="0">
                    <a:pos x="11" y="89"/>
                  </a:cxn>
                  <a:cxn ang="0">
                    <a:pos x="13" y="82"/>
                  </a:cxn>
                  <a:cxn ang="0">
                    <a:pos x="14" y="75"/>
                  </a:cxn>
                  <a:cxn ang="0">
                    <a:pos x="14" y="67"/>
                  </a:cxn>
                  <a:cxn ang="0">
                    <a:pos x="14" y="60"/>
                  </a:cxn>
                  <a:cxn ang="0">
                    <a:pos x="14" y="45"/>
                  </a:cxn>
                  <a:cxn ang="0">
                    <a:pos x="11" y="31"/>
                  </a:cxn>
                  <a:cxn ang="0">
                    <a:pos x="7" y="18"/>
                  </a:cxn>
                  <a:cxn ang="0">
                    <a:pos x="0" y="0"/>
                  </a:cxn>
                  <a:cxn ang="0">
                    <a:pos x="11" y="0"/>
                  </a:cxn>
                  <a:cxn ang="0">
                    <a:pos x="21" y="14"/>
                  </a:cxn>
                  <a:cxn ang="0">
                    <a:pos x="28" y="29"/>
                  </a:cxn>
                  <a:cxn ang="0">
                    <a:pos x="31" y="44"/>
                  </a:cxn>
                  <a:cxn ang="0">
                    <a:pos x="32" y="59"/>
                  </a:cxn>
                  <a:cxn ang="0">
                    <a:pos x="32" y="73"/>
                  </a:cxn>
                  <a:cxn ang="0">
                    <a:pos x="28" y="88"/>
                  </a:cxn>
                  <a:cxn ang="0">
                    <a:pos x="22" y="104"/>
                  </a:cxn>
                  <a:cxn ang="0">
                    <a:pos x="11" y="121"/>
                  </a:cxn>
                  <a:cxn ang="0">
                    <a:pos x="0" y="121"/>
                  </a:cxn>
                </a:cxnLst>
                <a:rect l="0" t="0" r="r" b="b"/>
                <a:pathLst>
                  <a:path w="32" h="121">
                    <a:moveTo>
                      <a:pt x="0" y="121"/>
                    </a:moveTo>
                    <a:lnTo>
                      <a:pt x="5" y="114"/>
                    </a:lnTo>
                    <a:lnTo>
                      <a:pt x="6" y="108"/>
                    </a:lnTo>
                    <a:lnTo>
                      <a:pt x="7" y="103"/>
                    </a:lnTo>
                    <a:lnTo>
                      <a:pt x="10" y="97"/>
                    </a:lnTo>
                    <a:lnTo>
                      <a:pt x="11" y="89"/>
                    </a:lnTo>
                    <a:lnTo>
                      <a:pt x="13" y="82"/>
                    </a:lnTo>
                    <a:lnTo>
                      <a:pt x="14" y="75"/>
                    </a:lnTo>
                    <a:lnTo>
                      <a:pt x="14" y="67"/>
                    </a:lnTo>
                    <a:lnTo>
                      <a:pt x="14" y="60"/>
                    </a:lnTo>
                    <a:lnTo>
                      <a:pt x="14" y="45"/>
                    </a:lnTo>
                    <a:lnTo>
                      <a:pt x="11" y="31"/>
                    </a:lnTo>
                    <a:lnTo>
                      <a:pt x="7" y="18"/>
                    </a:lnTo>
                    <a:lnTo>
                      <a:pt x="0" y="0"/>
                    </a:lnTo>
                    <a:lnTo>
                      <a:pt x="11" y="0"/>
                    </a:lnTo>
                    <a:lnTo>
                      <a:pt x="21" y="14"/>
                    </a:lnTo>
                    <a:lnTo>
                      <a:pt x="28" y="29"/>
                    </a:lnTo>
                    <a:lnTo>
                      <a:pt x="31" y="44"/>
                    </a:lnTo>
                    <a:lnTo>
                      <a:pt x="32" y="59"/>
                    </a:lnTo>
                    <a:lnTo>
                      <a:pt x="32" y="73"/>
                    </a:lnTo>
                    <a:lnTo>
                      <a:pt x="28" y="88"/>
                    </a:lnTo>
                    <a:lnTo>
                      <a:pt x="22" y="104"/>
                    </a:lnTo>
                    <a:lnTo>
                      <a:pt x="11" y="121"/>
                    </a:lnTo>
                    <a:lnTo>
                      <a:pt x="0" y="121"/>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grpSp>
        <p:grpSp>
          <p:nvGrpSpPr>
            <p:cNvPr id="5" name="Group 33"/>
            <p:cNvGrpSpPr>
              <a:grpSpLocks/>
            </p:cNvGrpSpPr>
            <p:nvPr/>
          </p:nvGrpSpPr>
          <p:grpSpPr bwMode="auto">
            <a:xfrm>
              <a:off x="561" y="829"/>
              <a:ext cx="3050" cy="2926"/>
              <a:chOff x="855" y="921"/>
              <a:chExt cx="3050" cy="2926"/>
            </a:xfrm>
          </p:grpSpPr>
          <p:sp>
            <p:nvSpPr>
              <p:cNvPr id="80930" name="Freeform 34"/>
              <p:cNvSpPr>
                <a:spLocks/>
              </p:cNvSpPr>
              <p:nvPr/>
            </p:nvSpPr>
            <p:spPr bwMode="auto">
              <a:xfrm>
                <a:off x="1255" y="1469"/>
                <a:ext cx="2649" cy="2202"/>
              </a:xfrm>
              <a:custGeom>
                <a:avLst/>
                <a:gdLst/>
                <a:ahLst/>
                <a:cxnLst>
                  <a:cxn ang="0">
                    <a:pos x="0" y="2202"/>
                  </a:cxn>
                  <a:cxn ang="0">
                    <a:pos x="41" y="2158"/>
                  </a:cxn>
                  <a:cxn ang="0">
                    <a:pos x="83" y="1774"/>
                  </a:cxn>
                  <a:cxn ang="0">
                    <a:pos x="126" y="1462"/>
                  </a:cxn>
                  <a:cxn ang="0">
                    <a:pos x="170" y="1227"/>
                  </a:cxn>
                  <a:cxn ang="0">
                    <a:pos x="213" y="1011"/>
                  </a:cxn>
                  <a:cxn ang="0">
                    <a:pos x="256" y="818"/>
                  </a:cxn>
                  <a:cxn ang="0">
                    <a:pos x="300" y="650"/>
                  </a:cxn>
                  <a:cxn ang="0">
                    <a:pos x="344" y="504"/>
                  </a:cxn>
                  <a:cxn ang="0">
                    <a:pos x="387" y="379"/>
                  </a:cxn>
                  <a:cxn ang="0">
                    <a:pos x="431" y="281"/>
                  </a:cxn>
                  <a:cxn ang="0">
                    <a:pos x="474" y="212"/>
                  </a:cxn>
                  <a:cxn ang="0">
                    <a:pos x="517" y="156"/>
                  </a:cxn>
                  <a:cxn ang="0">
                    <a:pos x="560" y="108"/>
                  </a:cxn>
                  <a:cxn ang="0">
                    <a:pos x="605" y="50"/>
                  </a:cxn>
                  <a:cxn ang="0">
                    <a:pos x="648" y="0"/>
                  </a:cxn>
                  <a:cxn ang="0">
                    <a:pos x="691" y="5"/>
                  </a:cxn>
                  <a:cxn ang="0">
                    <a:pos x="735" y="20"/>
                  </a:cxn>
                  <a:cxn ang="0">
                    <a:pos x="777" y="58"/>
                  </a:cxn>
                  <a:cxn ang="0">
                    <a:pos x="821" y="98"/>
                  </a:cxn>
                  <a:cxn ang="0">
                    <a:pos x="865" y="139"/>
                  </a:cxn>
                  <a:cxn ang="0">
                    <a:pos x="909" y="168"/>
                  </a:cxn>
                  <a:cxn ang="0">
                    <a:pos x="952" y="191"/>
                  </a:cxn>
                  <a:cxn ang="0">
                    <a:pos x="1038" y="257"/>
                  </a:cxn>
                  <a:cxn ang="0">
                    <a:pos x="1125" y="344"/>
                  </a:cxn>
                  <a:cxn ang="0">
                    <a:pos x="1169" y="385"/>
                  </a:cxn>
                  <a:cxn ang="0">
                    <a:pos x="1213" y="429"/>
                  </a:cxn>
                  <a:cxn ang="0">
                    <a:pos x="1255" y="469"/>
                  </a:cxn>
                  <a:cxn ang="0">
                    <a:pos x="1298" y="495"/>
                  </a:cxn>
                  <a:cxn ang="0">
                    <a:pos x="1384" y="546"/>
                  </a:cxn>
                  <a:cxn ang="0">
                    <a:pos x="1428" y="570"/>
                  </a:cxn>
                  <a:cxn ang="0">
                    <a:pos x="1472" y="591"/>
                  </a:cxn>
                  <a:cxn ang="0">
                    <a:pos x="1516" y="599"/>
                  </a:cxn>
                  <a:cxn ang="0">
                    <a:pos x="1559" y="605"/>
                  </a:cxn>
                  <a:cxn ang="0">
                    <a:pos x="1603" y="620"/>
                  </a:cxn>
                  <a:cxn ang="0">
                    <a:pos x="1645" y="631"/>
                  </a:cxn>
                  <a:cxn ang="0">
                    <a:pos x="1688" y="646"/>
                  </a:cxn>
                  <a:cxn ang="0">
                    <a:pos x="1732" y="660"/>
                  </a:cxn>
                  <a:cxn ang="0">
                    <a:pos x="1776" y="672"/>
                  </a:cxn>
                  <a:cxn ang="0">
                    <a:pos x="1820" y="684"/>
                  </a:cxn>
                  <a:cxn ang="0">
                    <a:pos x="1906" y="702"/>
                  </a:cxn>
                  <a:cxn ang="0">
                    <a:pos x="1949" y="712"/>
                  </a:cxn>
                  <a:cxn ang="0">
                    <a:pos x="1993" y="719"/>
                  </a:cxn>
                  <a:cxn ang="0">
                    <a:pos x="2037" y="727"/>
                  </a:cxn>
                  <a:cxn ang="0">
                    <a:pos x="2123" y="741"/>
                  </a:cxn>
                  <a:cxn ang="0">
                    <a:pos x="2167" y="748"/>
                  </a:cxn>
                  <a:cxn ang="0">
                    <a:pos x="2210" y="753"/>
                  </a:cxn>
                  <a:cxn ang="0">
                    <a:pos x="2252" y="757"/>
                  </a:cxn>
                  <a:cxn ang="0">
                    <a:pos x="2296" y="761"/>
                  </a:cxn>
                  <a:cxn ang="0">
                    <a:pos x="2340" y="765"/>
                  </a:cxn>
                  <a:cxn ang="0">
                    <a:pos x="2384" y="768"/>
                  </a:cxn>
                  <a:cxn ang="0">
                    <a:pos x="2469" y="774"/>
                  </a:cxn>
                  <a:cxn ang="0">
                    <a:pos x="2513" y="775"/>
                  </a:cxn>
                  <a:cxn ang="0">
                    <a:pos x="2557" y="778"/>
                  </a:cxn>
                  <a:cxn ang="0">
                    <a:pos x="2600" y="779"/>
                  </a:cxn>
                  <a:cxn ang="0">
                    <a:pos x="2644" y="782"/>
                  </a:cxn>
                  <a:cxn ang="0">
                    <a:pos x="2649" y="782"/>
                  </a:cxn>
                </a:cxnLst>
                <a:rect l="0" t="0" r="r" b="b"/>
                <a:pathLst>
                  <a:path w="2649" h="2202">
                    <a:moveTo>
                      <a:pt x="0" y="2202"/>
                    </a:moveTo>
                    <a:lnTo>
                      <a:pt x="41" y="2158"/>
                    </a:lnTo>
                    <a:lnTo>
                      <a:pt x="83" y="1774"/>
                    </a:lnTo>
                    <a:lnTo>
                      <a:pt x="126" y="1462"/>
                    </a:lnTo>
                    <a:lnTo>
                      <a:pt x="170" y="1227"/>
                    </a:lnTo>
                    <a:lnTo>
                      <a:pt x="213" y="1011"/>
                    </a:lnTo>
                    <a:lnTo>
                      <a:pt x="256" y="818"/>
                    </a:lnTo>
                    <a:lnTo>
                      <a:pt x="300" y="650"/>
                    </a:lnTo>
                    <a:lnTo>
                      <a:pt x="344" y="504"/>
                    </a:lnTo>
                    <a:lnTo>
                      <a:pt x="387" y="379"/>
                    </a:lnTo>
                    <a:lnTo>
                      <a:pt x="431" y="281"/>
                    </a:lnTo>
                    <a:lnTo>
                      <a:pt x="474" y="212"/>
                    </a:lnTo>
                    <a:lnTo>
                      <a:pt x="517" y="156"/>
                    </a:lnTo>
                    <a:lnTo>
                      <a:pt x="560" y="108"/>
                    </a:lnTo>
                    <a:lnTo>
                      <a:pt x="605" y="50"/>
                    </a:lnTo>
                    <a:lnTo>
                      <a:pt x="648" y="0"/>
                    </a:lnTo>
                    <a:lnTo>
                      <a:pt x="691" y="5"/>
                    </a:lnTo>
                    <a:lnTo>
                      <a:pt x="735" y="20"/>
                    </a:lnTo>
                    <a:lnTo>
                      <a:pt x="777" y="58"/>
                    </a:lnTo>
                    <a:lnTo>
                      <a:pt x="821" y="98"/>
                    </a:lnTo>
                    <a:lnTo>
                      <a:pt x="865" y="139"/>
                    </a:lnTo>
                    <a:lnTo>
                      <a:pt x="909" y="168"/>
                    </a:lnTo>
                    <a:lnTo>
                      <a:pt x="952" y="191"/>
                    </a:lnTo>
                    <a:lnTo>
                      <a:pt x="1038" y="257"/>
                    </a:lnTo>
                    <a:lnTo>
                      <a:pt x="1125" y="344"/>
                    </a:lnTo>
                    <a:lnTo>
                      <a:pt x="1169" y="385"/>
                    </a:lnTo>
                    <a:lnTo>
                      <a:pt x="1213" y="429"/>
                    </a:lnTo>
                    <a:lnTo>
                      <a:pt x="1255" y="469"/>
                    </a:lnTo>
                    <a:lnTo>
                      <a:pt x="1298" y="495"/>
                    </a:lnTo>
                    <a:lnTo>
                      <a:pt x="1384" y="546"/>
                    </a:lnTo>
                    <a:lnTo>
                      <a:pt x="1428" y="570"/>
                    </a:lnTo>
                    <a:lnTo>
                      <a:pt x="1472" y="591"/>
                    </a:lnTo>
                    <a:lnTo>
                      <a:pt x="1516" y="599"/>
                    </a:lnTo>
                    <a:lnTo>
                      <a:pt x="1559" y="605"/>
                    </a:lnTo>
                    <a:lnTo>
                      <a:pt x="1603" y="620"/>
                    </a:lnTo>
                    <a:lnTo>
                      <a:pt x="1645" y="631"/>
                    </a:lnTo>
                    <a:lnTo>
                      <a:pt x="1688" y="646"/>
                    </a:lnTo>
                    <a:lnTo>
                      <a:pt x="1732" y="660"/>
                    </a:lnTo>
                    <a:lnTo>
                      <a:pt x="1776" y="672"/>
                    </a:lnTo>
                    <a:lnTo>
                      <a:pt x="1820" y="684"/>
                    </a:lnTo>
                    <a:lnTo>
                      <a:pt x="1906" y="702"/>
                    </a:lnTo>
                    <a:lnTo>
                      <a:pt x="1949" y="712"/>
                    </a:lnTo>
                    <a:lnTo>
                      <a:pt x="1993" y="719"/>
                    </a:lnTo>
                    <a:lnTo>
                      <a:pt x="2037" y="727"/>
                    </a:lnTo>
                    <a:lnTo>
                      <a:pt x="2123" y="741"/>
                    </a:lnTo>
                    <a:lnTo>
                      <a:pt x="2167" y="748"/>
                    </a:lnTo>
                    <a:lnTo>
                      <a:pt x="2210" y="753"/>
                    </a:lnTo>
                    <a:lnTo>
                      <a:pt x="2252" y="757"/>
                    </a:lnTo>
                    <a:lnTo>
                      <a:pt x="2296" y="761"/>
                    </a:lnTo>
                    <a:lnTo>
                      <a:pt x="2340" y="765"/>
                    </a:lnTo>
                    <a:lnTo>
                      <a:pt x="2384" y="768"/>
                    </a:lnTo>
                    <a:lnTo>
                      <a:pt x="2469" y="774"/>
                    </a:lnTo>
                    <a:lnTo>
                      <a:pt x="2513" y="775"/>
                    </a:lnTo>
                    <a:lnTo>
                      <a:pt x="2557" y="778"/>
                    </a:lnTo>
                    <a:lnTo>
                      <a:pt x="2600" y="779"/>
                    </a:lnTo>
                    <a:lnTo>
                      <a:pt x="2644" y="782"/>
                    </a:lnTo>
                    <a:lnTo>
                      <a:pt x="2649" y="782"/>
                    </a:lnTo>
                  </a:path>
                </a:pathLst>
              </a:custGeom>
              <a:noFill/>
              <a:ln w="25400">
                <a:solidFill>
                  <a:srgbClr val="000000"/>
                </a:solidFill>
                <a:prstDash val="solid"/>
                <a:round/>
                <a:headEnd/>
                <a:tailEnd/>
              </a:ln>
            </p:spPr>
            <p:txBody>
              <a:bodyPr/>
              <a:lstStyle/>
              <a:p>
                <a:endParaRPr lang="ja-JP" altLang="en-US">
                  <a:solidFill>
                    <a:srgbClr val="2E2E48"/>
                  </a:solidFill>
                </a:endParaRPr>
              </a:p>
            </p:txBody>
          </p:sp>
          <p:sp>
            <p:nvSpPr>
              <p:cNvPr id="80931" name="Rectangle 35"/>
              <p:cNvSpPr>
                <a:spLocks noChangeArrowheads="1"/>
              </p:cNvSpPr>
              <p:nvPr/>
            </p:nvSpPr>
            <p:spPr bwMode="auto">
              <a:xfrm>
                <a:off x="1255" y="1027"/>
                <a:ext cx="2649" cy="2648"/>
              </a:xfrm>
              <a:prstGeom prst="rect">
                <a:avLst/>
              </a:prstGeom>
              <a:noFill/>
              <a:ln w="25400">
                <a:solidFill>
                  <a:srgbClr val="000000"/>
                </a:solidFill>
                <a:miter lim="800000"/>
                <a:headEnd/>
                <a:tailEnd/>
              </a:ln>
            </p:spPr>
            <p:txBody>
              <a:bodyPr/>
              <a:lstStyle/>
              <a:p>
                <a:endParaRPr lang="ja-JP" altLang="en-US">
                  <a:solidFill>
                    <a:srgbClr val="2E2E48"/>
                  </a:solidFill>
                </a:endParaRPr>
              </a:p>
            </p:txBody>
          </p:sp>
          <p:sp>
            <p:nvSpPr>
              <p:cNvPr id="80932" name="Freeform 36"/>
              <p:cNvSpPr>
                <a:spLocks/>
              </p:cNvSpPr>
              <p:nvPr/>
            </p:nvSpPr>
            <p:spPr bwMode="auto">
              <a:xfrm>
                <a:off x="1837" y="921"/>
                <a:ext cx="47" cy="59"/>
              </a:xfrm>
              <a:custGeom>
                <a:avLst/>
                <a:gdLst/>
                <a:ahLst/>
                <a:cxnLst>
                  <a:cxn ang="0">
                    <a:pos x="11" y="39"/>
                  </a:cxn>
                  <a:cxn ang="0">
                    <a:pos x="15" y="47"/>
                  </a:cxn>
                  <a:cxn ang="0">
                    <a:pos x="23" y="50"/>
                  </a:cxn>
                  <a:cxn ang="0">
                    <a:pos x="33" y="47"/>
                  </a:cxn>
                  <a:cxn ang="0">
                    <a:pos x="36" y="42"/>
                  </a:cxn>
                  <a:cxn ang="0">
                    <a:pos x="34" y="39"/>
                  </a:cxn>
                  <a:cxn ang="0">
                    <a:pos x="30" y="36"/>
                  </a:cxn>
                  <a:cxn ang="0">
                    <a:pos x="25" y="35"/>
                  </a:cxn>
                  <a:cxn ang="0">
                    <a:pos x="15" y="32"/>
                  </a:cxn>
                  <a:cxn ang="0">
                    <a:pos x="8" y="28"/>
                  </a:cxn>
                  <a:cxn ang="0">
                    <a:pos x="3" y="21"/>
                  </a:cxn>
                  <a:cxn ang="0">
                    <a:pos x="3" y="13"/>
                  </a:cxn>
                  <a:cxn ang="0">
                    <a:pos x="8" y="6"/>
                  </a:cxn>
                  <a:cxn ang="0">
                    <a:pos x="17" y="2"/>
                  </a:cxn>
                  <a:cxn ang="0">
                    <a:pos x="29" y="2"/>
                  </a:cxn>
                  <a:cxn ang="0">
                    <a:pos x="38" y="6"/>
                  </a:cxn>
                  <a:cxn ang="0">
                    <a:pos x="43" y="13"/>
                  </a:cxn>
                  <a:cxn ang="0">
                    <a:pos x="33" y="20"/>
                  </a:cxn>
                  <a:cxn ang="0">
                    <a:pos x="30" y="13"/>
                  </a:cxn>
                  <a:cxn ang="0">
                    <a:pos x="23" y="11"/>
                  </a:cxn>
                  <a:cxn ang="0">
                    <a:pos x="15" y="13"/>
                  </a:cxn>
                  <a:cxn ang="0">
                    <a:pos x="14" y="17"/>
                  </a:cxn>
                  <a:cxn ang="0">
                    <a:pos x="15" y="20"/>
                  </a:cxn>
                  <a:cxn ang="0">
                    <a:pos x="21" y="22"/>
                  </a:cxn>
                  <a:cxn ang="0">
                    <a:pos x="33" y="25"/>
                  </a:cxn>
                  <a:cxn ang="0">
                    <a:pos x="41" y="31"/>
                  </a:cxn>
                  <a:cxn ang="0">
                    <a:pos x="45" y="37"/>
                  </a:cxn>
                  <a:cxn ang="0">
                    <a:pos x="45" y="47"/>
                  </a:cxn>
                  <a:cxn ang="0">
                    <a:pos x="40" y="55"/>
                  </a:cxn>
                  <a:cxn ang="0">
                    <a:pos x="30" y="59"/>
                  </a:cxn>
                  <a:cxn ang="0">
                    <a:pos x="17" y="59"/>
                  </a:cxn>
                  <a:cxn ang="0">
                    <a:pos x="7" y="54"/>
                  </a:cxn>
                  <a:cxn ang="0">
                    <a:pos x="1" y="46"/>
                  </a:cxn>
                </a:cxnLst>
                <a:rect l="0" t="0" r="r" b="b"/>
                <a:pathLst>
                  <a:path w="47" h="59">
                    <a:moveTo>
                      <a:pt x="0" y="40"/>
                    </a:moveTo>
                    <a:lnTo>
                      <a:pt x="11" y="39"/>
                    </a:lnTo>
                    <a:lnTo>
                      <a:pt x="12" y="44"/>
                    </a:lnTo>
                    <a:lnTo>
                      <a:pt x="15" y="47"/>
                    </a:lnTo>
                    <a:lnTo>
                      <a:pt x="19" y="48"/>
                    </a:lnTo>
                    <a:lnTo>
                      <a:pt x="23" y="50"/>
                    </a:lnTo>
                    <a:lnTo>
                      <a:pt x="29" y="48"/>
                    </a:lnTo>
                    <a:lnTo>
                      <a:pt x="33" y="47"/>
                    </a:lnTo>
                    <a:lnTo>
                      <a:pt x="34" y="44"/>
                    </a:lnTo>
                    <a:lnTo>
                      <a:pt x="36" y="42"/>
                    </a:lnTo>
                    <a:lnTo>
                      <a:pt x="36" y="40"/>
                    </a:lnTo>
                    <a:lnTo>
                      <a:pt x="34" y="39"/>
                    </a:lnTo>
                    <a:lnTo>
                      <a:pt x="33" y="37"/>
                    </a:lnTo>
                    <a:lnTo>
                      <a:pt x="30" y="36"/>
                    </a:lnTo>
                    <a:lnTo>
                      <a:pt x="29" y="36"/>
                    </a:lnTo>
                    <a:lnTo>
                      <a:pt x="25" y="35"/>
                    </a:lnTo>
                    <a:lnTo>
                      <a:pt x="21" y="33"/>
                    </a:lnTo>
                    <a:lnTo>
                      <a:pt x="15" y="32"/>
                    </a:lnTo>
                    <a:lnTo>
                      <a:pt x="11" y="31"/>
                    </a:lnTo>
                    <a:lnTo>
                      <a:pt x="8" y="28"/>
                    </a:lnTo>
                    <a:lnTo>
                      <a:pt x="4" y="25"/>
                    </a:lnTo>
                    <a:lnTo>
                      <a:pt x="3" y="21"/>
                    </a:lnTo>
                    <a:lnTo>
                      <a:pt x="3" y="17"/>
                    </a:lnTo>
                    <a:lnTo>
                      <a:pt x="3" y="13"/>
                    </a:lnTo>
                    <a:lnTo>
                      <a:pt x="4" y="9"/>
                    </a:lnTo>
                    <a:lnTo>
                      <a:pt x="8" y="6"/>
                    </a:lnTo>
                    <a:lnTo>
                      <a:pt x="12" y="3"/>
                    </a:lnTo>
                    <a:lnTo>
                      <a:pt x="17" y="2"/>
                    </a:lnTo>
                    <a:lnTo>
                      <a:pt x="22" y="0"/>
                    </a:lnTo>
                    <a:lnTo>
                      <a:pt x="29" y="2"/>
                    </a:lnTo>
                    <a:lnTo>
                      <a:pt x="34" y="3"/>
                    </a:lnTo>
                    <a:lnTo>
                      <a:pt x="38" y="6"/>
                    </a:lnTo>
                    <a:lnTo>
                      <a:pt x="41" y="9"/>
                    </a:lnTo>
                    <a:lnTo>
                      <a:pt x="43" y="13"/>
                    </a:lnTo>
                    <a:lnTo>
                      <a:pt x="44" y="18"/>
                    </a:lnTo>
                    <a:lnTo>
                      <a:pt x="33" y="20"/>
                    </a:lnTo>
                    <a:lnTo>
                      <a:pt x="32" y="15"/>
                    </a:lnTo>
                    <a:lnTo>
                      <a:pt x="30" y="13"/>
                    </a:lnTo>
                    <a:lnTo>
                      <a:pt x="27" y="11"/>
                    </a:lnTo>
                    <a:lnTo>
                      <a:pt x="23" y="11"/>
                    </a:lnTo>
                    <a:lnTo>
                      <a:pt x="18" y="11"/>
                    </a:lnTo>
                    <a:lnTo>
                      <a:pt x="15" y="13"/>
                    </a:lnTo>
                    <a:lnTo>
                      <a:pt x="14" y="14"/>
                    </a:lnTo>
                    <a:lnTo>
                      <a:pt x="14" y="17"/>
                    </a:lnTo>
                    <a:lnTo>
                      <a:pt x="14" y="18"/>
                    </a:lnTo>
                    <a:lnTo>
                      <a:pt x="15" y="20"/>
                    </a:lnTo>
                    <a:lnTo>
                      <a:pt x="17" y="21"/>
                    </a:lnTo>
                    <a:lnTo>
                      <a:pt x="21" y="22"/>
                    </a:lnTo>
                    <a:lnTo>
                      <a:pt x="25" y="24"/>
                    </a:lnTo>
                    <a:lnTo>
                      <a:pt x="33" y="25"/>
                    </a:lnTo>
                    <a:lnTo>
                      <a:pt x="37" y="28"/>
                    </a:lnTo>
                    <a:lnTo>
                      <a:pt x="41" y="31"/>
                    </a:lnTo>
                    <a:lnTo>
                      <a:pt x="44" y="33"/>
                    </a:lnTo>
                    <a:lnTo>
                      <a:pt x="45" y="37"/>
                    </a:lnTo>
                    <a:lnTo>
                      <a:pt x="47" y="42"/>
                    </a:lnTo>
                    <a:lnTo>
                      <a:pt x="45" y="47"/>
                    </a:lnTo>
                    <a:lnTo>
                      <a:pt x="44" y="51"/>
                    </a:lnTo>
                    <a:lnTo>
                      <a:pt x="40" y="55"/>
                    </a:lnTo>
                    <a:lnTo>
                      <a:pt x="36" y="58"/>
                    </a:lnTo>
                    <a:lnTo>
                      <a:pt x="30" y="59"/>
                    </a:lnTo>
                    <a:lnTo>
                      <a:pt x="23" y="59"/>
                    </a:lnTo>
                    <a:lnTo>
                      <a:pt x="17" y="59"/>
                    </a:lnTo>
                    <a:lnTo>
                      <a:pt x="11" y="57"/>
                    </a:lnTo>
                    <a:lnTo>
                      <a:pt x="7" y="54"/>
                    </a:lnTo>
                    <a:lnTo>
                      <a:pt x="4" y="51"/>
                    </a:lnTo>
                    <a:lnTo>
                      <a:pt x="1" y="46"/>
                    </a:lnTo>
                    <a:lnTo>
                      <a:pt x="0" y="40"/>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0933" name="Freeform 37"/>
              <p:cNvSpPr>
                <a:spLocks noEditPoints="1"/>
              </p:cNvSpPr>
              <p:nvPr/>
            </p:nvSpPr>
            <p:spPr bwMode="auto">
              <a:xfrm>
                <a:off x="1891" y="938"/>
                <a:ext cx="42" cy="42"/>
              </a:xfrm>
              <a:custGeom>
                <a:avLst/>
                <a:gdLst/>
                <a:ahLst/>
                <a:cxnLst>
                  <a:cxn ang="0">
                    <a:pos x="0" y="20"/>
                  </a:cxn>
                  <a:cxn ang="0">
                    <a:pos x="1" y="15"/>
                  </a:cxn>
                  <a:cxn ang="0">
                    <a:pos x="2" y="9"/>
                  </a:cxn>
                  <a:cxn ang="0">
                    <a:pos x="5" y="5"/>
                  </a:cxn>
                  <a:cxn ang="0">
                    <a:pos x="11" y="3"/>
                  </a:cxn>
                  <a:cxn ang="0">
                    <a:pos x="16" y="0"/>
                  </a:cxn>
                  <a:cxn ang="0">
                    <a:pos x="22" y="0"/>
                  </a:cxn>
                  <a:cxn ang="0">
                    <a:pos x="27" y="0"/>
                  </a:cxn>
                  <a:cxn ang="0">
                    <a:pos x="33" y="3"/>
                  </a:cxn>
                  <a:cxn ang="0">
                    <a:pos x="37" y="5"/>
                  </a:cxn>
                  <a:cxn ang="0">
                    <a:pos x="41" y="9"/>
                  </a:cxn>
                  <a:cxn ang="0">
                    <a:pos x="42" y="15"/>
                  </a:cxn>
                  <a:cxn ang="0">
                    <a:pos x="42" y="20"/>
                  </a:cxn>
                  <a:cxn ang="0">
                    <a:pos x="42" y="27"/>
                  </a:cxn>
                  <a:cxn ang="0">
                    <a:pos x="39" y="31"/>
                  </a:cxn>
                  <a:cxn ang="0">
                    <a:pos x="37" y="37"/>
                  </a:cxn>
                  <a:cxn ang="0">
                    <a:pos x="33" y="40"/>
                  </a:cxn>
                  <a:cxn ang="0">
                    <a:pos x="27" y="42"/>
                  </a:cxn>
                  <a:cxn ang="0">
                    <a:pos x="22" y="42"/>
                  </a:cxn>
                  <a:cxn ang="0">
                    <a:pos x="16" y="42"/>
                  </a:cxn>
                  <a:cxn ang="0">
                    <a:pos x="11" y="40"/>
                  </a:cxn>
                  <a:cxn ang="0">
                    <a:pos x="6" y="37"/>
                  </a:cxn>
                  <a:cxn ang="0">
                    <a:pos x="2" y="33"/>
                  </a:cxn>
                  <a:cxn ang="0">
                    <a:pos x="1" y="27"/>
                  </a:cxn>
                  <a:cxn ang="0">
                    <a:pos x="0" y="20"/>
                  </a:cxn>
                  <a:cxn ang="0">
                    <a:pos x="11" y="20"/>
                  </a:cxn>
                  <a:cxn ang="0">
                    <a:pos x="11" y="25"/>
                  </a:cxn>
                  <a:cxn ang="0">
                    <a:pos x="12" y="29"/>
                  </a:cxn>
                  <a:cxn ang="0">
                    <a:pos x="13" y="31"/>
                  </a:cxn>
                  <a:cxn ang="0">
                    <a:pos x="17" y="33"/>
                  </a:cxn>
                  <a:cxn ang="0">
                    <a:pos x="22" y="34"/>
                  </a:cxn>
                  <a:cxn ang="0">
                    <a:pos x="26" y="33"/>
                  </a:cxn>
                  <a:cxn ang="0">
                    <a:pos x="28" y="31"/>
                  </a:cxn>
                  <a:cxn ang="0">
                    <a:pos x="31" y="29"/>
                  </a:cxn>
                  <a:cxn ang="0">
                    <a:pos x="31" y="25"/>
                  </a:cxn>
                  <a:cxn ang="0">
                    <a:pos x="33" y="20"/>
                  </a:cxn>
                  <a:cxn ang="0">
                    <a:pos x="31" y="18"/>
                  </a:cxn>
                  <a:cxn ang="0">
                    <a:pos x="31" y="14"/>
                  </a:cxn>
                  <a:cxn ang="0">
                    <a:pos x="28" y="11"/>
                  </a:cxn>
                  <a:cxn ang="0">
                    <a:pos x="26" y="8"/>
                  </a:cxn>
                  <a:cxn ang="0">
                    <a:pos x="22" y="8"/>
                  </a:cxn>
                  <a:cxn ang="0">
                    <a:pos x="17" y="8"/>
                  </a:cxn>
                  <a:cxn ang="0">
                    <a:pos x="13" y="11"/>
                  </a:cxn>
                  <a:cxn ang="0">
                    <a:pos x="12" y="14"/>
                  </a:cxn>
                  <a:cxn ang="0">
                    <a:pos x="11" y="18"/>
                  </a:cxn>
                  <a:cxn ang="0">
                    <a:pos x="11" y="20"/>
                  </a:cxn>
                </a:cxnLst>
                <a:rect l="0" t="0" r="r" b="b"/>
                <a:pathLst>
                  <a:path w="42" h="42">
                    <a:moveTo>
                      <a:pt x="0" y="20"/>
                    </a:moveTo>
                    <a:lnTo>
                      <a:pt x="1" y="15"/>
                    </a:lnTo>
                    <a:lnTo>
                      <a:pt x="2" y="9"/>
                    </a:lnTo>
                    <a:lnTo>
                      <a:pt x="5" y="5"/>
                    </a:lnTo>
                    <a:lnTo>
                      <a:pt x="11" y="3"/>
                    </a:lnTo>
                    <a:lnTo>
                      <a:pt x="16" y="0"/>
                    </a:lnTo>
                    <a:lnTo>
                      <a:pt x="22" y="0"/>
                    </a:lnTo>
                    <a:lnTo>
                      <a:pt x="27" y="0"/>
                    </a:lnTo>
                    <a:lnTo>
                      <a:pt x="33" y="3"/>
                    </a:lnTo>
                    <a:lnTo>
                      <a:pt x="37" y="5"/>
                    </a:lnTo>
                    <a:lnTo>
                      <a:pt x="41" y="9"/>
                    </a:lnTo>
                    <a:lnTo>
                      <a:pt x="42" y="15"/>
                    </a:lnTo>
                    <a:lnTo>
                      <a:pt x="42" y="20"/>
                    </a:lnTo>
                    <a:lnTo>
                      <a:pt x="42" y="27"/>
                    </a:lnTo>
                    <a:lnTo>
                      <a:pt x="39" y="31"/>
                    </a:lnTo>
                    <a:lnTo>
                      <a:pt x="37" y="37"/>
                    </a:lnTo>
                    <a:lnTo>
                      <a:pt x="33" y="40"/>
                    </a:lnTo>
                    <a:lnTo>
                      <a:pt x="27" y="42"/>
                    </a:lnTo>
                    <a:lnTo>
                      <a:pt x="22" y="42"/>
                    </a:lnTo>
                    <a:lnTo>
                      <a:pt x="16" y="42"/>
                    </a:lnTo>
                    <a:lnTo>
                      <a:pt x="11" y="40"/>
                    </a:lnTo>
                    <a:lnTo>
                      <a:pt x="6" y="37"/>
                    </a:lnTo>
                    <a:lnTo>
                      <a:pt x="2" y="33"/>
                    </a:lnTo>
                    <a:lnTo>
                      <a:pt x="1" y="27"/>
                    </a:lnTo>
                    <a:lnTo>
                      <a:pt x="0" y="20"/>
                    </a:lnTo>
                    <a:close/>
                    <a:moveTo>
                      <a:pt x="11" y="20"/>
                    </a:moveTo>
                    <a:lnTo>
                      <a:pt x="11" y="25"/>
                    </a:lnTo>
                    <a:lnTo>
                      <a:pt x="12" y="29"/>
                    </a:lnTo>
                    <a:lnTo>
                      <a:pt x="13" y="31"/>
                    </a:lnTo>
                    <a:lnTo>
                      <a:pt x="17" y="33"/>
                    </a:lnTo>
                    <a:lnTo>
                      <a:pt x="22" y="34"/>
                    </a:lnTo>
                    <a:lnTo>
                      <a:pt x="26" y="33"/>
                    </a:lnTo>
                    <a:lnTo>
                      <a:pt x="28" y="31"/>
                    </a:lnTo>
                    <a:lnTo>
                      <a:pt x="31" y="29"/>
                    </a:lnTo>
                    <a:lnTo>
                      <a:pt x="31" y="25"/>
                    </a:lnTo>
                    <a:lnTo>
                      <a:pt x="33" y="20"/>
                    </a:lnTo>
                    <a:lnTo>
                      <a:pt x="31" y="18"/>
                    </a:lnTo>
                    <a:lnTo>
                      <a:pt x="31" y="14"/>
                    </a:lnTo>
                    <a:lnTo>
                      <a:pt x="28" y="11"/>
                    </a:lnTo>
                    <a:lnTo>
                      <a:pt x="26" y="8"/>
                    </a:lnTo>
                    <a:lnTo>
                      <a:pt x="22" y="8"/>
                    </a:lnTo>
                    <a:lnTo>
                      <a:pt x="17" y="8"/>
                    </a:lnTo>
                    <a:lnTo>
                      <a:pt x="13" y="11"/>
                    </a:lnTo>
                    <a:lnTo>
                      <a:pt x="12" y="14"/>
                    </a:lnTo>
                    <a:lnTo>
                      <a:pt x="11" y="18"/>
                    </a:lnTo>
                    <a:lnTo>
                      <a:pt x="11" y="20"/>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0934" name="Freeform 38"/>
              <p:cNvSpPr>
                <a:spLocks/>
              </p:cNvSpPr>
              <p:nvPr/>
            </p:nvSpPr>
            <p:spPr bwMode="auto">
              <a:xfrm>
                <a:off x="1943" y="938"/>
                <a:ext cx="37" cy="42"/>
              </a:xfrm>
              <a:custGeom>
                <a:avLst/>
                <a:gdLst/>
                <a:ahLst/>
                <a:cxnLst>
                  <a:cxn ang="0">
                    <a:pos x="26" y="42"/>
                  </a:cxn>
                  <a:cxn ang="0">
                    <a:pos x="26" y="36"/>
                  </a:cxn>
                  <a:cxn ang="0">
                    <a:pos x="25" y="38"/>
                  </a:cxn>
                  <a:cxn ang="0">
                    <a:pos x="20" y="41"/>
                  </a:cxn>
                  <a:cxn ang="0">
                    <a:pos x="16" y="42"/>
                  </a:cxn>
                  <a:cxn ang="0">
                    <a:pos x="12" y="42"/>
                  </a:cxn>
                  <a:cxn ang="0">
                    <a:pos x="9" y="42"/>
                  </a:cxn>
                  <a:cxn ang="0">
                    <a:pos x="5" y="41"/>
                  </a:cxn>
                  <a:cxn ang="0">
                    <a:pos x="3" y="38"/>
                  </a:cxn>
                  <a:cxn ang="0">
                    <a:pos x="1" y="36"/>
                  </a:cxn>
                  <a:cxn ang="0">
                    <a:pos x="0" y="31"/>
                  </a:cxn>
                  <a:cxn ang="0">
                    <a:pos x="0" y="26"/>
                  </a:cxn>
                  <a:cxn ang="0">
                    <a:pos x="0" y="0"/>
                  </a:cxn>
                  <a:cxn ang="0">
                    <a:pos x="9" y="0"/>
                  </a:cxn>
                  <a:cxn ang="0">
                    <a:pos x="9" y="19"/>
                  </a:cxn>
                  <a:cxn ang="0">
                    <a:pos x="9" y="25"/>
                  </a:cxn>
                  <a:cxn ang="0">
                    <a:pos x="11" y="29"/>
                  </a:cxn>
                  <a:cxn ang="0">
                    <a:pos x="11" y="30"/>
                  </a:cxn>
                  <a:cxn ang="0">
                    <a:pos x="11" y="31"/>
                  </a:cxn>
                  <a:cxn ang="0">
                    <a:pos x="12" y="33"/>
                  </a:cxn>
                  <a:cxn ang="0">
                    <a:pos x="15" y="34"/>
                  </a:cxn>
                  <a:cxn ang="0">
                    <a:pos x="18" y="34"/>
                  </a:cxn>
                  <a:cxn ang="0">
                    <a:pos x="20" y="34"/>
                  </a:cxn>
                  <a:cxn ang="0">
                    <a:pos x="22" y="33"/>
                  </a:cxn>
                  <a:cxn ang="0">
                    <a:pos x="25" y="31"/>
                  </a:cxn>
                  <a:cxn ang="0">
                    <a:pos x="26" y="29"/>
                  </a:cxn>
                  <a:cxn ang="0">
                    <a:pos x="26" y="27"/>
                  </a:cxn>
                  <a:cxn ang="0">
                    <a:pos x="26" y="23"/>
                  </a:cxn>
                  <a:cxn ang="0">
                    <a:pos x="26" y="18"/>
                  </a:cxn>
                  <a:cxn ang="0">
                    <a:pos x="26" y="0"/>
                  </a:cxn>
                  <a:cxn ang="0">
                    <a:pos x="37" y="0"/>
                  </a:cxn>
                  <a:cxn ang="0">
                    <a:pos x="37" y="42"/>
                  </a:cxn>
                  <a:cxn ang="0">
                    <a:pos x="26" y="42"/>
                  </a:cxn>
                </a:cxnLst>
                <a:rect l="0" t="0" r="r" b="b"/>
                <a:pathLst>
                  <a:path w="37" h="42">
                    <a:moveTo>
                      <a:pt x="26" y="42"/>
                    </a:moveTo>
                    <a:lnTo>
                      <a:pt x="26" y="36"/>
                    </a:lnTo>
                    <a:lnTo>
                      <a:pt x="25" y="38"/>
                    </a:lnTo>
                    <a:lnTo>
                      <a:pt x="20" y="41"/>
                    </a:lnTo>
                    <a:lnTo>
                      <a:pt x="16" y="42"/>
                    </a:lnTo>
                    <a:lnTo>
                      <a:pt x="12" y="42"/>
                    </a:lnTo>
                    <a:lnTo>
                      <a:pt x="9" y="42"/>
                    </a:lnTo>
                    <a:lnTo>
                      <a:pt x="5" y="41"/>
                    </a:lnTo>
                    <a:lnTo>
                      <a:pt x="3" y="38"/>
                    </a:lnTo>
                    <a:lnTo>
                      <a:pt x="1" y="36"/>
                    </a:lnTo>
                    <a:lnTo>
                      <a:pt x="0" y="31"/>
                    </a:lnTo>
                    <a:lnTo>
                      <a:pt x="0" y="26"/>
                    </a:lnTo>
                    <a:lnTo>
                      <a:pt x="0" y="0"/>
                    </a:lnTo>
                    <a:lnTo>
                      <a:pt x="9" y="0"/>
                    </a:lnTo>
                    <a:lnTo>
                      <a:pt x="9" y="19"/>
                    </a:lnTo>
                    <a:lnTo>
                      <a:pt x="9" y="25"/>
                    </a:lnTo>
                    <a:lnTo>
                      <a:pt x="11" y="29"/>
                    </a:lnTo>
                    <a:lnTo>
                      <a:pt x="11" y="30"/>
                    </a:lnTo>
                    <a:lnTo>
                      <a:pt x="11" y="31"/>
                    </a:lnTo>
                    <a:lnTo>
                      <a:pt x="12" y="33"/>
                    </a:lnTo>
                    <a:lnTo>
                      <a:pt x="15" y="34"/>
                    </a:lnTo>
                    <a:lnTo>
                      <a:pt x="18" y="34"/>
                    </a:lnTo>
                    <a:lnTo>
                      <a:pt x="20" y="34"/>
                    </a:lnTo>
                    <a:lnTo>
                      <a:pt x="22" y="33"/>
                    </a:lnTo>
                    <a:lnTo>
                      <a:pt x="25" y="31"/>
                    </a:lnTo>
                    <a:lnTo>
                      <a:pt x="26" y="29"/>
                    </a:lnTo>
                    <a:lnTo>
                      <a:pt x="26" y="27"/>
                    </a:lnTo>
                    <a:lnTo>
                      <a:pt x="26" y="23"/>
                    </a:lnTo>
                    <a:lnTo>
                      <a:pt x="26" y="18"/>
                    </a:lnTo>
                    <a:lnTo>
                      <a:pt x="26" y="0"/>
                    </a:lnTo>
                    <a:lnTo>
                      <a:pt x="37" y="0"/>
                    </a:lnTo>
                    <a:lnTo>
                      <a:pt x="37" y="42"/>
                    </a:lnTo>
                    <a:lnTo>
                      <a:pt x="26" y="42"/>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0935" name="Freeform 39"/>
              <p:cNvSpPr>
                <a:spLocks noEditPoints="1"/>
              </p:cNvSpPr>
              <p:nvPr/>
            </p:nvSpPr>
            <p:spPr bwMode="auto">
              <a:xfrm>
                <a:off x="1988" y="923"/>
                <a:ext cx="41" cy="57"/>
              </a:xfrm>
              <a:custGeom>
                <a:avLst/>
                <a:gdLst/>
                <a:ahLst/>
                <a:cxnLst>
                  <a:cxn ang="0">
                    <a:pos x="41" y="57"/>
                  </a:cxn>
                  <a:cxn ang="0">
                    <a:pos x="30" y="57"/>
                  </a:cxn>
                  <a:cxn ang="0">
                    <a:pos x="30" y="51"/>
                  </a:cxn>
                  <a:cxn ang="0">
                    <a:pos x="28" y="53"/>
                  </a:cxn>
                  <a:cxn ang="0">
                    <a:pos x="25" y="56"/>
                  </a:cxn>
                  <a:cxn ang="0">
                    <a:pos x="21" y="57"/>
                  </a:cxn>
                  <a:cxn ang="0">
                    <a:pos x="18" y="57"/>
                  </a:cxn>
                  <a:cxn ang="0">
                    <a:pos x="12" y="57"/>
                  </a:cxn>
                  <a:cxn ang="0">
                    <a:pos x="10" y="55"/>
                  </a:cxn>
                  <a:cxn ang="0">
                    <a:pos x="6" y="52"/>
                  </a:cxn>
                  <a:cxn ang="0">
                    <a:pos x="3" y="48"/>
                  </a:cxn>
                  <a:cxn ang="0">
                    <a:pos x="2" y="42"/>
                  </a:cxn>
                  <a:cxn ang="0">
                    <a:pos x="0" y="35"/>
                  </a:cxn>
                  <a:cxn ang="0">
                    <a:pos x="2" y="30"/>
                  </a:cxn>
                  <a:cxn ang="0">
                    <a:pos x="3" y="24"/>
                  </a:cxn>
                  <a:cxn ang="0">
                    <a:pos x="6" y="20"/>
                  </a:cxn>
                  <a:cxn ang="0">
                    <a:pos x="10" y="18"/>
                  </a:cxn>
                  <a:cxn ang="0">
                    <a:pos x="14" y="15"/>
                  </a:cxn>
                  <a:cxn ang="0">
                    <a:pos x="18" y="15"/>
                  </a:cxn>
                  <a:cxn ang="0">
                    <a:pos x="22" y="15"/>
                  </a:cxn>
                  <a:cxn ang="0">
                    <a:pos x="26" y="18"/>
                  </a:cxn>
                  <a:cxn ang="0">
                    <a:pos x="30" y="20"/>
                  </a:cxn>
                  <a:cxn ang="0">
                    <a:pos x="30" y="0"/>
                  </a:cxn>
                  <a:cxn ang="0">
                    <a:pos x="41" y="0"/>
                  </a:cxn>
                  <a:cxn ang="0">
                    <a:pos x="41" y="57"/>
                  </a:cxn>
                  <a:cxn ang="0">
                    <a:pos x="11" y="35"/>
                  </a:cxn>
                  <a:cxn ang="0">
                    <a:pos x="11" y="40"/>
                  </a:cxn>
                  <a:cxn ang="0">
                    <a:pos x="12" y="42"/>
                  </a:cxn>
                  <a:cxn ang="0">
                    <a:pos x="12" y="45"/>
                  </a:cxn>
                  <a:cxn ang="0">
                    <a:pos x="15" y="48"/>
                  </a:cxn>
                  <a:cxn ang="0">
                    <a:pos x="18" y="49"/>
                  </a:cxn>
                  <a:cxn ang="0">
                    <a:pos x="21" y="49"/>
                  </a:cxn>
                  <a:cxn ang="0">
                    <a:pos x="25" y="49"/>
                  </a:cxn>
                  <a:cxn ang="0">
                    <a:pos x="28" y="46"/>
                  </a:cxn>
                  <a:cxn ang="0">
                    <a:pos x="29" y="44"/>
                  </a:cxn>
                  <a:cxn ang="0">
                    <a:pos x="30" y="41"/>
                  </a:cxn>
                  <a:cxn ang="0">
                    <a:pos x="30" y="37"/>
                  </a:cxn>
                  <a:cxn ang="0">
                    <a:pos x="30" y="33"/>
                  </a:cxn>
                  <a:cxn ang="0">
                    <a:pos x="29" y="29"/>
                  </a:cxn>
                  <a:cxn ang="0">
                    <a:pos x="28" y="26"/>
                  </a:cxn>
                  <a:cxn ang="0">
                    <a:pos x="25" y="23"/>
                  </a:cxn>
                  <a:cxn ang="0">
                    <a:pos x="21" y="23"/>
                  </a:cxn>
                  <a:cxn ang="0">
                    <a:pos x="17" y="23"/>
                  </a:cxn>
                  <a:cxn ang="0">
                    <a:pos x="14" y="26"/>
                  </a:cxn>
                  <a:cxn ang="0">
                    <a:pos x="12" y="29"/>
                  </a:cxn>
                  <a:cxn ang="0">
                    <a:pos x="11" y="31"/>
                  </a:cxn>
                  <a:cxn ang="0">
                    <a:pos x="11" y="35"/>
                  </a:cxn>
                </a:cxnLst>
                <a:rect l="0" t="0" r="r" b="b"/>
                <a:pathLst>
                  <a:path w="41" h="57">
                    <a:moveTo>
                      <a:pt x="41" y="57"/>
                    </a:moveTo>
                    <a:lnTo>
                      <a:pt x="30" y="57"/>
                    </a:lnTo>
                    <a:lnTo>
                      <a:pt x="30" y="51"/>
                    </a:lnTo>
                    <a:lnTo>
                      <a:pt x="28" y="53"/>
                    </a:lnTo>
                    <a:lnTo>
                      <a:pt x="25" y="56"/>
                    </a:lnTo>
                    <a:lnTo>
                      <a:pt x="21" y="57"/>
                    </a:lnTo>
                    <a:lnTo>
                      <a:pt x="18" y="57"/>
                    </a:lnTo>
                    <a:lnTo>
                      <a:pt x="12" y="57"/>
                    </a:lnTo>
                    <a:lnTo>
                      <a:pt x="10" y="55"/>
                    </a:lnTo>
                    <a:lnTo>
                      <a:pt x="6" y="52"/>
                    </a:lnTo>
                    <a:lnTo>
                      <a:pt x="3" y="48"/>
                    </a:lnTo>
                    <a:lnTo>
                      <a:pt x="2" y="42"/>
                    </a:lnTo>
                    <a:lnTo>
                      <a:pt x="0" y="35"/>
                    </a:lnTo>
                    <a:lnTo>
                      <a:pt x="2" y="30"/>
                    </a:lnTo>
                    <a:lnTo>
                      <a:pt x="3" y="24"/>
                    </a:lnTo>
                    <a:lnTo>
                      <a:pt x="6" y="20"/>
                    </a:lnTo>
                    <a:lnTo>
                      <a:pt x="10" y="18"/>
                    </a:lnTo>
                    <a:lnTo>
                      <a:pt x="14" y="15"/>
                    </a:lnTo>
                    <a:lnTo>
                      <a:pt x="18" y="15"/>
                    </a:lnTo>
                    <a:lnTo>
                      <a:pt x="22" y="15"/>
                    </a:lnTo>
                    <a:lnTo>
                      <a:pt x="26" y="18"/>
                    </a:lnTo>
                    <a:lnTo>
                      <a:pt x="30" y="20"/>
                    </a:lnTo>
                    <a:lnTo>
                      <a:pt x="30" y="0"/>
                    </a:lnTo>
                    <a:lnTo>
                      <a:pt x="41" y="0"/>
                    </a:lnTo>
                    <a:lnTo>
                      <a:pt x="41" y="57"/>
                    </a:lnTo>
                    <a:close/>
                    <a:moveTo>
                      <a:pt x="11" y="35"/>
                    </a:moveTo>
                    <a:lnTo>
                      <a:pt x="11" y="40"/>
                    </a:lnTo>
                    <a:lnTo>
                      <a:pt x="12" y="42"/>
                    </a:lnTo>
                    <a:lnTo>
                      <a:pt x="12" y="45"/>
                    </a:lnTo>
                    <a:lnTo>
                      <a:pt x="15" y="48"/>
                    </a:lnTo>
                    <a:lnTo>
                      <a:pt x="18" y="49"/>
                    </a:lnTo>
                    <a:lnTo>
                      <a:pt x="21" y="49"/>
                    </a:lnTo>
                    <a:lnTo>
                      <a:pt x="25" y="49"/>
                    </a:lnTo>
                    <a:lnTo>
                      <a:pt x="28" y="46"/>
                    </a:lnTo>
                    <a:lnTo>
                      <a:pt x="29" y="44"/>
                    </a:lnTo>
                    <a:lnTo>
                      <a:pt x="30" y="41"/>
                    </a:lnTo>
                    <a:lnTo>
                      <a:pt x="30" y="37"/>
                    </a:lnTo>
                    <a:lnTo>
                      <a:pt x="30" y="33"/>
                    </a:lnTo>
                    <a:lnTo>
                      <a:pt x="29" y="29"/>
                    </a:lnTo>
                    <a:lnTo>
                      <a:pt x="28" y="26"/>
                    </a:lnTo>
                    <a:lnTo>
                      <a:pt x="25" y="23"/>
                    </a:lnTo>
                    <a:lnTo>
                      <a:pt x="21" y="23"/>
                    </a:lnTo>
                    <a:lnTo>
                      <a:pt x="17" y="23"/>
                    </a:lnTo>
                    <a:lnTo>
                      <a:pt x="14" y="26"/>
                    </a:lnTo>
                    <a:lnTo>
                      <a:pt x="12" y="29"/>
                    </a:lnTo>
                    <a:lnTo>
                      <a:pt x="11" y="31"/>
                    </a:lnTo>
                    <a:lnTo>
                      <a:pt x="11" y="35"/>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0936" name="Freeform 40"/>
              <p:cNvSpPr>
                <a:spLocks noEditPoints="1"/>
              </p:cNvSpPr>
              <p:nvPr/>
            </p:nvSpPr>
            <p:spPr bwMode="auto">
              <a:xfrm>
                <a:off x="2036" y="938"/>
                <a:ext cx="40" cy="42"/>
              </a:xfrm>
              <a:custGeom>
                <a:avLst/>
                <a:gdLst/>
                <a:ahLst/>
                <a:cxnLst>
                  <a:cxn ang="0">
                    <a:pos x="2" y="11"/>
                  </a:cxn>
                  <a:cxn ang="0">
                    <a:pos x="8" y="3"/>
                  </a:cxn>
                  <a:cxn ang="0">
                    <a:pos x="15" y="0"/>
                  </a:cxn>
                  <a:cxn ang="0">
                    <a:pos x="26" y="0"/>
                  </a:cxn>
                  <a:cxn ang="0">
                    <a:pos x="33" y="3"/>
                  </a:cxn>
                  <a:cxn ang="0">
                    <a:pos x="36" y="8"/>
                  </a:cxn>
                  <a:cxn ang="0">
                    <a:pos x="37" y="15"/>
                  </a:cxn>
                  <a:cxn ang="0">
                    <a:pos x="37" y="33"/>
                  </a:cxn>
                  <a:cxn ang="0">
                    <a:pos x="39" y="38"/>
                  </a:cxn>
                  <a:cxn ang="0">
                    <a:pos x="29" y="42"/>
                  </a:cxn>
                  <a:cxn ang="0">
                    <a:pos x="28" y="38"/>
                  </a:cxn>
                  <a:cxn ang="0">
                    <a:pos x="28" y="37"/>
                  </a:cxn>
                  <a:cxn ang="0">
                    <a:pos x="21" y="41"/>
                  </a:cxn>
                  <a:cxn ang="0">
                    <a:pos x="14" y="42"/>
                  </a:cxn>
                  <a:cxn ang="0">
                    <a:pos x="7" y="41"/>
                  </a:cxn>
                  <a:cxn ang="0">
                    <a:pos x="2" y="37"/>
                  </a:cxn>
                  <a:cxn ang="0">
                    <a:pos x="0" y="30"/>
                  </a:cxn>
                  <a:cxn ang="0">
                    <a:pos x="2" y="25"/>
                  </a:cxn>
                  <a:cxn ang="0">
                    <a:pos x="7" y="19"/>
                  </a:cxn>
                  <a:cxn ang="0">
                    <a:pos x="15" y="18"/>
                  </a:cxn>
                  <a:cxn ang="0">
                    <a:pos x="26" y="15"/>
                  </a:cxn>
                  <a:cxn ang="0">
                    <a:pos x="26" y="11"/>
                  </a:cxn>
                  <a:cxn ang="0">
                    <a:pos x="22" y="8"/>
                  </a:cxn>
                  <a:cxn ang="0">
                    <a:pos x="17" y="8"/>
                  </a:cxn>
                  <a:cxn ang="0">
                    <a:pos x="14" y="11"/>
                  </a:cxn>
                  <a:cxn ang="0">
                    <a:pos x="26" y="23"/>
                  </a:cxn>
                  <a:cxn ang="0">
                    <a:pos x="19" y="25"/>
                  </a:cxn>
                  <a:cxn ang="0">
                    <a:pos x="14" y="26"/>
                  </a:cxn>
                  <a:cxn ang="0">
                    <a:pos x="11" y="29"/>
                  </a:cxn>
                  <a:cxn ang="0">
                    <a:pos x="13" y="33"/>
                  </a:cxn>
                  <a:cxn ang="0">
                    <a:pos x="18" y="34"/>
                  </a:cxn>
                  <a:cxn ang="0">
                    <a:pos x="24" y="33"/>
                  </a:cxn>
                  <a:cxn ang="0">
                    <a:pos x="26" y="30"/>
                  </a:cxn>
                  <a:cxn ang="0">
                    <a:pos x="26" y="25"/>
                  </a:cxn>
                </a:cxnLst>
                <a:rect l="0" t="0" r="r" b="b"/>
                <a:pathLst>
                  <a:path w="40" h="42">
                    <a:moveTo>
                      <a:pt x="13" y="12"/>
                    </a:moveTo>
                    <a:lnTo>
                      <a:pt x="2" y="11"/>
                    </a:lnTo>
                    <a:lnTo>
                      <a:pt x="4" y="5"/>
                    </a:lnTo>
                    <a:lnTo>
                      <a:pt x="8" y="3"/>
                    </a:lnTo>
                    <a:lnTo>
                      <a:pt x="11" y="1"/>
                    </a:lnTo>
                    <a:lnTo>
                      <a:pt x="15" y="0"/>
                    </a:lnTo>
                    <a:lnTo>
                      <a:pt x="19" y="0"/>
                    </a:lnTo>
                    <a:lnTo>
                      <a:pt x="26" y="0"/>
                    </a:lnTo>
                    <a:lnTo>
                      <a:pt x="30" y="1"/>
                    </a:lnTo>
                    <a:lnTo>
                      <a:pt x="33" y="3"/>
                    </a:lnTo>
                    <a:lnTo>
                      <a:pt x="36" y="5"/>
                    </a:lnTo>
                    <a:lnTo>
                      <a:pt x="36" y="8"/>
                    </a:lnTo>
                    <a:lnTo>
                      <a:pt x="37" y="11"/>
                    </a:lnTo>
                    <a:lnTo>
                      <a:pt x="37" y="15"/>
                    </a:lnTo>
                    <a:lnTo>
                      <a:pt x="37" y="29"/>
                    </a:lnTo>
                    <a:lnTo>
                      <a:pt x="37" y="33"/>
                    </a:lnTo>
                    <a:lnTo>
                      <a:pt x="37" y="37"/>
                    </a:lnTo>
                    <a:lnTo>
                      <a:pt x="39" y="38"/>
                    </a:lnTo>
                    <a:lnTo>
                      <a:pt x="40" y="42"/>
                    </a:lnTo>
                    <a:lnTo>
                      <a:pt x="29" y="42"/>
                    </a:lnTo>
                    <a:lnTo>
                      <a:pt x="28" y="40"/>
                    </a:lnTo>
                    <a:lnTo>
                      <a:pt x="28" y="38"/>
                    </a:lnTo>
                    <a:lnTo>
                      <a:pt x="28" y="37"/>
                    </a:lnTo>
                    <a:lnTo>
                      <a:pt x="28" y="37"/>
                    </a:lnTo>
                    <a:lnTo>
                      <a:pt x="25" y="40"/>
                    </a:lnTo>
                    <a:lnTo>
                      <a:pt x="21" y="41"/>
                    </a:lnTo>
                    <a:lnTo>
                      <a:pt x="18" y="42"/>
                    </a:lnTo>
                    <a:lnTo>
                      <a:pt x="14" y="42"/>
                    </a:lnTo>
                    <a:lnTo>
                      <a:pt x="10" y="42"/>
                    </a:lnTo>
                    <a:lnTo>
                      <a:pt x="7" y="41"/>
                    </a:lnTo>
                    <a:lnTo>
                      <a:pt x="4" y="40"/>
                    </a:lnTo>
                    <a:lnTo>
                      <a:pt x="2" y="37"/>
                    </a:lnTo>
                    <a:lnTo>
                      <a:pt x="2" y="34"/>
                    </a:lnTo>
                    <a:lnTo>
                      <a:pt x="0" y="30"/>
                    </a:lnTo>
                    <a:lnTo>
                      <a:pt x="2" y="27"/>
                    </a:lnTo>
                    <a:lnTo>
                      <a:pt x="2" y="25"/>
                    </a:lnTo>
                    <a:lnTo>
                      <a:pt x="4" y="22"/>
                    </a:lnTo>
                    <a:lnTo>
                      <a:pt x="7" y="19"/>
                    </a:lnTo>
                    <a:lnTo>
                      <a:pt x="11" y="18"/>
                    </a:lnTo>
                    <a:lnTo>
                      <a:pt x="15" y="18"/>
                    </a:lnTo>
                    <a:lnTo>
                      <a:pt x="22" y="16"/>
                    </a:lnTo>
                    <a:lnTo>
                      <a:pt x="26" y="15"/>
                    </a:lnTo>
                    <a:lnTo>
                      <a:pt x="26" y="14"/>
                    </a:lnTo>
                    <a:lnTo>
                      <a:pt x="26" y="11"/>
                    </a:lnTo>
                    <a:lnTo>
                      <a:pt x="25" y="9"/>
                    </a:lnTo>
                    <a:lnTo>
                      <a:pt x="22" y="8"/>
                    </a:lnTo>
                    <a:lnTo>
                      <a:pt x="19" y="8"/>
                    </a:lnTo>
                    <a:lnTo>
                      <a:pt x="17" y="8"/>
                    </a:lnTo>
                    <a:lnTo>
                      <a:pt x="15" y="9"/>
                    </a:lnTo>
                    <a:lnTo>
                      <a:pt x="14" y="11"/>
                    </a:lnTo>
                    <a:lnTo>
                      <a:pt x="13" y="12"/>
                    </a:lnTo>
                    <a:close/>
                    <a:moveTo>
                      <a:pt x="26" y="23"/>
                    </a:moveTo>
                    <a:lnTo>
                      <a:pt x="24" y="23"/>
                    </a:lnTo>
                    <a:lnTo>
                      <a:pt x="19" y="25"/>
                    </a:lnTo>
                    <a:lnTo>
                      <a:pt x="15" y="25"/>
                    </a:lnTo>
                    <a:lnTo>
                      <a:pt x="14" y="26"/>
                    </a:lnTo>
                    <a:lnTo>
                      <a:pt x="11" y="27"/>
                    </a:lnTo>
                    <a:lnTo>
                      <a:pt x="11" y="29"/>
                    </a:lnTo>
                    <a:lnTo>
                      <a:pt x="11" y="31"/>
                    </a:lnTo>
                    <a:lnTo>
                      <a:pt x="13" y="33"/>
                    </a:lnTo>
                    <a:lnTo>
                      <a:pt x="15" y="34"/>
                    </a:lnTo>
                    <a:lnTo>
                      <a:pt x="18" y="34"/>
                    </a:lnTo>
                    <a:lnTo>
                      <a:pt x="21" y="34"/>
                    </a:lnTo>
                    <a:lnTo>
                      <a:pt x="24" y="33"/>
                    </a:lnTo>
                    <a:lnTo>
                      <a:pt x="25" y="31"/>
                    </a:lnTo>
                    <a:lnTo>
                      <a:pt x="26" y="30"/>
                    </a:lnTo>
                    <a:lnTo>
                      <a:pt x="26" y="27"/>
                    </a:lnTo>
                    <a:lnTo>
                      <a:pt x="26" y="25"/>
                    </a:lnTo>
                    <a:lnTo>
                      <a:pt x="26" y="23"/>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0937" name="Freeform 41"/>
              <p:cNvSpPr>
                <a:spLocks/>
              </p:cNvSpPr>
              <p:nvPr/>
            </p:nvSpPr>
            <p:spPr bwMode="auto">
              <a:xfrm>
                <a:off x="2084" y="938"/>
                <a:ext cx="37" cy="42"/>
              </a:xfrm>
              <a:custGeom>
                <a:avLst/>
                <a:gdLst/>
                <a:ahLst/>
                <a:cxnLst>
                  <a:cxn ang="0">
                    <a:pos x="37" y="42"/>
                  </a:cxn>
                  <a:cxn ang="0">
                    <a:pos x="28" y="42"/>
                  </a:cxn>
                  <a:cxn ang="0">
                    <a:pos x="28" y="20"/>
                  </a:cxn>
                  <a:cxn ang="0">
                    <a:pos x="26" y="15"/>
                  </a:cxn>
                  <a:cxn ang="0">
                    <a:pos x="26" y="12"/>
                  </a:cxn>
                  <a:cxn ang="0">
                    <a:pos x="25" y="11"/>
                  </a:cxn>
                  <a:cxn ang="0">
                    <a:pos x="24" y="9"/>
                  </a:cxn>
                  <a:cxn ang="0">
                    <a:pos x="22" y="8"/>
                  </a:cxn>
                  <a:cxn ang="0">
                    <a:pos x="20" y="8"/>
                  </a:cxn>
                  <a:cxn ang="0">
                    <a:pos x="17" y="8"/>
                  </a:cxn>
                  <a:cxn ang="0">
                    <a:pos x="14" y="9"/>
                  </a:cxn>
                  <a:cxn ang="0">
                    <a:pos x="13" y="11"/>
                  </a:cxn>
                  <a:cxn ang="0">
                    <a:pos x="11" y="14"/>
                  </a:cxn>
                  <a:cxn ang="0">
                    <a:pos x="11" y="18"/>
                  </a:cxn>
                  <a:cxn ang="0">
                    <a:pos x="10" y="23"/>
                  </a:cxn>
                  <a:cxn ang="0">
                    <a:pos x="10" y="42"/>
                  </a:cxn>
                  <a:cxn ang="0">
                    <a:pos x="0" y="42"/>
                  </a:cxn>
                  <a:cxn ang="0">
                    <a:pos x="0" y="0"/>
                  </a:cxn>
                  <a:cxn ang="0">
                    <a:pos x="10" y="0"/>
                  </a:cxn>
                  <a:cxn ang="0">
                    <a:pos x="10" y="7"/>
                  </a:cxn>
                  <a:cxn ang="0">
                    <a:pos x="14" y="3"/>
                  </a:cxn>
                  <a:cxn ang="0">
                    <a:pos x="20" y="0"/>
                  </a:cxn>
                  <a:cxn ang="0">
                    <a:pos x="24" y="0"/>
                  </a:cxn>
                  <a:cxn ang="0">
                    <a:pos x="28" y="0"/>
                  </a:cxn>
                  <a:cxn ang="0">
                    <a:pos x="31" y="1"/>
                  </a:cxn>
                  <a:cxn ang="0">
                    <a:pos x="33" y="3"/>
                  </a:cxn>
                  <a:cxn ang="0">
                    <a:pos x="35" y="4"/>
                  </a:cxn>
                  <a:cxn ang="0">
                    <a:pos x="36" y="7"/>
                  </a:cxn>
                  <a:cxn ang="0">
                    <a:pos x="37" y="8"/>
                  </a:cxn>
                  <a:cxn ang="0">
                    <a:pos x="37" y="12"/>
                  </a:cxn>
                  <a:cxn ang="0">
                    <a:pos x="37" y="16"/>
                  </a:cxn>
                  <a:cxn ang="0">
                    <a:pos x="37" y="42"/>
                  </a:cxn>
                </a:cxnLst>
                <a:rect l="0" t="0" r="r" b="b"/>
                <a:pathLst>
                  <a:path w="37" h="42">
                    <a:moveTo>
                      <a:pt x="37" y="42"/>
                    </a:moveTo>
                    <a:lnTo>
                      <a:pt x="28" y="42"/>
                    </a:lnTo>
                    <a:lnTo>
                      <a:pt x="28" y="20"/>
                    </a:lnTo>
                    <a:lnTo>
                      <a:pt x="26" y="15"/>
                    </a:lnTo>
                    <a:lnTo>
                      <a:pt x="26" y="12"/>
                    </a:lnTo>
                    <a:lnTo>
                      <a:pt x="25" y="11"/>
                    </a:lnTo>
                    <a:lnTo>
                      <a:pt x="24" y="9"/>
                    </a:lnTo>
                    <a:lnTo>
                      <a:pt x="22" y="8"/>
                    </a:lnTo>
                    <a:lnTo>
                      <a:pt x="20" y="8"/>
                    </a:lnTo>
                    <a:lnTo>
                      <a:pt x="17" y="8"/>
                    </a:lnTo>
                    <a:lnTo>
                      <a:pt x="14" y="9"/>
                    </a:lnTo>
                    <a:lnTo>
                      <a:pt x="13" y="11"/>
                    </a:lnTo>
                    <a:lnTo>
                      <a:pt x="11" y="14"/>
                    </a:lnTo>
                    <a:lnTo>
                      <a:pt x="11" y="18"/>
                    </a:lnTo>
                    <a:lnTo>
                      <a:pt x="10" y="23"/>
                    </a:lnTo>
                    <a:lnTo>
                      <a:pt x="10" y="42"/>
                    </a:lnTo>
                    <a:lnTo>
                      <a:pt x="0" y="42"/>
                    </a:lnTo>
                    <a:lnTo>
                      <a:pt x="0" y="0"/>
                    </a:lnTo>
                    <a:lnTo>
                      <a:pt x="10" y="0"/>
                    </a:lnTo>
                    <a:lnTo>
                      <a:pt x="10" y="7"/>
                    </a:lnTo>
                    <a:lnTo>
                      <a:pt x="14" y="3"/>
                    </a:lnTo>
                    <a:lnTo>
                      <a:pt x="20" y="0"/>
                    </a:lnTo>
                    <a:lnTo>
                      <a:pt x="24" y="0"/>
                    </a:lnTo>
                    <a:lnTo>
                      <a:pt x="28" y="0"/>
                    </a:lnTo>
                    <a:lnTo>
                      <a:pt x="31" y="1"/>
                    </a:lnTo>
                    <a:lnTo>
                      <a:pt x="33" y="3"/>
                    </a:lnTo>
                    <a:lnTo>
                      <a:pt x="35" y="4"/>
                    </a:lnTo>
                    <a:lnTo>
                      <a:pt x="36" y="7"/>
                    </a:lnTo>
                    <a:lnTo>
                      <a:pt x="37" y="8"/>
                    </a:lnTo>
                    <a:lnTo>
                      <a:pt x="37" y="12"/>
                    </a:lnTo>
                    <a:lnTo>
                      <a:pt x="37" y="16"/>
                    </a:lnTo>
                    <a:lnTo>
                      <a:pt x="37" y="42"/>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0938" name="Freeform 42"/>
              <p:cNvSpPr>
                <a:spLocks/>
              </p:cNvSpPr>
              <p:nvPr/>
            </p:nvSpPr>
            <p:spPr bwMode="auto">
              <a:xfrm>
                <a:off x="2153" y="923"/>
                <a:ext cx="37" cy="57"/>
              </a:xfrm>
              <a:custGeom>
                <a:avLst/>
                <a:gdLst/>
                <a:ahLst/>
                <a:cxnLst>
                  <a:cxn ang="0">
                    <a:pos x="37" y="46"/>
                  </a:cxn>
                  <a:cxn ang="0">
                    <a:pos x="37" y="57"/>
                  </a:cxn>
                  <a:cxn ang="0">
                    <a:pos x="0" y="57"/>
                  </a:cxn>
                  <a:cxn ang="0">
                    <a:pos x="1" y="52"/>
                  </a:cxn>
                  <a:cxn ang="0">
                    <a:pos x="3" y="46"/>
                  </a:cxn>
                  <a:cxn ang="0">
                    <a:pos x="5" y="42"/>
                  </a:cxn>
                  <a:cxn ang="0">
                    <a:pos x="10" y="38"/>
                  </a:cxn>
                  <a:cxn ang="0">
                    <a:pos x="15" y="33"/>
                  </a:cxn>
                  <a:cxn ang="0">
                    <a:pos x="19" y="29"/>
                  </a:cxn>
                  <a:cxn ang="0">
                    <a:pos x="22" y="26"/>
                  </a:cxn>
                  <a:cxn ang="0">
                    <a:pos x="23" y="23"/>
                  </a:cxn>
                  <a:cxn ang="0">
                    <a:pos x="26" y="20"/>
                  </a:cxn>
                  <a:cxn ang="0">
                    <a:pos x="26" y="18"/>
                  </a:cxn>
                  <a:cxn ang="0">
                    <a:pos x="26" y="13"/>
                  </a:cxn>
                  <a:cxn ang="0">
                    <a:pos x="25" y="12"/>
                  </a:cxn>
                  <a:cxn ang="0">
                    <a:pos x="22" y="11"/>
                  </a:cxn>
                  <a:cxn ang="0">
                    <a:pos x="19" y="9"/>
                  </a:cxn>
                  <a:cxn ang="0">
                    <a:pos x="15" y="11"/>
                  </a:cxn>
                  <a:cxn ang="0">
                    <a:pos x="14" y="12"/>
                  </a:cxn>
                  <a:cxn ang="0">
                    <a:pos x="12" y="13"/>
                  </a:cxn>
                  <a:cxn ang="0">
                    <a:pos x="11" y="18"/>
                  </a:cxn>
                  <a:cxn ang="0">
                    <a:pos x="0" y="16"/>
                  </a:cxn>
                  <a:cxn ang="0">
                    <a:pos x="1" y="11"/>
                  </a:cxn>
                  <a:cxn ang="0">
                    <a:pos x="4" y="7"/>
                  </a:cxn>
                  <a:cxn ang="0">
                    <a:pos x="7" y="4"/>
                  </a:cxn>
                  <a:cxn ang="0">
                    <a:pos x="10" y="1"/>
                  </a:cxn>
                  <a:cxn ang="0">
                    <a:pos x="14" y="0"/>
                  </a:cxn>
                  <a:cxn ang="0">
                    <a:pos x="19" y="0"/>
                  </a:cxn>
                  <a:cxn ang="0">
                    <a:pos x="25" y="0"/>
                  </a:cxn>
                  <a:cxn ang="0">
                    <a:pos x="29" y="1"/>
                  </a:cxn>
                  <a:cxn ang="0">
                    <a:pos x="32" y="4"/>
                  </a:cxn>
                  <a:cxn ang="0">
                    <a:pos x="34" y="8"/>
                  </a:cxn>
                  <a:cxn ang="0">
                    <a:pos x="36" y="11"/>
                  </a:cxn>
                  <a:cxn ang="0">
                    <a:pos x="37" y="15"/>
                  </a:cxn>
                  <a:cxn ang="0">
                    <a:pos x="37" y="19"/>
                  </a:cxn>
                  <a:cxn ang="0">
                    <a:pos x="36" y="23"/>
                  </a:cxn>
                  <a:cxn ang="0">
                    <a:pos x="34" y="26"/>
                  </a:cxn>
                  <a:cxn ang="0">
                    <a:pos x="32" y="30"/>
                  </a:cxn>
                  <a:cxn ang="0">
                    <a:pos x="29" y="33"/>
                  </a:cxn>
                  <a:cxn ang="0">
                    <a:pos x="25" y="37"/>
                  </a:cxn>
                  <a:cxn ang="0">
                    <a:pos x="22" y="40"/>
                  </a:cxn>
                  <a:cxn ang="0">
                    <a:pos x="19" y="42"/>
                  </a:cxn>
                  <a:cxn ang="0">
                    <a:pos x="18" y="44"/>
                  </a:cxn>
                  <a:cxn ang="0">
                    <a:pos x="16" y="45"/>
                  </a:cxn>
                  <a:cxn ang="0">
                    <a:pos x="15" y="46"/>
                  </a:cxn>
                  <a:cxn ang="0">
                    <a:pos x="37" y="46"/>
                  </a:cxn>
                </a:cxnLst>
                <a:rect l="0" t="0" r="r" b="b"/>
                <a:pathLst>
                  <a:path w="37" h="57">
                    <a:moveTo>
                      <a:pt x="37" y="46"/>
                    </a:moveTo>
                    <a:lnTo>
                      <a:pt x="37" y="57"/>
                    </a:lnTo>
                    <a:lnTo>
                      <a:pt x="0" y="57"/>
                    </a:lnTo>
                    <a:lnTo>
                      <a:pt x="1" y="52"/>
                    </a:lnTo>
                    <a:lnTo>
                      <a:pt x="3" y="46"/>
                    </a:lnTo>
                    <a:lnTo>
                      <a:pt x="5" y="42"/>
                    </a:lnTo>
                    <a:lnTo>
                      <a:pt x="10" y="38"/>
                    </a:lnTo>
                    <a:lnTo>
                      <a:pt x="15" y="33"/>
                    </a:lnTo>
                    <a:lnTo>
                      <a:pt x="19" y="29"/>
                    </a:lnTo>
                    <a:lnTo>
                      <a:pt x="22" y="26"/>
                    </a:lnTo>
                    <a:lnTo>
                      <a:pt x="23" y="23"/>
                    </a:lnTo>
                    <a:lnTo>
                      <a:pt x="26" y="20"/>
                    </a:lnTo>
                    <a:lnTo>
                      <a:pt x="26" y="18"/>
                    </a:lnTo>
                    <a:lnTo>
                      <a:pt x="26" y="13"/>
                    </a:lnTo>
                    <a:lnTo>
                      <a:pt x="25" y="12"/>
                    </a:lnTo>
                    <a:lnTo>
                      <a:pt x="22" y="11"/>
                    </a:lnTo>
                    <a:lnTo>
                      <a:pt x="19" y="9"/>
                    </a:lnTo>
                    <a:lnTo>
                      <a:pt x="15" y="11"/>
                    </a:lnTo>
                    <a:lnTo>
                      <a:pt x="14" y="12"/>
                    </a:lnTo>
                    <a:lnTo>
                      <a:pt x="12" y="13"/>
                    </a:lnTo>
                    <a:lnTo>
                      <a:pt x="11" y="18"/>
                    </a:lnTo>
                    <a:lnTo>
                      <a:pt x="0" y="16"/>
                    </a:lnTo>
                    <a:lnTo>
                      <a:pt x="1" y="11"/>
                    </a:lnTo>
                    <a:lnTo>
                      <a:pt x="4" y="7"/>
                    </a:lnTo>
                    <a:lnTo>
                      <a:pt x="7" y="4"/>
                    </a:lnTo>
                    <a:lnTo>
                      <a:pt x="10" y="1"/>
                    </a:lnTo>
                    <a:lnTo>
                      <a:pt x="14" y="0"/>
                    </a:lnTo>
                    <a:lnTo>
                      <a:pt x="19" y="0"/>
                    </a:lnTo>
                    <a:lnTo>
                      <a:pt x="25" y="0"/>
                    </a:lnTo>
                    <a:lnTo>
                      <a:pt x="29" y="1"/>
                    </a:lnTo>
                    <a:lnTo>
                      <a:pt x="32" y="4"/>
                    </a:lnTo>
                    <a:lnTo>
                      <a:pt x="34" y="8"/>
                    </a:lnTo>
                    <a:lnTo>
                      <a:pt x="36" y="11"/>
                    </a:lnTo>
                    <a:lnTo>
                      <a:pt x="37" y="15"/>
                    </a:lnTo>
                    <a:lnTo>
                      <a:pt x="37" y="19"/>
                    </a:lnTo>
                    <a:lnTo>
                      <a:pt x="36" y="23"/>
                    </a:lnTo>
                    <a:lnTo>
                      <a:pt x="34" y="26"/>
                    </a:lnTo>
                    <a:lnTo>
                      <a:pt x="32" y="30"/>
                    </a:lnTo>
                    <a:lnTo>
                      <a:pt x="29" y="33"/>
                    </a:lnTo>
                    <a:lnTo>
                      <a:pt x="25" y="37"/>
                    </a:lnTo>
                    <a:lnTo>
                      <a:pt x="22" y="40"/>
                    </a:lnTo>
                    <a:lnTo>
                      <a:pt x="19" y="42"/>
                    </a:lnTo>
                    <a:lnTo>
                      <a:pt x="18" y="44"/>
                    </a:lnTo>
                    <a:lnTo>
                      <a:pt x="16" y="45"/>
                    </a:lnTo>
                    <a:lnTo>
                      <a:pt x="15" y="46"/>
                    </a:lnTo>
                    <a:lnTo>
                      <a:pt x="37" y="46"/>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0939" name="Freeform 43"/>
              <p:cNvSpPr>
                <a:spLocks/>
              </p:cNvSpPr>
              <p:nvPr/>
            </p:nvSpPr>
            <p:spPr bwMode="auto">
              <a:xfrm>
                <a:off x="2220" y="923"/>
                <a:ext cx="57" cy="57"/>
              </a:xfrm>
              <a:custGeom>
                <a:avLst/>
                <a:gdLst/>
                <a:ahLst/>
                <a:cxnLst>
                  <a:cxn ang="0">
                    <a:pos x="0" y="57"/>
                  </a:cxn>
                  <a:cxn ang="0">
                    <a:pos x="0" y="0"/>
                  </a:cxn>
                  <a:cxn ang="0">
                    <a:pos x="20" y="0"/>
                  </a:cxn>
                  <a:cxn ang="0">
                    <a:pos x="28" y="38"/>
                  </a:cxn>
                  <a:cxn ang="0">
                    <a:pos x="37" y="0"/>
                  </a:cxn>
                  <a:cxn ang="0">
                    <a:pos x="57" y="0"/>
                  </a:cxn>
                  <a:cxn ang="0">
                    <a:pos x="57" y="57"/>
                  </a:cxn>
                  <a:cxn ang="0">
                    <a:pos x="46" y="57"/>
                  </a:cxn>
                  <a:cxn ang="0">
                    <a:pos x="44" y="12"/>
                  </a:cxn>
                  <a:cxn ang="0">
                    <a:pos x="35" y="57"/>
                  </a:cxn>
                  <a:cxn ang="0">
                    <a:pos x="22" y="57"/>
                  </a:cxn>
                  <a:cxn ang="0">
                    <a:pos x="11" y="12"/>
                  </a:cxn>
                  <a:cxn ang="0">
                    <a:pos x="11" y="57"/>
                  </a:cxn>
                  <a:cxn ang="0">
                    <a:pos x="0" y="57"/>
                  </a:cxn>
                </a:cxnLst>
                <a:rect l="0" t="0" r="r" b="b"/>
                <a:pathLst>
                  <a:path w="57" h="57">
                    <a:moveTo>
                      <a:pt x="0" y="57"/>
                    </a:moveTo>
                    <a:lnTo>
                      <a:pt x="0" y="0"/>
                    </a:lnTo>
                    <a:lnTo>
                      <a:pt x="20" y="0"/>
                    </a:lnTo>
                    <a:lnTo>
                      <a:pt x="28" y="38"/>
                    </a:lnTo>
                    <a:lnTo>
                      <a:pt x="37" y="0"/>
                    </a:lnTo>
                    <a:lnTo>
                      <a:pt x="57" y="0"/>
                    </a:lnTo>
                    <a:lnTo>
                      <a:pt x="57" y="57"/>
                    </a:lnTo>
                    <a:lnTo>
                      <a:pt x="46" y="57"/>
                    </a:lnTo>
                    <a:lnTo>
                      <a:pt x="44" y="12"/>
                    </a:lnTo>
                    <a:lnTo>
                      <a:pt x="35" y="57"/>
                    </a:lnTo>
                    <a:lnTo>
                      <a:pt x="22" y="57"/>
                    </a:lnTo>
                    <a:lnTo>
                      <a:pt x="11" y="12"/>
                    </a:lnTo>
                    <a:lnTo>
                      <a:pt x="11" y="57"/>
                    </a:lnTo>
                    <a:lnTo>
                      <a:pt x="0" y="57"/>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0940" name="Freeform 44"/>
              <p:cNvSpPr>
                <a:spLocks noEditPoints="1"/>
              </p:cNvSpPr>
              <p:nvPr/>
            </p:nvSpPr>
            <p:spPr bwMode="auto">
              <a:xfrm>
                <a:off x="2285" y="938"/>
                <a:ext cx="42" cy="42"/>
              </a:xfrm>
              <a:custGeom>
                <a:avLst/>
                <a:gdLst/>
                <a:ahLst/>
                <a:cxnLst>
                  <a:cxn ang="0">
                    <a:pos x="0" y="20"/>
                  </a:cxn>
                  <a:cxn ang="0">
                    <a:pos x="0" y="15"/>
                  </a:cxn>
                  <a:cxn ang="0">
                    <a:pos x="3" y="9"/>
                  </a:cxn>
                  <a:cxn ang="0">
                    <a:pos x="5" y="5"/>
                  </a:cxn>
                  <a:cxn ang="0">
                    <a:pos x="9" y="3"/>
                  </a:cxn>
                  <a:cxn ang="0">
                    <a:pos x="15" y="0"/>
                  </a:cxn>
                  <a:cxn ang="0">
                    <a:pos x="20" y="0"/>
                  </a:cxn>
                  <a:cxn ang="0">
                    <a:pos x="27" y="0"/>
                  </a:cxn>
                  <a:cxn ang="0">
                    <a:pos x="31" y="3"/>
                  </a:cxn>
                  <a:cxn ang="0">
                    <a:pos x="37" y="5"/>
                  </a:cxn>
                  <a:cxn ang="0">
                    <a:pos x="40" y="9"/>
                  </a:cxn>
                  <a:cxn ang="0">
                    <a:pos x="41" y="15"/>
                  </a:cxn>
                  <a:cxn ang="0">
                    <a:pos x="42" y="20"/>
                  </a:cxn>
                  <a:cxn ang="0">
                    <a:pos x="41" y="27"/>
                  </a:cxn>
                  <a:cxn ang="0">
                    <a:pos x="40" y="31"/>
                  </a:cxn>
                  <a:cxn ang="0">
                    <a:pos x="36" y="37"/>
                  </a:cxn>
                  <a:cxn ang="0">
                    <a:pos x="31" y="40"/>
                  </a:cxn>
                  <a:cxn ang="0">
                    <a:pos x="27" y="42"/>
                  </a:cxn>
                  <a:cxn ang="0">
                    <a:pos x="20" y="42"/>
                  </a:cxn>
                  <a:cxn ang="0">
                    <a:pos x="15" y="42"/>
                  </a:cxn>
                  <a:cxn ang="0">
                    <a:pos x="9" y="40"/>
                  </a:cxn>
                  <a:cxn ang="0">
                    <a:pos x="5" y="37"/>
                  </a:cxn>
                  <a:cxn ang="0">
                    <a:pos x="3" y="33"/>
                  </a:cxn>
                  <a:cxn ang="0">
                    <a:pos x="0" y="27"/>
                  </a:cxn>
                  <a:cxn ang="0">
                    <a:pos x="0" y="20"/>
                  </a:cxn>
                  <a:cxn ang="0">
                    <a:pos x="9" y="20"/>
                  </a:cxn>
                  <a:cxn ang="0">
                    <a:pos x="11" y="25"/>
                  </a:cxn>
                  <a:cxn ang="0">
                    <a:pos x="11" y="29"/>
                  </a:cxn>
                  <a:cxn ang="0">
                    <a:pos x="14" y="31"/>
                  </a:cxn>
                  <a:cxn ang="0">
                    <a:pos x="16" y="33"/>
                  </a:cxn>
                  <a:cxn ang="0">
                    <a:pos x="20" y="34"/>
                  </a:cxn>
                  <a:cxn ang="0">
                    <a:pos x="25" y="33"/>
                  </a:cxn>
                  <a:cxn ang="0">
                    <a:pos x="29" y="31"/>
                  </a:cxn>
                  <a:cxn ang="0">
                    <a:pos x="30" y="29"/>
                  </a:cxn>
                  <a:cxn ang="0">
                    <a:pos x="31" y="25"/>
                  </a:cxn>
                  <a:cxn ang="0">
                    <a:pos x="31" y="20"/>
                  </a:cxn>
                  <a:cxn ang="0">
                    <a:pos x="31" y="18"/>
                  </a:cxn>
                  <a:cxn ang="0">
                    <a:pos x="30" y="14"/>
                  </a:cxn>
                  <a:cxn ang="0">
                    <a:pos x="29" y="11"/>
                  </a:cxn>
                  <a:cxn ang="0">
                    <a:pos x="25" y="8"/>
                  </a:cxn>
                  <a:cxn ang="0">
                    <a:pos x="20" y="8"/>
                  </a:cxn>
                  <a:cxn ang="0">
                    <a:pos x="16" y="8"/>
                  </a:cxn>
                  <a:cxn ang="0">
                    <a:pos x="14" y="11"/>
                  </a:cxn>
                  <a:cxn ang="0">
                    <a:pos x="11" y="14"/>
                  </a:cxn>
                  <a:cxn ang="0">
                    <a:pos x="11" y="18"/>
                  </a:cxn>
                  <a:cxn ang="0">
                    <a:pos x="9" y="20"/>
                  </a:cxn>
                </a:cxnLst>
                <a:rect l="0" t="0" r="r" b="b"/>
                <a:pathLst>
                  <a:path w="42" h="42">
                    <a:moveTo>
                      <a:pt x="0" y="20"/>
                    </a:moveTo>
                    <a:lnTo>
                      <a:pt x="0" y="15"/>
                    </a:lnTo>
                    <a:lnTo>
                      <a:pt x="3" y="9"/>
                    </a:lnTo>
                    <a:lnTo>
                      <a:pt x="5" y="5"/>
                    </a:lnTo>
                    <a:lnTo>
                      <a:pt x="9" y="3"/>
                    </a:lnTo>
                    <a:lnTo>
                      <a:pt x="15" y="0"/>
                    </a:lnTo>
                    <a:lnTo>
                      <a:pt x="20" y="0"/>
                    </a:lnTo>
                    <a:lnTo>
                      <a:pt x="27" y="0"/>
                    </a:lnTo>
                    <a:lnTo>
                      <a:pt x="31" y="3"/>
                    </a:lnTo>
                    <a:lnTo>
                      <a:pt x="37" y="5"/>
                    </a:lnTo>
                    <a:lnTo>
                      <a:pt x="40" y="9"/>
                    </a:lnTo>
                    <a:lnTo>
                      <a:pt x="41" y="15"/>
                    </a:lnTo>
                    <a:lnTo>
                      <a:pt x="42" y="20"/>
                    </a:lnTo>
                    <a:lnTo>
                      <a:pt x="41" y="27"/>
                    </a:lnTo>
                    <a:lnTo>
                      <a:pt x="40" y="31"/>
                    </a:lnTo>
                    <a:lnTo>
                      <a:pt x="36" y="37"/>
                    </a:lnTo>
                    <a:lnTo>
                      <a:pt x="31" y="40"/>
                    </a:lnTo>
                    <a:lnTo>
                      <a:pt x="27" y="42"/>
                    </a:lnTo>
                    <a:lnTo>
                      <a:pt x="20" y="42"/>
                    </a:lnTo>
                    <a:lnTo>
                      <a:pt x="15" y="42"/>
                    </a:lnTo>
                    <a:lnTo>
                      <a:pt x="9" y="40"/>
                    </a:lnTo>
                    <a:lnTo>
                      <a:pt x="5" y="37"/>
                    </a:lnTo>
                    <a:lnTo>
                      <a:pt x="3" y="33"/>
                    </a:lnTo>
                    <a:lnTo>
                      <a:pt x="0" y="27"/>
                    </a:lnTo>
                    <a:lnTo>
                      <a:pt x="0" y="20"/>
                    </a:lnTo>
                    <a:close/>
                    <a:moveTo>
                      <a:pt x="9" y="20"/>
                    </a:moveTo>
                    <a:lnTo>
                      <a:pt x="11" y="25"/>
                    </a:lnTo>
                    <a:lnTo>
                      <a:pt x="11" y="29"/>
                    </a:lnTo>
                    <a:lnTo>
                      <a:pt x="14" y="31"/>
                    </a:lnTo>
                    <a:lnTo>
                      <a:pt x="16" y="33"/>
                    </a:lnTo>
                    <a:lnTo>
                      <a:pt x="20" y="34"/>
                    </a:lnTo>
                    <a:lnTo>
                      <a:pt x="25" y="33"/>
                    </a:lnTo>
                    <a:lnTo>
                      <a:pt x="29" y="31"/>
                    </a:lnTo>
                    <a:lnTo>
                      <a:pt x="30" y="29"/>
                    </a:lnTo>
                    <a:lnTo>
                      <a:pt x="31" y="25"/>
                    </a:lnTo>
                    <a:lnTo>
                      <a:pt x="31" y="20"/>
                    </a:lnTo>
                    <a:lnTo>
                      <a:pt x="31" y="18"/>
                    </a:lnTo>
                    <a:lnTo>
                      <a:pt x="30" y="14"/>
                    </a:lnTo>
                    <a:lnTo>
                      <a:pt x="29" y="11"/>
                    </a:lnTo>
                    <a:lnTo>
                      <a:pt x="25" y="8"/>
                    </a:lnTo>
                    <a:lnTo>
                      <a:pt x="20" y="8"/>
                    </a:lnTo>
                    <a:lnTo>
                      <a:pt x="16" y="8"/>
                    </a:lnTo>
                    <a:lnTo>
                      <a:pt x="14" y="11"/>
                    </a:lnTo>
                    <a:lnTo>
                      <a:pt x="11" y="14"/>
                    </a:lnTo>
                    <a:lnTo>
                      <a:pt x="11" y="18"/>
                    </a:lnTo>
                    <a:lnTo>
                      <a:pt x="9" y="20"/>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0941" name="Freeform 45"/>
              <p:cNvSpPr>
                <a:spLocks/>
              </p:cNvSpPr>
              <p:nvPr/>
            </p:nvSpPr>
            <p:spPr bwMode="auto">
              <a:xfrm>
                <a:off x="2336" y="938"/>
                <a:ext cx="37" cy="42"/>
              </a:xfrm>
              <a:custGeom>
                <a:avLst/>
                <a:gdLst/>
                <a:ahLst/>
                <a:cxnLst>
                  <a:cxn ang="0">
                    <a:pos x="37" y="42"/>
                  </a:cxn>
                  <a:cxn ang="0">
                    <a:pos x="26" y="42"/>
                  </a:cxn>
                  <a:cxn ang="0">
                    <a:pos x="26" y="20"/>
                  </a:cxn>
                  <a:cxn ang="0">
                    <a:pos x="26" y="15"/>
                  </a:cxn>
                  <a:cxn ang="0">
                    <a:pos x="26" y="12"/>
                  </a:cxn>
                  <a:cxn ang="0">
                    <a:pos x="24" y="11"/>
                  </a:cxn>
                  <a:cxn ang="0">
                    <a:pos x="23" y="9"/>
                  </a:cxn>
                  <a:cxn ang="0">
                    <a:pos x="22" y="8"/>
                  </a:cxn>
                  <a:cxn ang="0">
                    <a:pos x="19" y="8"/>
                  </a:cxn>
                  <a:cxn ang="0">
                    <a:pos x="16" y="8"/>
                  </a:cxn>
                  <a:cxn ang="0">
                    <a:pos x="13" y="9"/>
                  </a:cxn>
                  <a:cxn ang="0">
                    <a:pos x="12" y="11"/>
                  </a:cxn>
                  <a:cxn ang="0">
                    <a:pos x="11" y="14"/>
                  </a:cxn>
                  <a:cxn ang="0">
                    <a:pos x="11" y="18"/>
                  </a:cxn>
                  <a:cxn ang="0">
                    <a:pos x="9" y="23"/>
                  </a:cxn>
                  <a:cxn ang="0">
                    <a:pos x="9" y="42"/>
                  </a:cxn>
                  <a:cxn ang="0">
                    <a:pos x="0" y="42"/>
                  </a:cxn>
                  <a:cxn ang="0">
                    <a:pos x="0" y="0"/>
                  </a:cxn>
                  <a:cxn ang="0">
                    <a:pos x="9" y="0"/>
                  </a:cxn>
                  <a:cxn ang="0">
                    <a:pos x="9" y="7"/>
                  </a:cxn>
                  <a:cxn ang="0">
                    <a:pos x="13" y="3"/>
                  </a:cxn>
                  <a:cxn ang="0">
                    <a:pos x="18" y="0"/>
                  </a:cxn>
                  <a:cxn ang="0">
                    <a:pos x="23" y="0"/>
                  </a:cxn>
                  <a:cxn ang="0">
                    <a:pos x="27" y="0"/>
                  </a:cxn>
                  <a:cxn ang="0">
                    <a:pos x="30" y="1"/>
                  </a:cxn>
                  <a:cxn ang="0">
                    <a:pos x="33" y="3"/>
                  </a:cxn>
                  <a:cxn ang="0">
                    <a:pos x="34" y="4"/>
                  </a:cxn>
                  <a:cxn ang="0">
                    <a:pos x="35" y="7"/>
                  </a:cxn>
                  <a:cxn ang="0">
                    <a:pos x="37" y="8"/>
                  </a:cxn>
                  <a:cxn ang="0">
                    <a:pos x="37" y="12"/>
                  </a:cxn>
                  <a:cxn ang="0">
                    <a:pos x="37" y="16"/>
                  </a:cxn>
                  <a:cxn ang="0">
                    <a:pos x="37" y="42"/>
                  </a:cxn>
                </a:cxnLst>
                <a:rect l="0" t="0" r="r" b="b"/>
                <a:pathLst>
                  <a:path w="37" h="42">
                    <a:moveTo>
                      <a:pt x="37" y="42"/>
                    </a:moveTo>
                    <a:lnTo>
                      <a:pt x="26" y="42"/>
                    </a:lnTo>
                    <a:lnTo>
                      <a:pt x="26" y="20"/>
                    </a:lnTo>
                    <a:lnTo>
                      <a:pt x="26" y="15"/>
                    </a:lnTo>
                    <a:lnTo>
                      <a:pt x="26" y="12"/>
                    </a:lnTo>
                    <a:lnTo>
                      <a:pt x="24" y="11"/>
                    </a:lnTo>
                    <a:lnTo>
                      <a:pt x="23" y="9"/>
                    </a:lnTo>
                    <a:lnTo>
                      <a:pt x="22" y="8"/>
                    </a:lnTo>
                    <a:lnTo>
                      <a:pt x="19" y="8"/>
                    </a:lnTo>
                    <a:lnTo>
                      <a:pt x="16" y="8"/>
                    </a:lnTo>
                    <a:lnTo>
                      <a:pt x="13" y="9"/>
                    </a:lnTo>
                    <a:lnTo>
                      <a:pt x="12" y="11"/>
                    </a:lnTo>
                    <a:lnTo>
                      <a:pt x="11" y="14"/>
                    </a:lnTo>
                    <a:lnTo>
                      <a:pt x="11" y="18"/>
                    </a:lnTo>
                    <a:lnTo>
                      <a:pt x="9" y="23"/>
                    </a:lnTo>
                    <a:lnTo>
                      <a:pt x="9" y="42"/>
                    </a:lnTo>
                    <a:lnTo>
                      <a:pt x="0" y="42"/>
                    </a:lnTo>
                    <a:lnTo>
                      <a:pt x="0" y="0"/>
                    </a:lnTo>
                    <a:lnTo>
                      <a:pt x="9" y="0"/>
                    </a:lnTo>
                    <a:lnTo>
                      <a:pt x="9" y="7"/>
                    </a:lnTo>
                    <a:lnTo>
                      <a:pt x="13" y="3"/>
                    </a:lnTo>
                    <a:lnTo>
                      <a:pt x="18" y="0"/>
                    </a:lnTo>
                    <a:lnTo>
                      <a:pt x="23" y="0"/>
                    </a:lnTo>
                    <a:lnTo>
                      <a:pt x="27" y="0"/>
                    </a:lnTo>
                    <a:lnTo>
                      <a:pt x="30" y="1"/>
                    </a:lnTo>
                    <a:lnTo>
                      <a:pt x="33" y="3"/>
                    </a:lnTo>
                    <a:lnTo>
                      <a:pt x="34" y="4"/>
                    </a:lnTo>
                    <a:lnTo>
                      <a:pt x="35" y="7"/>
                    </a:lnTo>
                    <a:lnTo>
                      <a:pt x="37" y="8"/>
                    </a:lnTo>
                    <a:lnTo>
                      <a:pt x="37" y="12"/>
                    </a:lnTo>
                    <a:lnTo>
                      <a:pt x="37" y="16"/>
                    </a:lnTo>
                    <a:lnTo>
                      <a:pt x="37" y="42"/>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0942" name="Freeform 46"/>
              <p:cNvSpPr>
                <a:spLocks/>
              </p:cNvSpPr>
              <p:nvPr/>
            </p:nvSpPr>
            <p:spPr bwMode="auto">
              <a:xfrm>
                <a:off x="2380" y="924"/>
                <a:ext cx="24" cy="56"/>
              </a:xfrm>
              <a:custGeom>
                <a:avLst/>
                <a:gdLst/>
                <a:ahLst/>
                <a:cxnLst>
                  <a:cxn ang="0">
                    <a:pos x="24" y="14"/>
                  </a:cxn>
                  <a:cxn ang="0">
                    <a:pos x="24" y="22"/>
                  </a:cxn>
                  <a:cxn ang="0">
                    <a:pos x="16" y="22"/>
                  </a:cxn>
                  <a:cxn ang="0">
                    <a:pos x="16" y="40"/>
                  </a:cxn>
                  <a:cxn ang="0">
                    <a:pos x="16" y="44"/>
                  </a:cxn>
                  <a:cxn ang="0">
                    <a:pos x="16" y="47"/>
                  </a:cxn>
                  <a:cxn ang="0">
                    <a:pos x="16" y="47"/>
                  </a:cxn>
                  <a:cxn ang="0">
                    <a:pos x="17" y="48"/>
                  </a:cxn>
                  <a:cxn ang="0">
                    <a:pos x="17" y="48"/>
                  </a:cxn>
                  <a:cxn ang="0">
                    <a:pos x="19" y="48"/>
                  </a:cxn>
                  <a:cxn ang="0">
                    <a:pos x="22" y="48"/>
                  </a:cxn>
                  <a:cxn ang="0">
                    <a:pos x="24" y="47"/>
                  </a:cxn>
                  <a:cxn ang="0">
                    <a:pos x="24" y="55"/>
                  </a:cxn>
                  <a:cxn ang="0">
                    <a:pos x="20" y="56"/>
                  </a:cxn>
                  <a:cxn ang="0">
                    <a:pos x="16" y="56"/>
                  </a:cxn>
                  <a:cxn ang="0">
                    <a:pos x="13" y="56"/>
                  </a:cxn>
                  <a:cxn ang="0">
                    <a:pos x="11" y="55"/>
                  </a:cxn>
                  <a:cxn ang="0">
                    <a:pos x="8" y="55"/>
                  </a:cxn>
                  <a:cxn ang="0">
                    <a:pos x="6" y="54"/>
                  </a:cxn>
                  <a:cxn ang="0">
                    <a:pos x="5" y="51"/>
                  </a:cxn>
                  <a:cxn ang="0">
                    <a:pos x="5" y="48"/>
                  </a:cxn>
                  <a:cxn ang="0">
                    <a:pos x="5" y="45"/>
                  </a:cxn>
                  <a:cxn ang="0">
                    <a:pos x="5" y="41"/>
                  </a:cxn>
                  <a:cxn ang="0">
                    <a:pos x="5" y="22"/>
                  </a:cxn>
                  <a:cxn ang="0">
                    <a:pos x="0" y="22"/>
                  </a:cxn>
                  <a:cxn ang="0">
                    <a:pos x="0" y="14"/>
                  </a:cxn>
                  <a:cxn ang="0">
                    <a:pos x="5" y="14"/>
                  </a:cxn>
                  <a:cxn ang="0">
                    <a:pos x="5" y="6"/>
                  </a:cxn>
                  <a:cxn ang="0">
                    <a:pos x="16" y="0"/>
                  </a:cxn>
                  <a:cxn ang="0">
                    <a:pos x="16" y="14"/>
                  </a:cxn>
                  <a:cxn ang="0">
                    <a:pos x="24" y="14"/>
                  </a:cxn>
                </a:cxnLst>
                <a:rect l="0" t="0" r="r" b="b"/>
                <a:pathLst>
                  <a:path w="24" h="56">
                    <a:moveTo>
                      <a:pt x="24" y="14"/>
                    </a:moveTo>
                    <a:lnTo>
                      <a:pt x="24" y="22"/>
                    </a:lnTo>
                    <a:lnTo>
                      <a:pt x="16" y="22"/>
                    </a:lnTo>
                    <a:lnTo>
                      <a:pt x="16" y="40"/>
                    </a:lnTo>
                    <a:lnTo>
                      <a:pt x="16" y="44"/>
                    </a:lnTo>
                    <a:lnTo>
                      <a:pt x="16" y="47"/>
                    </a:lnTo>
                    <a:lnTo>
                      <a:pt x="16" y="47"/>
                    </a:lnTo>
                    <a:lnTo>
                      <a:pt x="17" y="48"/>
                    </a:lnTo>
                    <a:lnTo>
                      <a:pt x="17" y="48"/>
                    </a:lnTo>
                    <a:lnTo>
                      <a:pt x="19" y="48"/>
                    </a:lnTo>
                    <a:lnTo>
                      <a:pt x="22" y="48"/>
                    </a:lnTo>
                    <a:lnTo>
                      <a:pt x="24" y="47"/>
                    </a:lnTo>
                    <a:lnTo>
                      <a:pt x="24" y="55"/>
                    </a:lnTo>
                    <a:lnTo>
                      <a:pt x="20" y="56"/>
                    </a:lnTo>
                    <a:lnTo>
                      <a:pt x="16" y="56"/>
                    </a:lnTo>
                    <a:lnTo>
                      <a:pt x="13" y="56"/>
                    </a:lnTo>
                    <a:lnTo>
                      <a:pt x="11" y="55"/>
                    </a:lnTo>
                    <a:lnTo>
                      <a:pt x="8" y="55"/>
                    </a:lnTo>
                    <a:lnTo>
                      <a:pt x="6" y="54"/>
                    </a:lnTo>
                    <a:lnTo>
                      <a:pt x="5" y="51"/>
                    </a:lnTo>
                    <a:lnTo>
                      <a:pt x="5" y="48"/>
                    </a:lnTo>
                    <a:lnTo>
                      <a:pt x="5" y="45"/>
                    </a:lnTo>
                    <a:lnTo>
                      <a:pt x="5" y="41"/>
                    </a:lnTo>
                    <a:lnTo>
                      <a:pt x="5" y="22"/>
                    </a:lnTo>
                    <a:lnTo>
                      <a:pt x="0" y="22"/>
                    </a:lnTo>
                    <a:lnTo>
                      <a:pt x="0" y="14"/>
                    </a:lnTo>
                    <a:lnTo>
                      <a:pt x="5" y="14"/>
                    </a:lnTo>
                    <a:lnTo>
                      <a:pt x="5" y="6"/>
                    </a:lnTo>
                    <a:lnTo>
                      <a:pt x="16" y="0"/>
                    </a:lnTo>
                    <a:lnTo>
                      <a:pt x="16" y="14"/>
                    </a:lnTo>
                    <a:lnTo>
                      <a:pt x="24" y="14"/>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0943" name="Freeform 47"/>
              <p:cNvSpPr>
                <a:spLocks noEditPoints="1"/>
              </p:cNvSpPr>
              <p:nvPr/>
            </p:nvSpPr>
            <p:spPr bwMode="auto">
              <a:xfrm>
                <a:off x="2407" y="938"/>
                <a:ext cx="39" cy="42"/>
              </a:xfrm>
              <a:custGeom>
                <a:avLst/>
                <a:gdLst/>
                <a:ahLst/>
                <a:cxnLst>
                  <a:cxn ang="0">
                    <a:pos x="28" y="29"/>
                  </a:cxn>
                  <a:cxn ang="0">
                    <a:pos x="39" y="30"/>
                  </a:cxn>
                  <a:cxn ang="0">
                    <a:pos x="36" y="36"/>
                  </a:cxn>
                  <a:cxn ang="0">
                    <a:pos x="32" y="40"/>
                  </a:cxn>
                  <a:cxn ang="0">
                    <a:pos x="26" y="42"/>
                  </a:cxn>
                  <a:cxn ang="0">
                    <a:pos x="21" y="42"/>
                  </a:cxn>
                  <a:cxn ang="0">
                    <a:pos x="15" y="42"/>
                  </a:cxn>
                  <a:cxn ang="0">
                    <a:pos x="11" y="41"/>
                  </a:cxn>
                  <a:cxn ang="0">
                    <a:pos x="7" y="38"/>
                  </a:cxn>
                  <a:cxn ang="0">
                    <a:pos x="4" y="36"/>
                  </a:cxn>
                  <a:cxn ang="0">
                    <a:pos x="1" y="31"/>
                  </a:cxn>
                  <a:cxn ang="0">
                    <a:pos x="0" y="27"/>
                  </a:cxn>
                  <a:cxn ang="0">
                    <a:pos x="0" y="22"/>
                  </a:cxn>
                  <a:cxn ang="0">
                    <a:pos x="0" y="15"/>
                  </a:cxn>
                  <a:cxn ang="0">
                    <a:pos x="3" y="9"/>
                  </a:cxn>
                  <a:cxn ang="0">
                    <a:pos x="6" y="5"/>
                  </a:cxn>
                  <a:cxn ang="0">
                    <a:pos x="10" y="3"/>
                  </a:cxn>
                  <a:cxn ang="0">
                    <a:pos x="14" y="0"/>
                  </a:cxn>
                  <a:cxn ang="0">
                    <a:pos x="19" y="0"/>
                  </a:cxn>
                  <a:cxn ang="0">
                    <a:pos x="25" y="0"/>
                  </a:cxn>
                  <a:cxn ang="0">
                    <a:pos x="30" y="3"/>
                  </a:cxn>
                  <a:cxn ang="0">
                    <a:pos x="34" y="5"/>
                  </a:cxn>
                  <a:cxn ang="0">
                    <a:pos x="37" y="11"/>
                  </a:cxn>
                  <a:cxn ang="0">
                    <a:pos x="39" y="16"/>
                  </a:cxn>
                  <a:cxn ang="0">
                    <a:pos x="39" y="25"/>
                  </a:cxn>
                  <a:cxn ang="0">
                    <a:pos x="11" y="25"/>
                  </a:cxn>
                  <a:cxn ang="0">
                    <a:pos x="11" y="29"/>
                  </a:cxn>
                  <a:cxn ang="0">
                    <a:pos x="14" y="31"/>
                  </a:cxn>
                  <a:cxn ang="0">
                    <a:pos x="17" y="34"/>
                  </a:cxn>
                  <a:cxn ang="0">
                    <a:pos x="21" y="34"/>
                  </a:cxn>
                  <a:cxn ang="0">
                    <a:pos x="22" y="34"/>
                  </a:cxn>
                  <a:cxn ang="0">
                    <a:pos x="25" y="33"/>
                  </a:cxn>
                  <a:cxn ang="0">
                    <a:pos x="26" y="31"/>
                  </a:cxn>
                  <a:cxn ang="0">
                    <a:pos x="28" y="29"/>
                  </a:cxn>
                  <a:cxn ang="0">
                    <a:pos x="29" y="18"/>
                  </a:cxn>
                  <a:cxn ang="0">
                    <a:pos x="28" y="14"/>
                  </a:cxn>
                  <a:cxn ang="0">
                    <a:pos x="26" y="11"/>
                  </a:cxn>
                  <a:cxn ang="0">
                    <a:pos x="23" y="8"/>
                  </a:cxn>
                  <a:cxn ang="0">
                    <a:pos x="19" y="8"/>
                  </a:cxn>
                  <a:cxn ang="0">
                    <a:pos x="17" y="8"/>
                  </a:cxn>
                  <a:cxn ang="0">
                    <a:pos x="14" y="11"/>
                  </a:cxn>
                  <a:cxn ang="0">
                    <a:pos x="11" y="14"/>
                  </a:cxn>
                  <a:cxn ang="0">
                    <a:pos x="11" y="18"/>
                  </a:cxn>
                  <a:cxn ang="0">
                    <a:pos x="29" y="18"/>
                  </a:cxn>
                </a:cxnLst>
                <a:rect l="0" t="0" r="r" b="b"/>
                <a:pathLst>
                  <a:path w="39" h="42">
                    <a:moveTo>
                      <a:pt x="28" y="29"/>
                    </a:moveTo>
                    <a:lnTo>
                      <a:pt x="39" y="30"/>
                    </a:lnTo>
                    <a:lnTo>
                      <a:pt x="36" y="36"/>
                    </a:lnTo>
                    <a:lnTo>
                      <a:pt x="32" y="40"/>
                    </a:lnTo>
                    <a:lnTo>
                      <a:pt x="26" y="42"/>
                    </a:lnTo>
                    <a:lnTo>
                      <a:pt x="21" y="42"/>
                    </a:lnTo>
                    <a:lnTo>
                      <a:pt x="15" y="42"/>
                    </a:lnTo>
                    <a:lnTo>
                      <a:pt x="11" y="41"/>
                    </a:lnTo>
                    <a:lnTo>
                      <a:pt x="7" y="38"/>
                    </a:lnTo>
                    <a:lnTo>
                      <a:pt x="4" y="36"/>
                    </a:lnTo>
                    <a:lnTo>
                      <a:pt x="1" y="31"/>
                    </a:lnTo>
                    <a:lnTo>
                      <a:pt x="0" y="27"/>
                    </a:lnTo>
                    <a:lnTo>
                      <a:pt x="0" y="22"/>
                    </a:lnTo>
                    <a:lnTo>
                      <a:pt x="0" y="15"/>
                    </a:lnTo>
                    <a:lnTo>
                      <a:pt x="3" y="9"/>
                    </a:lnTo>
                    <a:lnTo>
                      <a:pt x="6" y="5"/>
                    </a:lnTo>
                    <a:lnTo>
                      <a:pt x="10" y="3"/>
                    </a:lnTo>
                    <a:lnTo>
                      <a:pt x="14" y="0"/>
                    </a:lnTo>
                    <a:lnTo>
                      <a:pt x="19" y="0"/>
                    </a:lnTo>
                    <a:lnTo>
                      <a:pt x="25" y="0"/>
                    </a:lnTo>
                    <a:lnTo>
                      <a:pt x="30" y="3"/>
                    </a:lnTo>
                    <a:lnTo>
                      <a:pt x="34" y="5"/>
                    </a:lnTo>
                    <a:lnTo>
                      <a:pt x="37" y="11"/>
                    </a:lnTo>
                    <a:lnTo>
                      <a:pt x="39" y="16"/>
                    </a:lnTo>
                    <a:lnTo>
                      <a:pt x="39" y="25"/>
                    </a:lnTo>
                    <a:lnTo>
                      <a:pt x="11" y="25"/>
                    </a:lnTo>
                    <a:lnTo>
                      <a:pt x="11" y="29"/>
                    </a:lnTo>
                    <a:lnTo>
                      <a:pt x="14" y="31"/>
                    </a:lnTo>
                    <a:lnTo>
                      <a:pt x="17" y="34"/>
                    </a:lnTo>
                    <a:lnTo>
                      <a:pt x="21" y="34"/>
                    </a:lnTo>
                    <a:lnTo>
                      <a:pt x="22" y="34"/>
                    </a:lnTo>
                    <a:lnTo>
                      <a:pt x="25" y="33"/>
                    </a:lnTo>
                    <a:lnTo>
                      <a:pt x="26" y="31"/>
                    </a:lnTo>
                    <a:lnTo>
                      <a:pt x="28" y="29"/>
                    </a:lnTo>
                    <a:close/>
                    <a:moveTo>
                      <a:pt x="29" y="18"/>
                    </a:moveTo>
                    <a:lnTo>
                      <a:pt x="28" y="14"/>
                    </a:lnTo>
                    <a:lnTo>
                      <a:pt x="26" y="11"/>
                    </a:lnTo>
                    <a:lnTo>
                      <a:pt x="23" y="8"/>
                    </a:lnTo>
                    <a:lnTo>
                      <a:pt x="19" y="8"/>
                    </a:lnTo>
                    <a:lnTo>
                      <a:pt x="17" y="8"/>
                    </a:lnTo>
                    <a:lnTo>
                      <a:pt x="14" y="11"/>
                    </a:lnTo>
                    <a:lnTo>
                      <a:pt x="11" y="14"/>
                    </a:lnTo>
                    <a:lnTo>
                      <a:pt x="11" y="18"/>
                    </a:lnTo>
                    <a:lnTo>
                      <a:pt x="29" y="18"/>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0944" name="Freeform 48"/>
              <p:cNvSpPr>
                <a:spLocks/>
              </p:cNvSpPr>
              <p:nvPr/>
            </p:nvSpPr>
            <p:spPr bwMode="auto">
              <a:xfrm>
                <a:off x="2474" y="921"/>
                <a:ext cx="50" cy="59"/>
              </a:xfrm>
              <a:custGeom>
                <a:avLst/>
                <a:gdLst/>
                <a:ahLst/>
                <a:cxnLst>
                  <a:cxn ang="0">
                    <a:pos x="39" y="36"/>
                  </a:cxn>
                  <a:cxn ang="0">
                    <a:pos x="50" y="40"/>
                  </a:cxn>
                  <a:cxn ang="0">
                    <a:pos x="48" y="46"/>
                  </a:cxn>
                  <a:cxn ang="0">
                    <a:pos x="44" y="50"/>
                  </a:cxn>
                  <a:cxn ang="0">
                    <a:pos x="42" y="54"/>
                  </a:cxn>
                  <a:cxn ang="0">
                    <a:pos x="37" y="57"/>
                  </a:cxn>
                  <a:cxn ang="0">
                    <a:pos x="32" y="58"/>
                  </a:cxn>
                  <a:cxn ang="0">
                    <a:pos x="27" y="59"/>
                  </a:cxn>
                  <a:cxn ang="0">
                    <a:pos x="20" y="58"/>
                  </a:cxn>
                  <a:cxn ang="0">
                    <a:pos x="13" y="55"/>
                  </a:cxn>
                  <a:cxn ang="0">
                    <a:pos x="7" y="51"/>
                  </a:cxn>
                  <a:cxn ang="0">
                    <a:pos x="5" y="47"/>
                  </a:cxn>
                  <a:cxn ang="0">
                    <a:pos x="2" y="42"/>
                  </a:cxn>
                  <a:cxn ang="0">
                    <a:pos x="0" y="36"/>
                  </a:cxn>
                  <a:cxn ang="0">
                    <a:pos x="0" y="31"/>
                  </a:cxn>
                  <a:cxn ang="0">
                    <a:pos x="0" y="24"/>
                  </a:cxn>
                  <a:cxn ang="0">
                    <a:pos x="2" y="18"/>
                  </a:cxn>
                  <a:cxn ang="0">
                    <a:pos x="5" y="13"/>
                  </a:cxn>
                  <a:cxn ang="0">
                    <a:pos x="7" y="9"/>
                  </a:cxn>
                  <a:cxn ang="0">
                    <a:pos x="13" y="4"/>
                  </a:cxn>
                  <a:cxn ang="0">
                    <a:pos x="20" y="2"/>
                  </a:cxn>
                  <a:cxn ang="0">
                    <a:pos x="27" y="0"/>
                  </a:cxn>
                  <a:cxn ang="0">
                    <a:pos x="33" y="2"/>
                  </a:cxn>
                  <a:cxn ang="0">
                    <a:pos x="39" y="3"/>
                  </a:cxn>
                  <a:cxn ang="0">
                    <a:pos x="43" y="7"/>
                  </a:cxn>
                  <a:cxn ang="0">
                    <a:pos x="47" y="11"/>
                  </a:cxn>
                  <a:cxn ang="0">
                    <a:pos x="48" y="18"/>
                  </a:cxn>
                  <a:cxn ang="0">
                    <a:pos x="39" y="21"/>
                  </a:cxn>
                  <a:cxn ang="0">
                    <a:pos x="36" y="17"/>
                  </a:cxn>
                  <a:cxn ang="0">
                    <a:pos x="33" y="14"/>
                  </a:cxn>
                  <a:cxn ang="0">
                    <a:pos x="31" y="11"/>
                  </a:cxn>
                  <a:cxn ang="0">
                    <a:pos x="25" y="11"/>
                  </a:cxn>
                  <a:cxn ang="0">
                    <a:pos x="21" y="11"/>
                  </a:cxn>
                  <a:cxn ang="0">
                    <a:pos x="18" y="13"/>
                  </a:cxn>
                  <a:cxn ang="0">
                    <a:pos x="16" y="15"/>
                  </a:cxn>
                  <a:cxn ang="0">
                    <a:pos x="13" y="18"/>
                  </a:cxn>
                  <a:cxn ang="0">
                    <a:pos x="11" y="24"/>
                  </a:cxn>
                  <a:cxn ang="0">
                    <a:pos x="11" y="29"/>
                  </a:cxn>
                  <a:cxn ang="0">
                    <a:pos x="11" y="36"/>
                  </a:cxn>
                  <a:cxn ang="0">
                    <a:pos x="13" y="40"/>
                  </a:cxn>
                  <a:cxn ang="0">
                    <a:pos x="16" y="44"/>
                  </a:cxn>
                  <a:cxn ang="0">
                    <a:pos x="18" y="47"/>
                  </a:cxn>
                  <a:cxn ang="0">
                    <a:pos x="21" y="48"/>
                  </a:cxn>
                  <a:cxn ang="0">
                    <a:pos x="25" y="48"/>
                  </a:cxn>
                  <a:cxn ang="0">
                    <a:pos x="31" y="48"/>
                  </a:cxn>
                  <a:cxn ang="0">
                    <a:pos x="35" y="46"/>
                  </a:cxn>
                  <a:cxn ang="0">
                    <a:pos x="37" y="42"/>
                  </a:cxn>
                  <a:cxn ang="0">
                    <a:pos x="39" y="36"/>
                  </a:cxn>
                </a:cxnLst>
                <a:rect l="0" t="0" r="r" b="b"/>
                <a:pathLst>
                  <a:path w="50" h="59">
                    <a:moveTo>
                      <a:pt x="39" y="36"/>
                    </a:moveTo>
                    <a:lnTo>
                      <a:pt x="50" y="40"/>
                    </a:lnTo>
                    <a:lnTo>
                      <a:pt x="48" y="46"/>
                    </a:lnTo>
                    <a:lnTo>
                      <a:pt x="44" y="50"/>
                    </a:lnTo>
                    <a:lnTo>
                      <a:pt x="42" y="54"/>
                    </a:lnTo>
                    <a:lnTo>
                      <a:pt x="37" y="57"/>
                    </a:lnTo>
                    <a:lnTo>
                      <a:pt x="32" y="58"/>
                    </a:lnTo>
                    <a:lnTo>
                      <a:pt x="27" y="59"/>
                    </a:lnTo>
                    <a:lnTo>
                      <a:pt x="20" y="58"/>
                    </a:lnTo>
                    <a:lnTo>
                      <a:pt x="13" y="55"/>
                    </a:lnTo>
                    <a:lnTo>
                      <a:pt x="7" y="51"/>
                    </a:lnTo>
                    <a:lnTo>
                      <a:pt x="5" y="47"/>
                    </a:lnTo>
                    <a:lnTo>
                      <a:pt x="2" y="42"/>
                    </a:lnTo>
                    <a:lnTo>
                      <a:pt x="0" y="36"/>
                    </a:lnTo>
                    <a:lnTo>
                      <a:pt x="0" y="31"/>
                    </a:lnTo>
                    <a:lnTo>
                      <a:pt x="0" y="24"/>
                    </a:lnTo>
                    <a:lnTo>
                      <a:pt x="2" y="18"/>
                    </a:lnTo>
                    <a:lnTo>
                      <a:pt x="5" y="13"/>
                    </a:lnTo>
                    <a:lnTo>
                      <a:pt x="7" y="9"/>
                    </a:lnTo>
                    <a:lnTo>
                      <a:pt x="13" y="4"/>
                    </a:lnTo>
                    <a:lnTo>
                      <a:pt x="20" y="2"/>
                    </a:lnTo>
                    <a:lnTo>
                      <a:pt x="27" y="0"/>
                    </a:lnTo>
                    <a:lnTo>
                      <a:pt x="33" y="2"/>
                    </a:lnTo>
                    <a:lnTo>
                      <a:pt x="39" y="3"/>
                    </a:lnTo>
                    <a:lnTo>
                      <a:pt x="43" y="7"/>
                    </a:lnTo>
                    <a:lnTo>
                      <a:pt x="47" y="11"/>
                    </a:lnTo>
                    <a:lnTo>
                      <a:pt x="48" y="18"/>
                    </a:lnTo>
                    <a:lnTo>
                      <a:pt x="39" y="21"/>
                    </a:lnTo>
                    <a:lnTo>
                      <a:pt x="36" y="17"/>
                    </a:lnTo>
                    <a:lnTo>
                      <a:pt x="33" y="14"/>
                    </a:lnTo>
                    <a:lnTo>
                      <a:pt x="31" y="11"/>
                    </a:lnTo>
                    <a:lnTo>
                      <a:pt x="25" y="11"/>
                    </a:lnTo>
                    <a:lnTo>
                      <a:pt x="21" y="11"/>
                    </a:lnTo>
                    <a:lnTo>
                      <a:pt x="18" y="13"/>
                    </a:lnTo>
                    <a:lnTo>
                      <a:pt x="16" y="15"/>
                    </a:lnTo>
                    <a:lnTo>
                      <a:pt x="13" y="18"/>
                    </a:lnTo>
                    <a:lnTo>
                      <a:pt x="11" y="24"/>
                    </a:lnTo>
                    <a:lnTo>
                      <a:pt x="11" y="29"/>
                    </a:lnTo>
                    <a:lnTo>
                      <a:pt x="11" y="36"/>
                    </a:lnTo>
                    <a:lnTo>
                      <a:pt x="13" y="40"/>
                    </a:lnTo>
                    <a:lnTo>
                      <a:pt x="16" y="44"/>
                    </a:lnTo>
                    <a:lnTo>
                      <a:pt x="18" y="47"/>
                    </a:lnTo>
                    <a:lnTo>
                      <a:pt x="21" y="48"/>
                    </a:lnTo>
                    <a:lnTo>
                      <a:pt x="25" y="48"/>
                    </a:lnTo>
                    <a:lnTo>
                      <a:pt x="31" y="48"/>
                    </a:lnTo>
                    <a:lnTo>
                      <a:pt x="35" y="46"/>
                    </a:lnTo>
                    <a:lnTo>
                      <a:pt x="37" y="42"/>
                    </a:lnTo>
                    <a:lnTo>
                      <a:pt x="39" y="36"/>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0945" name="Freeform 49"/>
              <p:cNvSpPr>
                <a:spLocks noEditPoints="1"/>
              </p:cNvSpPr>
              <p:nvPr/>
            </p:nvSpPr>
            <p:spPr bwMode="auto">
              <a:xfrm>
                <a:off x="2531" y="938"/>
                <a:ext cx="38" cy="42"/>
              </a:xfrm>
              <a:custGeom>
                <a:avLst/>
                <a:gdLst/>
                <a:ahLst/>
                <a:cxnLst>
                  <a:cxn ang="0">
                    <a:pos x="1" y="11"/>
                  </a:cxn>
                  <a:cxn ang="0">
                    <a:pos x="7" y="3"/>
                  </a:cxn>
                  <a:cxn ang="0">
                    <a:pos x="13" y="0"/>
                  </a:cxn>
                  <a:cxn ang="0">
                    <a:pos x="24" y="0"/>
                  </a:cxn>
                  <a:cxn ang="0">
                    <a:pos x="33" y="3"/>
                  </a:cxn>
                  <a:cxn ang="0">
                    <a:pos x="35" y="8"/>
                  </a:cxn>
                  <a:cxn ang="0">
                    <a:pos x="35" y="15"/>
                  </a:cxn>
                  <a:cxn ang="0">
                    <a:pos x="35" y="33"/>
                  </a:cxn>
                  <a:cxn ang="0">
                    <a:pos x="37" y="38"/>
                  </a:cxn>
                  <a:cxn ang="0">
                    <a:pos x="27" y="42"/>
                  </a:cxn>
                  <a:cxn ang="0">
                    <a:pos x="27" y="38"/>
                  </a:cxn>
                  <a:cxn ang="0">
                    <a:pos x="26" y="37"/>
                  </a:cxn>
                  <a:cxn ang="0">
                    <a:pos x="20" y="41"/>
                  </a:cxn>
                  <a:cxn ang="0">
                    <a:pos x="13" y="42"/>
                  </a:cxn>
                  <a:cxn ang="0">
                    <a:pos x="7" y="41"/>
                  </a:cxn>
                  <a:cxn ang="0">
                    <a:pos x="1" y="37"/>
                  </a:cxn>
                  <a:cxn ang="0">
                    <a:pos x="0" y="30"/>
                  </a:cxn>
                  <a:cxn ang="0">
                    <a:pos x="1" y="25"/>
                  </a:cxn>
                  <a:cxn ang="0">
                    <a:pos x="5" y="19"/>
                  </a:cxn>
                  <a:cxn ang="0">
                    <a:pos x="15" y="18"/>
                  </a:cxn>
                  <a:cxn ang="0">
                    <a:pos x="26" y="15"/>
                  </a:cxn>
                  <a:cxn ang="0">
                    <a:pos x="24" y="11"/>
                  </a:cxn>
                  <a:cxn ang="0">
                    <a:pos x="22" y="8"/>
                  </a:cxn>
                  <a:cxn ang="0">
                    <a:pos x="16" y="8"/>
                  </a:cxn>
                  <a:cxn ang="0">
                    <a:pos x="12" y="11"/>
                  </a:cxn>
                  <a:cxn ang="0">
                    <a:pos x="26" y="23"/>
                  </a:cxn>
                  <a:cxn ang="0">
                    <a:pos x="19" y="25"/>
                  </a:cxn>
                  <a:cxn ang="0">
                    <a:pos x="12" y="26"/>
                  </a:cxn>
                  <a:cxn ang="0">
                    <a:pos x="11" y="29"/>
                  </a:cxn>
                  <a:cxn ang="0">
                    <a:pos x="12" y="33"/>
                  </a:cxn>
                  <a:cxn ang="0">
                    <a:pos x="16" y="34"/>
                  </a:cxn>
                  <a:cxn ang="0">
                    <a:pos x="22" y="33"/>
                  </a:cxn>
                  <a:cxn ang="0">
                    <a:pos x="24" y="30"/>
                  </a:cxn>
                  <a:cxn ang="0">
                    <a:pos x="26" y="25"/>
                  </a:cxn>
                </a:cxnLst>
                <a:rect l="0" t="0" r="r" b="b"/>
                <a:pathLst>
                  <a:path w="38" h="42">
                    <a:moveTo>
                      <a:pt x="11" y="12"/>
                    </a:moveTo>
                    <a:lnTo>
                      <a:pt x="1" y="11"/>
                    </a:lnTo>
                    <a:lnTo>
                      <a:pt x="4" y="5"/>
                    </a:lnTo>
                    <a:lnTo>
                      <a:pt x="7" y="3"/>
                    </a:lnTo>
                    <a:lnTo>
                      <a:pt x="9" y="1"/>
                    </a:lnTo>
                    <a:lnTo>
                      <a:pt x="13" y="0"/>
                    </a:lnTo>
                    <a:lnTo>
                      <a:pt x="19" y="0"/>
                    </a:lnTo>
                    <a:lnTo>
                      <a:pt x="24" y="0"/>
                    </a:lnTo>
                    <a:lnTo>
                      <a:pt x="30" y="1"/>
                    </a:lnTo>
                    <a:lnTo>
                      <a:pt x="33" y="3"/>
                    </a:lnTo>
                    <a:lnTo>
                      <a:pt x="34" y="5"/>
                    </a:lnTo>
                    <a:lnTo>
                      <a:pt x="35" y="8"/>
                    </a:lnTo>
                    <a:lnTo>
                      <a:pt x="35" y="11"/>
                    </a:lnTo>
                    <a:lnTo>
                      <a:pt x="35" y="15"/>
                    </a:lnTo>
                    <a:lnTo>
                      <a:pt x="35" y="29"/>
                    </a:lnTo>
                    <a:lnTo>
                      <a:pt x="35" y="33"/>
                    </a:lnTo>
                    <a:lnTo>
                      <a:pt x="37" y="37"/>
                    </a:lnTo>
                    <a:lnTo>
                      <a:pt x="37" y="38"/>
                    </a:lnTo>
                    <a:lnTo>
                      <a:pt x="38" y="42"/>
                    </a:lnTo>
                    <a:lnTo>
                      <a:pt x="27" y="42"/>
                    </a:lnTo>
                    <a:lnTo>
                      <a:pt x="27" y="40"/>
                    </a:lnTo>
                    <a:lnTo>
                      <a:pt x="27" y="38"/>
                    </a:lnTo>
                    <a:lnTo>
                      <a:pt x="26" y="37"/>
                    </a:lnTo>
                    <a:lnTo>
                      <a:pt x="26" y="37"/>
                    </a:lnTo>
                    <a:lnTo>
                      <a:pt x="23" y="40"/>
                    </a:lnTo>
                    <a:lnTo>
                      <a:pt x="20" y="41"/>
                    </a:lnTo>
                    <a:lnTo>
                      <a:pt x="16" y="42"/>
                    </a:lnTo>
                    <a:lnTo>
                      <a:pt x="13" y="42"/>
                    </a:lnTo>
                    <a:lnTo>
                      <a:pt x="9" y="42"/>
                    </a:lnTo>
                    <a:lnTo>
                      <a:pt x="7" y="41"/>
                    </a:lnTo>
                    <a:lnTo>
                      <a:pt x="4" y="40"/>
                    </a:lnTo>
                    <a:lnTo>
                      <a:pt x="1" y="37"/>
                    </a:lnTo>
                    <a:lnTo>
                      <a:pt x="0" y="34"/>
                    </a:lnTo>
                    <a:lnTo>
                      <a:pt x="0" y="30"/>
                    </a:lnTo>
                    <a:lnTo>
                      <a:pt x="0" y="27"/>
                    </a:lnTo>
                    <a:lnTo>
                      <a:pt x="1" y="25"/>
                    </a:lnTo>
                    <a:lnTo>
                      <a:pt x="4" y="22"/>
                    </a:lnTo>
                    <a:lnTo>
                      <a:pt x="5" y="19"/>
                    </a:lnTo>
                    <a:lnTo>
                      <a:pt x="9" y="18"/>
                    </a:lnTo>
                    <a:lnTo>
                      <a:pt x="15" y="18"/>
                    </a:lnTo>
                    <a:lnTo>
                      <a:pt x="22" y="16"/>
                    </a:lnTo>
                    <a:lnTo>
                      <a:pt x="26" y="15"/>
                    </a:lnTo>
                    <a:lnTo>
                      <a:pt x="26" y="14"/>
                    </a:lnTo>
                    <a:lnTo>
                      <a:pt x="24" y="11"/>
                    </a:lnTo>
                    <a:lnTo>
                      <a:pt x="23" y="9"/>
                    </a:lnTo>
                    <a:lnTo>
                      <a:pt x="22" y="8"/>
                    </a:lnTo>
                    <a:lnTo>
                      <a:pt x="18" y="8"/>
                    </a:lnTo>
                    <a:lnTo>
                      <a:pt x="16" y="8"/>
                    </a:lnTo>
                    <a:lnTo>
                      <a:pt x="13" y="9"/>
                    </a:lnTo>
                    <a:lnTo>
                      <a:pt x="12" y="11"/>
                    </a:lnTo>
                    <a:lnTo>
                      <a:pt x="11" y="12"/>
                    </a:lnTo>
                    <a:close/>
                    <a:moveTo>
                      <a:pt x="26" y="23"/>
                    </a:moveTo>
                    <a:lnTo>
                      <a:pt x="23" y="23"/>
                    </a:lnTo>
                    <a:lnTo>
                      <a:pt x="19" y="25"/>
                    </a:lnTo>
                    <a:lnTo>
                      <a:pt x="15" y="25"/>
                    </a:lnTo>
                    <a:lnTo>
                      <a:pt x="12" y="26"/>
                    </a:lnTo>
                    <a:lnTo>
                      <a:pt x="11" y="27"/>
                    </a:lnTo>
                    <a:lnTo>
                      <a:pt x="11" y="29"/>
                    </a:lnTo>
                    <a:lnTo>
                      <a:pt x="11" y="31"/>
                    </a:lnTo>
                    <a:lnTo>
                      <a:pt x="12" y="33"/>
                    </a:lnTo>
                    <a:lnTo>
                      <a:pt x="13" y="34"/>
                    </a:lnTo>
                    <a:lnTo>
                      <a:pt x="16" y="34"/>
                    </a:lnTo>
                    <a:lnTo>
                      <a:pt x="19" y="34"/>
                    </a:lnTo>
                    <a:lnTo>
                      <a:pt x="22" y="33"/>
                    </a:lnTo>
                    <a:lnTo>
                      <a:pt x="24" y="31"/>
                    </a:lnTo>
                    <a:lnTo>
                      <a:pt x="24" y="30"/>
                    </a:lnTo>
                    <a:lnTo>
                      <a:pt x="24" y="27"/>
                    </a:lnTo>
                    <a:lnTo>
                      <a:pt x="26" y="25"/>
                    </a:lnTo>
                    <a:lnTo>
                      <a:pt x="26" y="23"/>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0946" name="Freeform 50"/>
              <p:cNvSpPr>
                <a:spLocks/>
              </p:cNvSpPr>
              <p:nvPr/>
            </p:nvSpPr>
            <p:spPr bwMode="auto">
              <a:xfrm>
                <a:off x="2577" y="938"/>
                <a:ext cx="27" cy="42"/>
              </a:xfrm>
              <a:custGeom>
                <a:avLst/>
                <a:gdLst/>
                <a:ahLst/>
                <a:cxnLst>
                  <a:cxn ang="0">
                    <a:pos x="11" y="42"/>
                  </a:cxn>
                  <a:cxn ang="0">
                    <a:pos x="0" y="42"/>
                  </a:cxn>
                  <a:cxn ang="0">
                    <a:pos x="0" y="0"/>
                  </a:cxn>
                  <a:cxn ang="0">
                    <a:pos x="11" y="0"/>
                  </a:cxn>
                  <a:cxn ang="0">
                    <a:pos x="11" y="7"/>
                  </a:cxn>
                  <a:cxn ang="0">
                    <a:pos x="14" y="3"/>
                  </a:cxn>
                  <a:cxn ang="0">
                    <a:pos x="16" y="1"/>
                  </a:cxn>
                  <a:cxn ang="0">
                    <a:pos x="18" y="0"/>
                  </a:cxn>
                  <a:cxn ang="0">
                    <a:pos x="20" y="0"/>
                  </a:cxn>
                  <a:cxn ang="0">
                    <a:pos x="24" y="0"/>
                  </a:cxn>
                  <a:cxn ang="0">
                    <a:pos x="27" y="1"/>
                  </a:cxn>
                  <a:cxn ang="0">
                    <a:pos x="24" y="12"/>
                  </a:cxn>
                  <a:cxn ang="0">
                    <a:pos x="21" y="11"/>
                  </a:cxn>
                  <a:cxn ang="0">
                    <a:pos x="18" y="11"/>
                  </a:cxn>
                  <a:cxn ang="0">
                    <a:pos x="17" y="11"/>
                  </a:cxn>
                  <a:cxn ang="0">
                    <a:pos x="14" y="12"/>
                  </a:cxn>
                  <a:cxn ang="0">
                    <a:pos x="13" y="14"/>
                  </a:cxn>
                  <a:cxn ang="0">
                    <a:pos x="13" y="16"/>
                  </a:cxn>
                  <a:cxn ang="0">
                    <a:pos x="11" y="19"/>
                  </a:cxn>
                  <a:cxn ang="0">
                    <a:pos x="11" y="23"/>
                  </a:cxn>
                  <a:cxn ang="0">
                    <a:pos x="11" y="30"/>
                  </a:cxn>
                  <a:cxn ang="0">
                    <a:pos x="11" y="42"/>
                  </a:cxn>
                </a:cxnLst>
                <a:rect l="0" t="0" r="r" b="b"/>
                <a:pathLst>
                  <a:path w="27" h="42">
                    <a:moveTo>
                      <a:pt x="11" y="42"/>
                    </a:moveTo>
                    <a:lnTo>
                      <a:pt x="0" y="42"/>
                    </a:lnTo>
                    <a:lnTo>
                      <a:pt x="0" y="0"/>
                    </a:lnTo>
                    <a:lnTo>
                      <a:pt x="11" y="0"/>
                    </a:lnTo>
                    <a:lnTo>
                      <a:pt x="11" y="7"/>
                    </a:lnTo>
                    <a:lnTo>
                      <a:pt x="14" y="3"/>
                    </a:lnTo>
                    <a:lnTo>
                      <a:pt x="16" y="1"/>
                    </a:lnTo>
                    <a:lnTo>
                      <a:pt x="18" y="0"/>
                    </a:lnTo>
                    <a:lnTo>
                      <a:pt x="20" y="0"/>
                    </a:lnTo>
                    <a:lnTo>
                      <a:pt x="24" y="0"/>
                    </a:lnTo>
                    <a:lnTo>
                      <a:pt x="27" y="1"/>
                    </a:lnTo>
                    <a:lnTo>
                      <a:pt x="24" y="12"/>
                    </a:lnTo>
                    <a:lnTo>
                      <a:pt x="21" y="11"/>
                    </a:lnTo>
                    <a:lnTo>
                      <a:pt x="18" y="11"/>
                    </a:lnTo>
                    <a:lnTo>
                      <a:pt x="17" y="11"/>
                    </a:lnTo>
                    <a:lnTo>
                      <a:pt x="14" y="12"/>
                    </a:lnTo>
                    <a:lnTo>
                      <a:pt x="13" y="14"/>
                    </a:lnTo>
                    <a:lnTo>
                      <a:pt x="13" y="16"/>
                    </a:lnTo>
                    <a:lnTo>
                      <a:pt x="11" y="19"/>
                    </a:lnTo>
                    <a:lnTo>
                      <a:pt x="11" y="23"/>
                    </a:lnTo>
                    <a:lnTo>
                      <a:pt x="11" y="30"/>
                    </a:lnTo>
                    <a:lnTo>
                      <a:pt x="11" y="42"/>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0947" name="Rectangle 51"/>
              <p:cNvSpPr>
                <a:spLocks noChangeArrowheads="1"/>
              </p:cNvSpPr>
              <p:nvPr/>
            </p:nvSpPr>
            <p:spPr bwMode="auto">
              <a:xfrm>
                <a:off x="2609" y="923"/>
                <a:ext cx="10" cy="57"/>
              </a:xfrm>
              <a:prstGeom prst="rect">
                <a:avLst/>
              </a:prstGeom>
              <a:solidFill>
                <a:srgbClr val="000000"/>
              </a:solidFill>
              <a:ln w="0">
                <a:solidFill>
                  <a:srgbClr val="000000"/>
                </a:solidFill>
                <a:miter lim="800000"/>
                <a:headEnd/>
                <a:tailEnd/>
              </a:ln>
            </p:spPr>
            <p:txBody>
              <a:bodyPr/>
              <a:lstStyle/>
              <a:p>
                <a:endParaRPr lang="ja-JP" altLang="en-US">
                  <a:solidFill>
                    <a:srgbClr val="2E2E48"/>
                  </a:solidFill>
                </a:endParaRPr>
              </a:p>
            </p:txBody>
          </p:sp>
          <p:sp>
            <p:nvSpPr>
              <p:cNvPr id="80948" name="Freeform 52"/>
              <p:cNvSpPr>
                <a:spLocks noEditPoints="1"/>
              </p:cNvSpPr>
              <p:nvPr/>
            </p:nvSpPr>
            <p:spPr bwMode="auto">
              <a:xfrm>
                <a:off x="2628" y="938"/>
                <a:ext cx="43" cy="42"/>
              </a:xfrm>
              <a:custGeom>
                <a:avLst/>
                <a:gdLst/>
                <a:ahLst/>
                <a:cxnLst>
                  <a:cxn ang="0">
                    <a:pos x="0" y="20"/>
                  </a:cxn>
                  <a:cxn ang="0">
                    <a:pos x="2" y="15"/>
                  </a:cxn>
                  <a:cxn ang="0">
                    <a:pos x="3" y="9"/>
                  </a:cxn>
                  <a:cxn ang="0">
                    <a:pos x="6" y="5"/>
                  </a:cxn>
                  <a:cxn ang="0">
                    <a:pos x="11" y="3"/>
                  </a:cxn>
                  <a:cxn ang="0">
                    <a:pos x="15" y="0"/>
                  </a:cxn>
                  <a:cxn ang="0">
                    <a:pos x="22" y="0"/>
                  </a:cxn>
                  <a:cxn ang="0">
                    <a:pos x="28" y="0"/>
                  </a:cxn>
                  <a:cxn ang="0">
                    <a:pos x="33" y="3"/>
                  </a:cxn>
                  <a:cxn ang="0">
                    <a:pos x="37" y="5"/>
                  </a:cxn>
                  <a:cxn ang="0">
                    <a:pos x="40" y="9"/>
                  </a:cxn>
                  <a:cxn ang="0">
                    <a:pos x="43" y="15"/>
                  </a:cxn>
                  <a:cxn ang="0">
                    <a:pos x="43" y="20"/>
                  </a:cxn>
                  <a:cxn ang="0">
                    <a:pos x="43" y="27"/>
                  </a:cxn>
                  <a:cxn ang="0">
                    <a:pos x="40" y="31"/>
                  </a:cxn>
                  <a:cxn ang="0">
                    <a:pos x="37" y="37"/>
                  </a:cxn>
                  <a:cxn ang="0">
                    <a:pos x="33" y="40"/>
                  </a:cxn>
                  <a:cxn ang="0">
                    <a:pos x="28" y="42"/>
                  </a:cxn>
                  <a:cxn ang="0">
                    <a:pos x="22" y="42"/>
                  </a:cxn>
                  <a:cxn ang="0">
                    <a:pos x="17" y="42"/>
                  </a:cxn>
                  <a:cxn ang="0">
                    <a:pos x="11" y="40"/>
                  </a:cxn>
                  <a:cxn ang="0">
                    <a:pos x="6" y="37"/>
                  </a:cxn>
                  <a:cxn ang="0">
                    <a:pos x="3" y="33"/>
                  </a:cxn>
                  <a:cxn ang="0">
                    <a:pos x="2" y="27"/>
                  </a:cxn>
                  <a:cxn ang="0">
                    <a:pos x="0" y="20"/>
                  </a:cxn>
                  <a:cxn ang="0">
                    <a:pos x="11" y="20"/>
                  </a:cxn>
                  <a:cxn ang="0">
                    <a:pos x="11" y="25"/>
                  </a:cxn>
                  <a:cxn ang="0">
                    <a:pos x="13" y="29"/>
                  </a:cxn>
                  <a:cxn ang="0">
                    <a:pos x="14" y="31"/>
                  </a:cxn>
                  <a:cxn ang="0">
                    <a:pos x="18" y="33"/>
                  </a:cxn>
                  <a:cxn ang="0">
                    <a:pos x="22" y="34"/>
                  </a:cxn>
                  <a:cxn ang="0">
                    <a:pos x="26" y="33"/>
                  </a:cxn>
                  <a:cxn ang="0">
                    <a:pos x="29" y="31"/>
                  </a:cxn>
                  <a:cxn ang="0">
                    <a:pos x="32" y="29"/>
                  </a:cxn>
                  <a:cxn ang="0">
                    <a:pos x="32" y="25"/>
                  </a:cxn>
                  <a:cxn ang="0">
                    <a:pos x="33" y="20"/>
                  </a:cxn>
                  <a:cxn ang="0">
                    <a:pos x="32" y="18"/>
                  </a:cxn>
                  <a:cxn ang="0">
                    <a:pos x="32" y="14"/>
                  </a:cxn>
                  <a:cxn ang="0">
                    <a:pos x="29" y="11"/>
                  </a:cxn>
                  <a:cxn ang="0">
                    <a:pos x="26" y="8"/>
                  </a:cxn>
                  <a:cxn ang="0">
                    <a:pos x="22" y="8"/>
                  </a:cxn>
                  <a:cxn ang="0">
                    <a:pos x="18" y="8"/>
                  </a:cxn>
                  <a:cxn ang="0">
                    <a:pos x="14" y="11"/>
                  </a:cxn>
                  <a:cxn ang="0">
                    <a:pos x="13" y="14"/>
                  </a:cxn>
                  <a:cxn ang="0">
                    <a:pos x="11" y="18"/>
                  </a:cxn>
                  <a:cxn ang="0">
                    <a:pos x="11" y="20"/>
                  </a:cxn>
                </a:cxnLst>
                <a:rect l="0" t="0" r="r" b="b"/>
                <a:pathLst>
                  <a:path w="43" h="42">
                    <a:moveTo>
                      <a:pt x="0" y="20"/>
                    </a:moveTo>
                    <a:lnTo>
                      <a:pt x="2" y="15"/>
                    </a:lnTo>
                    <a:lnTo>
                      <a:pt x="3" y="9"/>
                    </a:lnTo>
                    <a:lnTo>
                      <a:pt x="6" y="5"/>
                    </a:lnTo>
                    <a:lnTo>
                      <a:pt x="11" y="3"/>
                    </a:lnTo>
                    <a:lnTo>
                      <a:pt x="15" y="0"/>
                    </a:lnTo>
                    <a:lnTo>
                      <a:pt x="22" y="0"/>
                    </a:lnTo>
                    <a:lnTo>
                      <a:pt x="28" y="0"/>
                    </a:lnTo>
                    <a:lnTo>
                      <a:pt x="33" y="3"/>
                    </a:lnTo>
                    <a:lnTo>
                      <a:pt x="37" y="5"/>
                    </a:lnTo>
                    <a:lnTo>
                      <a:pt x="40" y="9"/>
                    </a:lnTo>
                    <a:lnTo>
                      <a:pt x="43" y="15"/>
                    </a:lnTo>
                    <a:lnTo>
                      <a:pt x="43" y="20"/>
                    </a:lnTo>
                    <a:lnTo>
                      <a:pt x="43" y="27"/>
                    </a:lnTo>
                    <a:lnTo>
                      <a:pt x="40" y="31"/>
                    </a:lnTo>
                    <a:lnTo>
                      <a:pt x="37" y="37"/>
                    </a:lnTo>
                    <a:lnTo>
                      <a:pt x="33" y="40"/>
                    </a:lnTo>
                    <a:lnTo>
                      <a:pt x="28" y="42"/>
                    </a:lnTo>
                    <a:lnTo>
                      <a:pt x="22" y="42"/>
                    </a:lnTo>
                    <a:lnTo>
                      <a:pt x="17" y="42"/>
                    </a:lnTo>
                    <a:lnTo>
                      <a:pt x="11" y="40"/>
                    </a:lnTo>
                    <a:lnTo>
                      <a:pt x="6" y="37"/>
                    </a:lnTo>
                    <a:lnTo>
                      <a:pt x="3" y="33"/>
                    </a:lnTo>
                    <a:lnTo>
                      <a:pt x="2" y="27"/>
                    </a:lnTo>
                    <a:lnTo>
                      <a:pt x="0" y="20"/>
                    </a:lnTo>
                    <a:close/>
                    <a:moveTo>
                      <a:pt x="11" y="20"/>
                    </a:moveTo>
                    <a:lnTo>
                      <a:pt x="11" y="25"/>
                    </a:lnTo>
                    <a:lnTo>
                      <a:pt x="13" y="29"/>
                    </a:lnTo>
                    <a:lnTo>
                      <a:pt x="14" y="31"/>
                    </a:lnTo>
                    <a:lnTo>
                      <a:pt x="18" y="33"/>
                    </a:lnTo>
                    <a:lnTo>
                      <a:pt x="22" y="34"/>
                    </a:lnTo>
                    <a:lnTo>
                      <a:pt x="26" y="33"/>
                    </a:lnTo>
                    <a:lnTo>
                      <a:pt x="29" y="31"/>
                    </a:lnTo>
                    <a:lnTo>
                      <a:pt x="32" y="29"/>
                    </a:lnTo>
                    <a:lnTo>
                      <a:pt x="32" y="25"/>
                    </a:lnTo>
                    <a:lnTo>
                      <a:pt x="33" y="20"/>
                    </a:lnTo>
                    <a:lnTo>
                      <a:pt x="32" y="18"/>
                    </a:lnTo>
                    <a:lnTo>
                      <a:pt x="32" y="14"/>
                    </a:lnTo>
                    <a:lnTo>
                      <a:pt x="29" y="11"/>
                    </a:lnTo>
                    <a:lnTo>
                      <a:pt x="26" y="8"/>
                    </a:lnTo>
                    <a:lnTo>
                      <a:pt x="22" y="8"/>
                    </a:lnTo>
                    <a:lnTo>
                      <a:pt x="18" y="8"/>
                    </a:lnTo>
                    <a:lnTo>
                      <a:pt x="14" y="11"/>
                    </a:lnTo>
                    <a:lnTo>
                      <a:pt x="13" y="14"/>
                    </a:lnTo>
                    <a:lnTo>
                      <a:pt x="11" y="18"/>
                    </a:lnTo>
                    <a:lnTo>
                      <a:pt x="11" y="20"/>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0949" name="Freeform 53"/>
              <p:cNvSpPr>
                <a:spLocks/>
              </p:cNvSpPr>
              <p:nvPr/>
            </p:nvSpPr>
            <p:spPr bwMode="auto">
              <a:xfrm>
                <a:off x="2700" y="921"/>
                <a:ext cx="49" cy="59"/>
              </a:xfrm>
              <a:custGeom>
                <a:avLst/>
                <a:gdLst/>
                <a:ahLst/>
                <a:cxnLst>
                  <a:cxn ang="0">
                    <a:pos x="38" y="36"/>
                  </a:cxn>
                  <a:cxn ang="0">
                    <a:pos x="49" y="40"/>
                  </a:cxn>
                  <a:cxn ang="0">
                    <a:pos x="48" y="46"/>
                  </a:cxn>
                  <a:cxn ang="0">
                    <a:pos x="44" y="50"/>
                  </a:cxn>
                  <a:cxn ang="0">
                    <a:pos x="41" y="54"/>
                  </a:cxn>
                  <a:cxn ang="0">
                    <a:pos x="37" y="57"/>
                  </a:cxn>
                  <a:cxn ang="0">
                    <a:pos x="31" y="58"/>
                  </a:cxn>
                  <a:cxn ang="0">
                    <a:pos x="26" y="59"/>
                  </a:cxn>
                  <a:cxn ang="0">
                    <a:pos x="19" y="58"/>
                  </a:cxn>
                  <a:cxn ang="0">
                    <a:pos x="12" y="55"/>
                  </a:cxn>
                  <a:cxn ang="0">
                    <a:pos x="7" y="51"/>
                  </a:cxn>
                  <a:cxn ang="0">
                    <a:pos x="4" y="47"/>
                  </a:cxn>
                  <a:cxn ang="0">
                    <a:pos x="1" y="42"/>
                  </a:cxn>
                  <a:cxn ang="0">
                    <a:pos x="0" y="36"/>
                  </a:cxn>
                  <a:cxn ang="0">
                    <a:pos x="0" y="31"/>
                  </a:cxn>
                  <a:cxn ang="0">
                    <a:pos x="0" y="24"/>
                  </a:cxn>
                  <a:cxn ang="0">
                    <a:pos x="1" y="18"/>
                  </a:cxn>
                  <a:cxn ang="0">
                    <a:pos x="4" y="13"/>
                  </a:cxn>
                  <a:cxn ang="0">
                    <a:pos x="7" y="9"/>
                  </a:cxn>
                  <a:cxn ang="0">
                    <a:pos x="12" y="4"/>
                  </a:cxn>
                  <a:cxn ang="0">
                    <a:pos x="19" y="2"/>
                  </a:cxn>
                  <a:cxn ang="0">
                    <a:pos x="26" y="0"/>
                  </a:cxn>
                  <a:cxn ang="0">
                    <a:pos x="33" y="2"/>
                  </a:cxn>
                  <a:cxn ang="0">
                    <a:pos x="38" y="3"/>
                  </a:cxn>
                  <a:cxn ang="0">
                    <a:pos x="42" y="7"/>
                  </a:cxn>
                  <a:cxn ang="0">
                    <a:pos x="46" y="11"/>
                  </a:cxn>
                  <a:cxn ang="0">
                    <a:pos x="48" y="18"/>
                  </a:cxn>
                  <a:cxn ang="0">
                    <a:pos x="38" y="21"/>
                  </a:cxn>
                  <a:cxn ang="0">
                    <a:pos x="35" y="17"/>
                  </a:cxn>
                  <a:cxn ang="0">
                    <a:pos x="33" y="14"/>
                  </a:cxn>
                  <a:cxn ang="0">
                    <a:pos x="30" y="11"/>
                  </a:cxn>
                  <a:cxn ang="0">
                    <a:pos x="24" y="11"/>
                  </a:cxn>
                  <a:cxn ang="0">
                    <a:pos x="20" y="11"/>
                  </a:cxn>
                  <a:cxn ang="0">
                    <a:pos x="18" y="13"/>
                  </a:cxn>
                  <a:cxn ang="0">
                    <a:pos x="15" y="15"/>
                  </a:cxn>
                  <a:cxn ang="0">
                    <a:pos x="12" y="18"/>
                  </a:cxn>
                  <a:cxn ang="0">
                    <a:pos x="11" y="24"/>
                  </a:cxn>
                  <a:cxn ang="0">
                    <a:pos x="11" y="29"/>
                  </a:cxn>
                  <a:cxn ang="0">
                    <a:pos x="11" y="36"/>
                  </a:cxn>
                  <a:cxn ang="0">
                    <a:pos x="12" y="40"/>
                  </a:cxn>
                  <a:cxn ang="0">
                    <a:pos x="15" y="44"/>
                  </a:cxn>
                  <a:cxn ang="0">
                    <a:pos x="18" y="47"/>
                  </a:cxn>
                  <a:cxn ang="0">
                    <a:pos x="20" y="48"/>
                  </a:cxn>
                  <a:cxn ang="0">
                    <a:pos x="24" y="48"/>
                  </a:cxn>
                  <a:cxn ang="0">
                    <a:pos x="30" y="48"/>
                  </a:cxn>
                  <a:cxn ang="0">
                    <a:pos x="34" y="46"/>
                  </a:cxn>
                  <a:cxn ang="0">
                    <a:pos x="37" y="42"/>
                  </a:cxn>
                  <a:cxn ang="0">
                    <a:pos x="38" y="36"/>
                  </a:cxn>
                </a:cxnLst>
                <a:rect l="0" t="0" r="r" b="b"/>
                <a:pathLst>
                  <a:path w="49" h="59">
                    <a:moveTo>
                      <a:pt x="38" y="36"/>
                    </a:moveTo>
                    <a:lnTo>
                      <a:pt x="49" y="40"/>
                    </a:lnTo>
                    <a:lnTo>
                      <a:pt x="48" y="46"/>
                    </a:lnTo>
                    <a:lnTo>
                      <a:pt x="44" y="50"/>
                    </a:lnTo>
                    <a:lnTo>
                      <a:pt x="41" y="54"/>
                    </a:lnTo>
                    <a:lnTo>
                      <a:pt x="37" y="57"/>
                    </a:lnTo>
                    <a:lnTo>
                      <a:pt x="31" y="58"/>
                    </a:lnTo>
                    <a:lnTo>
                      <a:pt x="26" y="59"/>
                    </a:lnTo>
                    <a:lnTo>
                      <a:pt x="19" y="58"/>
                    </a:lnTo>
                    <a:lnTo>
                      <a:pt x="12" y="55"/>
                    </a:lnTo>
                    <a:lnTo>
                      <a:pt x="7" y="51"/>
                    </a:lnTo>
                    <a:lnTo>
                      <a:pt x="4" y="47"/>
                    </a:lnTo>
                    <a:lnTo>
                      <a:pt x="1" y="42"/>
                    </a:lnTo>
                    <a:lnTo>
                      <a:pt x="0" y="36"/>
                    </a:lnTo>
                    <a:lnTo>
                      <a:pt x="0" y="31"/>
                    </a:lnTo>
                    <a:lnTo>
                      <a:pt x="0" y="24"/>
                    </a:lnTo>
                    <a:lnTo>
                      <a:pt x="1" y="18"/>
                    </a:lnTo>
                    <a:lnTo>
                      <a:pt x="4" y="13"/>
                    </a:lnTo>
                    <a:lnTo>
                      <a:pt x="7" y="9"/>
                    </a:lnTo>
                    <a:lnTo>
                      <a:pt x="12" y="4"/>
                    </a:lnTo>
                    <a:lnTo>
                      <a:pt x="19" y="2"/>
                    </a:lnTo>
                    <a:lnTo>
                      <a:pt x="26" y="0"/>
                    </a:lnTo>
                    <a:lnTo>
                      <a:pt x="33" y="2"/>
                    </a:lnTo>
                    <a:lnTo>
                      <a:pt x="38" y="3"/>
                    </a:lnTo>
                    <a:lnTo>
                      <a:pt x="42" y="7"/>
                    </a:lnTo>
                    <a:lnTo>
                      <a:pt x="46" y="11"/>
                    </a:lnTo>
                    <a:lnTo>
                      <a:pt x="48" y="18"/>
                    </a:lnTo>
                    <a:lnTo>
                      <a:pt x="38" y="21"/>
                    </a:lnTo>
                    <a:lnTo>
                      <a:pt x="35" y="17"/>
                    </a:lnTo>
                    <a:lnTo>
                      <a:pt x="33" y="14"/>
                    </a:lnTo>
                    <a:lnTo>
                      <a:pt x="30" y="11"/>
                    </a:lnTo>
                    <a:lnTo>
                      <a:pt x="24" y="11"/>
                    </a:lnTo>
                    <a:lnTo>
                      <a:pt x="20" y="11"/>
                    </a:lnTo>
                    <a:lnTo>
                      <a:pt x="18" y="13"/>
                    </a:lnTo>
                    <a:lnTo>
                      <a:pt x="15" y="15"/>
                    </a:lnTo>
                    <a:lnTo>
                      <a:pt x="12" y="18"/>
                    </a:lnTo>
                    <a:lnTo>
                      <a:pt x="11" y="24"/>
                    </a:lnTo>
                    <a:lnTo>
                      <a:pt x="11" y="29"/>
                    </a:lnTo>
                    <a:lnTo>
                      <a:pt x="11" y="36"/>
                    </a:lnTo>
                    <a:lnTo>
                      <a:pt x="12" y="40"/>
                    </a:lnTo>
                    <a:lnTo>
                      <a:pt x="15" y="44"/>
                    </a:lnTo>
                    <a:lnTo>
                      <a:pt x="18" y="47"/>
                    </a:lnTo>
                    <a:lnTo>
                      <a:pt x="20" y="48"/>
                    </a:lnTo>
                    <a:lnTo>
                      <a:pt x="24" y="48"/>
                    </a:lnTo>
                    <a:lnTo>
                      <a:pt x="30" y="48"/>
                    </a:lnTo>
                    <a:lnTo>
                      <a:pt x="34" y="46"/>
                    </a:lnTo>
                    <a:lnTo>
                      <a:pt x="37" y="42"/>
                    </a:lnTo>
                    <a:lnTo>
                      <a:pt x="38" y="36"/>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0950" name="Freeform 54"/>
              <p:cNvSpPr>
                <a:spLocks/>
              </p:cNvSpPr>
              <p:nvPr/>
            </p:nvSpPr>
            <p:spPr bwMode="auto">
              <a:xfrm>
                <a:off x="2759" y="938"/>
                <a:ext cx="26" cy="42"/>
              </a:xfrm>
              <a:custGeom>
                <a:avLst/>
                <a:gdLst/>
                <a:ahLst/>
                <a:cxnLst>
                  <a:cxn ang="0">
                    <a:pos x="11" y="42"/>
                  </a:cxn>
                  <a:cxn ang="0">
                    <a:pos x="0" y="42"/>
                  </a:cxn>
                  <a:cxn ang="0">
                    <a:pos x="0" y="0"/>
                  </a:cxn>
                  <a:cxn ang="0">
                    <a:pos x="11" y="0"/>
                  </a:cxn>
                  <a:cxn ang="0">
                    <a:pos x="11" y="7"/>
                  </a:cxn>
                  <a:cxn ang="0">
                    <a:pos x="13" y="3"/>
                  </a:cxn>
                  <a:cxn ang="0">
                    <a:pos x="15" y="1"/>
                  </a:cxn>
                  <a:cxn ang="0">
                    <a:pos x="18" y="0"/>
                  </a:cxn>
                  <a:cxn ang="0">
                    <a:pos x="19" y="0"/>
                  </a:cxn>
                  <a:cxn ang="0">
                    <a:pos x="23" y="0"/>
                  </a:cxn>
                  <a:cxn ang="0">
                    <a:pos x="26" y="1"/>
                  </a:cxn>
                  <a:cxn ang="0">
                    <a:pos x="23" y="12"/>
                  </a:cxn>
                  <a:cxn ang="0">
                    <a:pos x="20" y="11"/>
                  </a:cxn>
                  <a:cxn ang="0">
                    <a:pos x="18" y="11"/>
                  </a:cxn>
                  <a:cxn ang="0">
                    <a:pos x="16" y="11"/>
                  </a:cxn>
                  <a:cxn ang="0">
                    <a:pos x="15" y="12"/>
                  </a:cxn>
                  <a:cxn ang="0">
                    <a:pos x="13" y="14"/>
                  </a:cxn>
                  <a:cxn ang="0">
                    <a:pos x="12" y="16"/>
                  </a:cxn>
                  <a:cxn ang="0">
                    <a:pos x="11" y="19"/>
                  </a:cxn>
                  <a:cxn ang="0">
                    <a:pos x="11" y="23"/>
                  </a:cxn>
                  <a:cxn ang="0">
                    <a:pos x="11" y="30"/>
                  </a:cxn>
                  <a:cxn ang="0">
                    <a:pos x="11" y="42"/>
                  </a:cxn>
                </a:cxnLst>
                <a:rect l="0" t="0" r="r" b="b"/>
                <a:pathLst>
                  <a:path w="26" h="42">
                    <a:moveTo>
                      <a:pt x="11" y="42"/>
                    </a:moveTo>
                    <a:lnTo>
                      <a:pt x="0" y="42"/>
                    </a:lnTo>
                    <a:lnTo>
                      <a:pt x="0" y="0"/>
                    </a:lnTo>
                    <a:lnTo>
                      <a:pt x="11" y="0"/>
                    </a:lnTo>
                    <a:lnTo>
                      <a:pt x="11" y="7"/>
                    </a:lnTo>
                    <a:lnTo>
                      <a:pt x="13" y="3"/>
                    </a:lnTo>
                    <a:lnTo>
                      <a:pt x="15" y="1"/>
                    </a:lnTo>
                    <a:lnTo>
                      <a:pt x="18" y="0"/>
                    </a:lnTo>
                    <a:lnTo>
                      <a:pt x="19" y="0"/>
                    </a:lnTo>
                    <a:lnTo>
                      <a:pt x="23" y="0"/>
                    </a:lnTo>
                    <a:lnTo>
                      <a:pt x="26" y="1"/>
                    </a:lnTo>
                    <a:lnTo>
                      <a:pt x="23" y="12"/>
                    </a:lnTo>
                    <a:lnTo>
                      <a:pt x="20" y="11"/>
                    </a:lnTo>
                    <a:lnTo>
                      <a:pt x="18" y="11"/>
                    </a:lnTo>
                    <a:lnTo>
                      <a:pt x="16" y="11"/>
                    </a:lnTo>
                    <a:lnTo>
                      <a:pt x="15" y="12"/>
                    </a:lnTo>
                    <a:lnTo>
                      <a:pt x="13" y="14"/>
                    </a:lnTo>
                    <a:lnTo>
                      <a:pt x="12" y="16"/>
                    </a:lnTo>
                    <a:lnTo>
                      <a:pt x="11" y="19"/>
                    </a:lnTo>
                    <a:lnTo>
                      <a:pt x="11" y="23"/>
                    </a:lnTo>
                    <a:lnTo>
                      <a:pt x="11" y="30"/>
                    </a:lnTo>
                    <a:lnTo>
                      <a:pt x="11" y="42"/>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0951" name="Freeform 55"/>
              <p:cNvSpPr>
                <a:spLocks noEditPoints="1"/>
              </p:cNvSpPr>
              <p:nvPr/>
            </p:nvSpPr>
            <p:spPr bwMode="auto">
              <a:xfrm>
                <a:off x="2788" y="938"/>
                <a:ext cx="42" cy="42"/>
              </a:xfrm>
              <a:custGeom>
                <a:avLst/>
                <a:gdLst/>
                <a:ahLst/>
                <a:cxnLst>
                  <a:cxn ang="0">
                    <a:pos x="0" y="20"/>
                  </a:cxn>
                  <a:cxn ang="0">
                    <a:pos x="0" y="15"/>
                  </a:cxn>
                  <a:cxn ang="0">
                    <a:pos x="2" y="9"/>
                  </a:cxn>
                  <a:cxn ang="0">
                    <a:pos x="5" y="5"/>
                  </a:cxn>
                  <a:cxn ang="0">
                    <a:pos x="9" y="3"/>
                  </a:cxn>
                  <a:cxn ang="0">
                    <a:pos x="15" y="0"/>
                  </a:cxn>
                  <a:cxn ang="0">
                    <a:pos x="20" y="0"/>
                  </a:cxn>
                  <a:cxn ang="0">
                    <a:pos x="27" y="0"/>
                  </a:cxn>
                  <a:cxn ang="0">
                    <a:pos x="33" y="3"/>
                  </a:cxn>
                  <a:cxn ang="0">
                    <a:pos x="37" y="5"/>
                  </a:cxn>
                  <a:cxn ang="0">
                    <a:pos x="39" y="9"/>
                  </a:cxn>
                  <a:cxn ang="0">
                    <a:pos x="42" y="15"/>
                  </a:cxn>
                  <a:cxn ang="0">
                    <a:pos x="42" y="20"/>
                  </a:cxn>
                  <a:cxn ang="0">
                    <a:pos x="42" y="27"/>
                  </a:cxn>
                  <a:cxn ang="0">
                    <a:pos x="39" y="31"/>
                  </a:cxn>
                  <a:cxn ang="0">
                    <a:pos x="37" y="37"/>
                  </a:cxn>
                  <a:cxn ang="0">
                    <a:pos x="31" y="40"/>
                  </a:cxn>
                  <a:cxn ang="0">
                    <a:pos x="27" y="42"/>
                  </a:cxn>
                  <a:cxn ang="0">
                    <a:pos x="20" y="42"/>
                  </a:cxn>
                  <a:cxn ang="0">
                    <a:pos x="15" y="42"/>
                  </a:cxn>
                  <a:cxn ang="0">
                    <a:pos x="11" y="40"/>
                  </a:cxn>
                  <a:cxn ang="0">
                    <a:pos x="5" y="37"/>
                  </a:cxn>
                  <a:cxn ang="0">
                    <a:pos x="2" y="33"/>
                  </a:cxn>
                  <a:cxn ang="0">
                    <a:pos x="0" y="27"/>
                  </a:cxn>
                  <a:cxn ang="0">
                    <a:pos x="0" y="20"/>
                  </a:cxn>
                  <a:cxn ang="0">
                    <a:pos x="11" y="20"/>
                  </a:cxn>
                  <a:cxn ang="0">
                    <a:pos x="11" y="25"/>
                  </a:cxn>
                  <a:cxn ang="0">
                    <a:pos x="12" y="29"/>
                  </a:cxn>
                  <a:cxn ang="0">
                    <a:pos x="13" y="31"/>
                  </a:cxn>
                  <a:cxn ang="0">
                    <a:pos x="16" y="33"/>
                  </a:cxn>
                  <a:cxn ang="0">
                    <a:pos x="20" y="34"/>
                  </a:cxn>
                  <a:cxn ang="0">
                    <a:pos x="26" y="33"/>
                  </a:cxn>
                  <a:cxn ang="0">
                    <a:pos x="28" y="31"/>
                  </a:cxn>
                  <a:cxn ang="0">
                    <a:pos x="30" y="29"/>
                  </a:cxn>
                  <a:cxn ang="0">
                    <a:pos x="31" y="25"/>
                  </a:cxn>
                  <a:cxn ang="0">
                    <a:pos x="31" y="20"/>
                  </a:cxn>
                  <a:cxn ang="0">
                    <a:pos x="31" y="18"/>
                  </a:cxn>
                  <a:cxn ang="0">
                    <a:pos x="30" y="14"/>
                  </a:cxn>
                  <a:cxn ang="0">
                    <a:pos x="28" y="11"/>
                  </a:cxn>
                  <a:cxn ang="0">
                    <a:pos x="26" y="8"/>
                  </a:cxn>
                  <a:cxn ang="0">
                    <a:pos x="20" y="8"/>
                  </a:cxn>
                  <a:cxn ang="0">
                    <a:pos x="16" y="8"/>
                  </a:cxn>
                  <a:cxn ang="0">
                    <a:pos x="13" y="11"/>
                  </a:cxn>
                  <a:cxn ang="0">
                    <a:pos x="12" y="14"/>
                  </a:cxn>
                  <a:cxn ang="0">
                    <a:pos x="11" y="18"/>
                  </a:cxn>
                  <a:cxn ang="0">
                    <a:pos x="11" y="20"/>
                  </a:cxn>
                </a:cxnLst>
                <a:rect l="0" t="0" r="r" b="b"/>
                <a:pathLst>
                  <a:path w="42" h="42">
                    <a:moveTo>
                      <a:pt x="0" y="20"/>
                    </a:moveTo>
                    <a:lnTo>
                      <a:pt x="0" y="15"/>
                    </a:lnTo>
                    <a:lnTo>
                      <a:pt x="2" y="9"/>
                    </a:lnTo>
                    <a:lnTo>
                      <a:pt x="5" y="5"/>
                    </a:lnTo>
                    <a:lnTo>
                      <a:pt x="9" y="3"/>
                    </a:lnTo>
                    <a:lnTo>
                      <a:pt x="15" y="0"/>
                    </a:lnTo>
                    <a:lnTo>
                      <a:pt x="20" y="0"/>
                    </a:lnTo>
                    <a:lnTo>
                      <a:pt x="27" y="0"/>
                    </a:lnTo>
                    <a:lnTo>
                      <a:pt x="33" y="3"/>
                    </a:lnTo>
                    <a:lnTo>
                      <a:pt x="37" y="5"/>
                    </a:lnTo>
                    <a:lnTo>
                      <a:pt x="39" y="9"/>
                    </a:lnTo>
                    <a:lnTo>
                      <a:pt x="42" y="15"/>
                    </a:lnTo>
                    <a:lnTo>
                      <a:pt x="42" y="20"/>
                    </a:lnTo>
                    <a:lnTo>
                      <a:pt x="42" y="27"/>
                    </a:lnTo>
                    <a:lnTo>
                      <a:pt x="39" y="31"/>
                    </a:lnTo>
                    <a:lnTo>
                      <a:pt x="37" y="37"/>
                    </a:lnTo>
                    <a:lnTo>
                      <a:pt x="31" y="40"/>
                    </a:lnTo>
                    <a:lnTo>
                      <a:pt x="27" y="42"/>
                    </a:lnTo>
                    <a:lnTo>
                      <a:pt x="20" y="42"/>
                    </a:lnTo>
                    <a:lnTo>
                      <a:pt x="15" y="42"/>
                    </a:lnTo>
                    <a:lnTo>
                      <a:pt x="11" y="40"/>
                    </a:lnTo>
                    <a:lnTo>
                      <a:pt x="5" y="37"/>
                    </a:lnTo>
                    <a:lnTo>
                      <a:pt x="2" y="33"/>
                    </a:lnTo>
                    <a:lnTo>
                      <a:pt x="0" y="27"/>
                    </a:lnTo>
                    <a:lnTo>
                      <a:pt x="0" y="20"/>
                    </a:lnTo>
                    <a:close/>
                    <a:moveTo>
                      <a:pt x="11" y="20"/>
                    </a:moveTo>
                    <a:lnTo>
                      <a:pt x="11" y="25"/>
                    </a:lnTo>
                    <a:lnTo>
                      <a:pt x="12" y="29"/>
                    </a:lnTo>
                    <a:lnTo>
                      <a:pt x="13" y="31"/>
                    </a:lnTo>
                    <a:lnTo>
                      <a:pt x="16" y="33"/>
                    </a:lnTo>
                    <a:lnTo>
                      <a:pt x="20" y="34"/>
                    </a:lnTo>
                    <a:lnTo>
                      <a:pt x="26" y="33"/>
                    </a:lnTo>
                    <a:lnTo>
                      <a:pt x="28" y="31"/>
                    </a:lnTo>
                    <a:lnTo>
                      <a:pt x="30" y="29"/>
                    </a:lnTo>
                    <a:lnTo>
                      <a:pt x="31" y="25"/>
                    </a:lnTo>
                    <a:lnTo>
                      <a:pt x="31" y="20"/>
                    </a:lnTo>
                    <a:lnTo>
                      <a:pt x="31" y="18"/>
                    </a:lnTo>
                    <a:lnTo>
                      <a:pt x="30" y="14"/>
                    </a:lnTo>
                    <a:lnTo>
                      <a:pt x="28" y="11"/>
                    </a:lnTo>
                    <a:lnTo>
                      <a:pt x="26" y="8"/>
                    </a:lnTo>
                    <a:lnTo>
                      <a:pt x="20" y="8"/>
                    </a:lnTo>
                    <a:lnTo>
                      <a:pt x="16" y="8"/>
                    </a:lnTo>
                    <a:lnTo>
                      <a:pt x="13" y="11"/>
                    </a:lnTo>
                    <a:lnTo>
                      <a:pt x="12" y="14"/>
                    </a:lnTo>
                    <a:lnTo>
                      <a:pt x="11" y="18"/>
                    </a:lnTo>
                    <a:lnTo>
                      <a:pt x="11" y="20"/>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0952" name="Freeform 56"/>
              <p:cNvSpPr>
                <a:spLocks/>
              </p:cNvSpPr>
              <p:nvPr/>
            </p:nvSpPr>
            <p:spPr bwMode="auto">
              <a:xfrm>
                <a:off x="2834" y="938"/>
                <a:ext cx="39" cy="42"/>
              </a:xfrm>
              <a:custGeom>
                <a:avLst/>
                <a:gdLst/>
                <a:ahLst/>
                <a:cxnLst>
                  <a:cxn ang="0">
                    <a:pos x="0" y="29"/>
                  </a:cxn>
                  <a:cxn ang="0">
                    <a:pos x="10" y="27"/>
                  </a:cxn>
                  <a:cxn ang="0">
                    <a:pos x="11" y="30"/>
                  </a:cxn>
                  <a:cxn ang="0">
                    <a:pos x="14" y="33"/>
                  </a:cxn>
                  <a:cxn ang="0">
                    <a:pos x="17" y="34"/>
                  </a:cxn>
                  <a:cxn ang="0">
                    <a:pos x="20" y="34"/>
                  </a:cxn>
                  <a:cxn ang="0">
                    <a:pos x="24" y="34"/>
                  </a:cxn>
                  <a:cxn ang="0">
                    <a:pos x="26" y="33"/>
                  </a:cxn>
                  <a:cxn ang="0">
                    <a:pos x="28" y="31"/>
                  </a:cxn>
                  <a:cxn ang="0">
                    <a:pos x="28" y="30"/>
                  </a:cxn>
                  <a:cxn ang="0">
                    <a:pos x="28" y="29"/>
                  </a:cxn>
                  <a:cxn ang="0">
                    <a:pos x="28" y="29"/>
                  </a:cxn>
                  <a:cxn ang="0">
                    <a:pos x="26" y="27"/>
                  </a:cxn>
                  <a:cxn ang="0">
                    <a:pos x="24" y="26"/>
                  </a:cxn>
                  <a:cxn ang="0">
                    <a:pos x="15" y="25"/>
                  </a:cxn>
                  <a:cxn ang="0">
                    <a:pos x="10" y="23"/>
                  </a:cxn>
                  <a:cxn ang="0">
                    <a:pos x="6" y="22"/>
                  </a:cxn>
                  <a:cxn ang="0">
                    <a:pos x="3" y="19"/>
                  </a:cxn>
                  <a:cxn ang="0">
                    <a:pos x="2" y="16"/>
                  </a:cxn>
                  <a:cxn ang="0">
                    <a:pos x="2" y="12"/>
                  </a:cxn>
                  <a:cxn ang="0">
                    <a:pos x="2" y="9"/>
                  </a:cxn>
                  <a:cxn ang="0">
                    <a:pos x="3" y="5"/>
                  </a:cxn>
                  <a:cxn ang="0">
                    <a:pos x="6" y="3"/>
                  </a:cxn>
                  <a:cxn ang="0">
                    <a:pos x="9" y="1"/>
                  </a:cxn>
                  <a:cxn ang="0">
                    <a:pos x="13" y="0"/>
                  </a:cxn>
                  <a:cxn ang="0">
                    <a:pos x="18" y="0"/>
                  </a:cxn>
                  <a:cxn ang="0">
                    <a:pos x="24" y="0"/>
                  </a:cxn>
                  <a:cxn ang="0">
                    <a:pos x="28" y="1"/>
                  </a:cxn>
                  <a:cxn ang="0">
                    <a:pos x="32" y="3"/>
                  </a:cxn>
                  <a:cxn ang="0">
                    <a:pos x="35" y="7"/>
                  </a:cxn>
                  <a:cxn ang="0">
                    <a:pos x="37" y="11"/>
                  </a:cxn>
                  <a:cxn ang="0">
                    <a:pos x="26" y="12"/>
                  </a:cxn>
                  <a:cxn ang="0">
                    <a:pos x="25" y="11"/>
                  </a:cxn>
                  <a:cxn ang="0">
                    <a:pos x="24" y="9"/>
                  </a:cxn>
                  <a:cxn ang="0">
                    <a:pos x="22" y="8"/>
                  </a:cxn>
                  <a:cxn ang="0">
                    <a:pos x="20" y="8"/>
                  </a:cxn>
                  <a:cxn ang="0">
                    <a:pos x="15" y="8"/>
                  </a:cxn>
                  <a:cxn ang="0">
                    <a:pos x="13" y="9"/>
                  </a:cxn>
                  <a:cxn ang="0">
                    <a:pos x="13" y="9"/>
                  </a:cxn>
                  <a:cxn ang="0">
                    <a:pos x="13" y="11"/>
                  </a:cxn>
                  <a:cxn ang="0">
                    <a:pos x="13" y="12"/>
                  </a:cxn>
                  <a:cxn ang="0">
                    <a:pos x="13" y="14"/>
                  </a:cxn>
                  <a:cxn ang="0">
                    <a:pos x="15" y="14"/>
                  </a:cxn>
                  <a:cxn ang="0">
                    <a:pos x="18" y="15"/>
                  </a:cxn>
                  <a:cxn ang="0">
                    <a:pos x="24" y="16"/>
                  </a:cxn>
                  <a:cxn ang="0">
                    <a:pos x="28" y="18"/>
                  </a:cxn>
                  <a:cxn ang="0">
                    <a:pos x="32" y="19"/>
                  </a:cxn>
                  <a:cxn ang="0">
                    <a:pos x="35" y="20"/>
                  </a:cxn>
                  <a:cxn ang="0">
                    <a:pos x="37" y="23"/>
                  </a:cxn>
                  <a:cxn ang="0">
                    <a:pos x="39" y="26"/>
                  </a:cxn>
                  <a:cxn ang="0">
                    <a:pos x="39" y="29"/>
                  </a:cxn>
                  <a:cxn ang="0">
                    <a:pos x="39" y="33"/>
                  </a:cxn>
                  <a:cxn ang="0">
                    <a:pos x="36" y="36"/>
                  </a:cxn>
                  <a:cxn ang="0">
                    <a:pos x="33" y="38"/>
                  </a:cxn>
                  <a:cxn ang="0">
                    <a:pos x="31" y="41"/>
                  </a:cxn>
                  <a:cxn ang="0">
                    <a:pos x="25" y="42"/>
                  </a:cxn>
                  <a:cxn ang="0">
                    <a:pos x="20" y="42"/>
                  </a:cxn>
                  <a:cxn ang="0">
                    <a:pos x="14" y="42"/>
                  </a:cxn>
                  <a:cxn ang="0">
                    <a:pos x="10" y="41"/>
                  </a:cxn>
                  <a:cxn ang="0">
                    <a:pos x="6" y="40"/>
                  </a:cxn>
                  <a:cxn ang="0">
                    <a:pos x="3" y="37"/>
                  </a:cxn>
                  <a:cxn ang="0">
                    <a:pos x="2" y="33"/>
                  </a:cxn>
                  <a:cxn ang="0">
                    <a:pos x="0" y="29"/>
                  </a:cxn>
                </a:cxnLst>
                <a:rect l="0" t="0" r="r" b="b"/>
                <a:pathLst>
                  <a:path w="39" h="42">
                    <a:moveTo>
                      <a:pt x="0" y="29"/>
                    </a:moveTo>
                    <a:lnTo>
                      <a:pt x="10" y="27"/>
                    </a:lnTo>
                    <a:lnTo>
                      <a:pt x="11" y="30"/>
                    </a:lnTo>
                    <a:lnTo>
                      <a:pt x="14" y="33"/>
                    </a:lnTo>
                    <a:lnTo>
                      <a:pt x="17" y="34"/>
                    </a:lnTo>
                    <a:lnTo>
                      <a:pt x="20" y="34"/>
                    </a:lnTo>
                    <a:lnTo>
                      <a:pt x="24" y="34"/>
                    </a:lnTo>
                    <a:lnTo>
                      <a:pt x="26" y="33"/>
                    </a:lnTo>
                    <a:lnTo>
                      <a:pt x="28" y="31"/>
                    </a:lnTo>
                    <a:lnTo>
                      <a:pt x="28" y="30"/>
                    </a:lnTo>
                    <a:lnTo>
                      <a:pt x="28" y="29"/>
                    </a:lnTo>
                    <a:lnTo>
                      <a:pt x="28" y="29"/>
                    </a:lnTo>
                    <a:lnTo>
                      <a:pt x="26" y="27"/>
                    </a:lnTo>
                    <a:lnTo>
                      <a:pt x="24" y="26"/>
                    </a:lnTo>
                    <a:lnTo>
                      <a:pt x="15" y="25"/>
                    </a:lnTo>
                    <a:lnTo>
                      <a:pt x="10" y="23"/>
                    </a:lnTo>
                    <a:lnTo>
                      <a:pt x="6" y="22"/>
                    </a:lnTo>
                    <a:lnTo>
                      <a:pt x="3" y="19"/>
                    </a:lnTo>
                    <a:lnTo>
                      <a:pt x="2" y="16"/>
                    </a:lnTo>
                    <a:lnTo>
                      <a:pt x="2" y="12"/>
                    </a:lnTo>
                    <a:lnTo>
                      <a:pt x="2" y="9"/>
                    </a:lnTo>
                    <a:lnTo>
                      <a:pt x="3" y="5"/>
                    </a:lnTo>
                    <a:lnTo>
                      <a:pt x="6" y="3"/>
                    </a:lnTo>
                    <a:lnTo>
                      <a:pt x="9" y="1"/>
                    </a:lnTo>
                    <a:lnTo>
                      <a:pt x="13" y="0"/>
                    </a:lnTo>
                    <a:lnTo>
                      <a:pt x="18" y="0"/>
                    </a:lnTo>
                    <a:lnTo>
                      <a:pt x="24" y="0"/>
                    </a:lnTo>
                    <a:lnTo>
                      <a:pt x="28" y="1"/>
                    </a:lnTo>
                    <a:lnTo>
                      <a:pt x="32" y="3"/>
                    </a:lnTo>
                    <a:lnTo>
                      <a:pt x="35" y="7"/>
                    </a:lnTo>
                    <a:lnTo>
                      <a:pt x="37" y="11"/>
                    </a:lnTo>
                    <a:lnTo>
                      <a:pt x="26" y="12"/>
                    </a:lnTo>
                    <a:lnTo>
                      <a:pt x="25" y="11"/>
                    </a:lnTo>
                    <a:lnTo>
                      <a:pt x="24" y="9"/>
                    </a:lnTo>
                    <a:lnTo>
                      <a:pt x="22" y="8"/>
                    </a:lnTo>
                    <a:lnTo>
                      <a:pt x="20" y="8"/>
                    </a:lnTo>
                    <a:lnTo>
                      <a:pt x="15" y="8"/>
                    </a:lnTo>
                    <a:lnTo>
                      <a:pt x="13" y="9"/>
                    </a:lnTo>
                    <a:lnTo>
                      <a:pt x="13" y="9"/>
                    </a:lnTo>
                    <a:lnTo>
                      <a:pt x="13" y="11"/>
                    </a:lnTo>
                    <a:lnTo>
                      <a:pt x="13" y="12"/>
                    </a:lnTo>
                    <a:lnTo>
                      <a:pt x="13" y="14"/>
                    </a:lnTo>
                    <a:lnTo>
                      <a:pt x="15" y="14"/>
                    </a:lnTo>
                    <a:lnTo>
                      <a:pt x="18" y="15"/>
                    </a:lnTo>
                    <a:lnTo>
                      <a:pt x="24" y="16"/>
                    </a:lnTo>
                    <a:lnTo>
                      <a:pt x="28" y="18"/>
                    </a:lnTo>
                    <a:lnTo>
                      <a:pt x="32" y="19"/>
                    </a:lnTo>
                    <a:lnTo>
                      <a:pt x="35" y="20"/>
                    </a:lnTo>
                    <a:lnTo>
                      <a:pt x="37" y="23"/>
                    </a:lnTo>
                    <a:lnTo>
                      <a:pt x="39" y="26"/>
                    </a:lnTo>
                    <a:lnTo>
                      <a:pt x="39" y="29"/>
                    </a:lnTo>
                    <a:lnTo>
                      <a:pt x="39" y="33"/>
                    </a:lnTo>
                    <a:lnTo>
                      <a:pt x="36" y="36"/>
                    </a:lnTo>
                    <a:lnTo>
                      <a:pt x="33" y="38"/>
                    </a:lnTo>
                    <a:lnTo>
                      <a:pt x="31" y="41"/>
                    </a:lnTo>
                    <a:lnTo>
                      <a:pt x="25" y="42"/>
                    </a:lnTo>
                    <a:lnTo>
                      <a:pt x="20" y="42"/>
                    </a:lnTo>
                    <a:lnTo>
                      <a:pt x="14" y="42"/>
                    </a:lnTo>
                    <a:lnTo>
                      <a:pt x="10" y="41"/>
                    </a:lnTo>
                    <a:lnTo>
                      <a:pt x="6" y="40"/>
                    </a:lnTo>
                    <a:lnTo>
                      <a:pt x="3" y="37"/>
                    </a:lnTo>
                    <a:lnTo>
                      <a:pt x="2" y="33"/>
                    </a:lnTo>
                    <a:lnTo>
                      <a:pt x="0" y="29"/>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0953" name="Freeform 57"/>
              <p:cNvSpPr>
                <a:spLocks/>
              </p:cNvSpPr>
              <p:nvPr/>
            </p:nvSpPr>
            <p:spPr bwMode="auto">
              <a:xfrm>
                <a:off x="2878" y="938"/>
                <a:ext cx="39" cy="42"/>
              </a:xfrm>
              <a:custGeom>
                <a:avLst/>
                <a:gdLst/>
                <a:ahLst/>
                <a:cxnLst>
                  <a:cxn ang="0">
                    <a:pos x="0" y="29"/>
                  </a:cxn>
                  <a:cxn ang="0">
                    <a:pos x="10" y="27"/>
                  </a:cxn>
                  <a:cxn ang="0">
                    <a:pos x="11" y="30"/>
                  </a:cxn>
                  <a:cxn ang="0">
                    <a:pos x="14" y="33"/>
                  </a:cxn>
                  <a:cxn ang="0">
                    <a:pos x="17" y="34"/>
                  </a:cxn>
                  <a:cxn ang="0">
                    <a:pos x="19" y="34"/>
                  </a:cxn>
                  <a:cxn ang="0">
                    <a:pos x="24" y="34"/>
                  </a:cxn>
                  <a:cxn ang="0">
                    <a:pos x="26" y="33"/>
                  </a:cxn>
                  <a:cxn ang="0">
                    <a:pos x="28" y="31"/>
                  </a:cxn>
                  <a:cxn ang="0">
                    <a:pos x="28" y="30"/>
                  </a:cxn>
                  <a:cxn ang="0">
                    <a:pos x="28" y="29"/>
                  </a:cxn>
                  <a:cxn ang="0">
                    <a:pos x="26" y="29"/>
                  </a:cxn>
                  <a:cxn ang="0">
                    <a:pos x="26" y="27"/>
                  </a:cxn>
                  <a:cxn ang="0">
                    <a:pos x="24" y="26"/>
                  </a:cxn>
                  <a:cxn ang="0">
                    <a:pos x="15" y="25"/>
                  </a:cxn>
                  <a:cxn ang="0">
                    <a:pos x="10" y="23"/>
                  </a:cxn>
                  <a:cxn ang="0">
                    <a:pos x="6" y="22"/>
                  </a:cxn>
                  <a:cxn ang="0">
                    <a:pos x="3" y="19"/>
                  </a:cxn>
                  <a:cxn ang="0">
                    <a:pos x="2" y="16"/>
                  </a:cxn>
                  <a:cxn ang="0">
                    <a:pos x="2" y="12"/>
                  </a:cxn>
                  <a:cxn ang="0">
                    <a:pos x="2" y="9"/>
                  </a:cxn>
                  <a:cxn ang="0">
                    <a:pos x="3" y="5"/>
                  </a:cxn>
                  <a:cxn ang="0">
                    <a:pos x="6" y="3"/>
                  </a:cxn>
                  <a:cxn ang="0">
                    <a:pos x="9" y="1"/>
                  </a:cxn>
                  <a:cxn ang="0">
                    <a:pos x="13" y="0"/>
                  </a:cxn>
                  <a:cxn ang="0">
                    <a:pos x="18" y="0"/>
                  </a:cxn>
                  <a:cxn ang="0">
                    <a:pos x="24" y="0"/>
                  </a:cxn>
                  <a:cxn ang="0">
                    <a:pos x="28" y="1"/>
                  </a:cxn>
                  <a:cxn ang="0">
                    <a:pos x="32" y="3"/>
                  </a:cxn>
                  <a:cxn ang="0">
                    <a:pos x="35" y="7"/>
                  </a:cxn>
                  <a:cxn ang="0">
                    <a:pos x="37" y="11"/>
                  </a:cxn>
                  <a:cxn ang="0">
                    <a:pos x="26" y="12"/>
                  </a:cxn>
                  <a:cxn ang="0">
                    <a:pos x="25" y="11"/>
                  </a:cxn>
                  <a:cxn ang="0">
                    <a:pos x="24" y="9"/>
                  </a:cxn>
                  <a:cxn ang="0">
                    <a:pos x="22" y="8"/>
                  </a:cxn>
                  <a:cxn ang="0">
                    <a:pos x="19" y="8"/>
                  </a:cxn>
                  <a:cxn ang="0">
                    <a:pos x="15" y="8"/>
                  </a:cxn>
                  <a:cxn ang="0">
                    <a:pos x="13" y="9"/>
                  </a:cxn>
                  <a:cxn ang="0">
                    <a:pos x="13" y="9"/>
                  </a:cxn>
                  <a:cxn ang="0">
                    <a:pos x="13" y="11"/>
                  </a:cxn>
                  <a:cxn ang="0">
                    <a:pos x="13" y="12"/>
                  </a:cxn>
                  <a:cxn ang="0">
                    <a:pos x="13" y="14"/>
                  </a:cxn>
                  <a:cxn ang="0">
                    <a:pos x="15" y="14"/>
                  </a:cxn>
                  <a:cxn ang="0">
                    <a:pos x="18" y="15"/>
                  </a:cxn>
                  <a:cxn ang="0">
                    <a:pos x="24" y="16"/>
                  </a:cxn>
                  <a:cxn ang="0">
                    <a:pos x="28" y="18"/>
                  </a:cxn>
                  <a:cxn ang="0">
                    <a:pos x="32" y="19"/>
                  </a:cxn>
                  <a:cxn ang="0">
                    <a:pos x="35" y="20"/>
                  </a:cxn>
                  <a:cxn ang="0">
                    <a:pos x="37" y="23"/>
                  </a:cxn>
                  <a:cxn ang="0">
                    <a:pos x="39" y="26"/>
                  </a:cxn>
                  <a:cxn ang="0">
                    <a:pos x="39" y="29"/>
                  </a:cxn>
                  <a:cxn ang="0">
                    <a:pos x="39" y="33"/>
                  </a:cxn>
                  <a:cxn ang="0">
                    <a:pos x="36" y="36"/>
                  </a:cxn>
                  <a:cxn ang="0">
                    <a:pos x="33" y="38"/>
                  </a:cxn>
                  <a:cxn ang="0">
                    <a:pos x="30" y="41"/>
                  </a:cxn>
                  <a:cxn ang="0">
                    <a:pos x="25" y="42"/>
                  </a:cxn>
                  <a:cxn ang="0">
                    <a:pos x="19" y="42"/>
                  </a:cxn>
                  <a:cxn ang="0">
                    <a:pos x="14" y="42"/>
                  </a:cxn>
                  <a:cxn ang="0">
                    <a:pos x="10" y="41"/>
                  </a:cxn>
                  <a:cxn ang="0">
                    <a:pos x="6" y="40"/>
                  </a:cxn>
                  <a:cxn ang="0">
                    <a:pos x="3" y="37"/>
                  </a:cxn>
                  <a:cxn ang="0">
                    <a:pos x="2" y="33"/>
                  </a:cxn>
                  <a:cxn ang="0">
                    <a:pos x="0" y="29"/>
                  </a:cxn>
                </a:cxnLst>
                <a:rect l="0" t="0" r="r" b="b"/>
                <a:pathLst>
                  <a:path w="39" h="42">
                    <a:moveTo>
                      <a:pt x="0" y="29"/>
                    </a:moveTo>
                    <a:lnTo>
                      <a:pt x="10" y="27"/>
                    </a:lnTo>
                    <a:lnTo>
                      <a:pt x="11" y="30"/>
                    </a:lnTo>
                    <a:lnTo>
                      <a:pt x="14" y="33"/>
                    </a:lnTo>
                    <a:lnTo>
                      <a:pt x="17" y="34"/>
                    </a:lnTo>
                    <a:lnTo>
                      <a:pt x="19" y="34"/>
                    </a:lnTo>
                    <a:lnTo>
                      <a:pt x="24" y="34"/>
                    </a:lnTo>
                    <a:lnTo>
                      <a:pt x="26" y="33"/>
                    </a:lnTo>
                    <a:lnTo>
                      <a:pt x="28" y="31"/>
                    </a:lnTo>
                    <a:lnTo>
                      <a:pt x="28" y="30"/>
                    </a:lnTo>
                    <a:lnTo>
                      <a:pt x="28" y="29"/>
                    </a:lnTo>
                    <a:lnTo>
                      <a:pt x="26" y="29"/>
                    </a:lnTo>
                    <a:lnTo>
                      <a:pt x="26" y="27"/>
                    </a:lnTo>
                    <a:lnTo>
                      <a:pt x="24" y="26"/>
                    </a:lnTo>
                    <a:lnTo>
                      <a:pt x="15" y="25"/>
                    </a:lnTo>
                    <a:lnTo>
                      <a:pt x="10" y="23"/>
                    </a:lnTo>
                    <a:lnTo>
                      <a:pt x="6" y="22"/>
                    </a:lnTo>
                    <a:lnTo>
                      <a:pt x="3" y="19"/>
                    </a:lnTo>
                    <a:lnTo>
                      <a:pt x="2" y="16"/>
                    </a:lnTo>
                    <a:lnTo>
                      <a:pt x="2" y="12"/>
                    </a:lnTo>
                    <a:lnTo>
                      <a:pt x="2" y="9"/>
                    </a:lnTo>
                    <a:lnTo>
                      <a:pt x="3" y="5"/>
                    </a:lnTo>
                    <a:lnTo>
                      <a:pt x="6" y="3"/>
                    </a:lnTo>
                    <a:lnTo>
                      <a:pt x="9" y="1"/>
                    </a:lnTo>
                    <a:lnTo>
                      <a:pt x="13" y="0"/>
                    </a:lnTo>
                    <a:lnTo>
                      <a:pt x="18" y="0"/>
                    </a:lnTo>
                    <a:lnTo>
                      <a:pt x="24" y="0"/>
                    </a:lnTo>
                    <a:lnTo>
                      <a:pt x="28" y="1"/>
                    </a:lnTo>
                    <a:lnTo>
                      <a:pt x="32" y="3"/>
                    </a:lnTo>
                    <a:lnTo>
                      <a:pt x="35" y="7"/>
                    </a:lnTo>
                    <a:lnTo>
                      <a:pt x="37" y="11"/>
                    </a:lnTo>
                    <a:lnTo>
                      <a:pt x="26" y="12"/>
                    </a:lnTo>
                    <a:lnTo>
                      <a:pt x="25" y="11"/>
                    </a:lnTo>
                    <a:lnTo>
                      <a:pt x="24" y="9"/>
                    </a:lnTo>
                    <a:lnTo>
                      <a:pt x="22" y="8"/>
                    </a:lnTo>
                    <a:lnTo>
                      <a:pt x="19" y="8"/>
                    </a:lnTo>
                    <a:lnTo>
                      <a:pt x="15" y="8"/>
                    </a:lnTo>
                    <a:lnTo>
                      <a:pt x="13" y="9"/>
                    </a:lnTo>
                    <a:lnTo>
                      <a:pt x="13" y="9"/>
                    </a:lnTo>
                    <a:lnTo>
                      <a:pt x="13" y="11"/>
                    </a:lnTo>
                    <a:lnTo>
                      <a:pt x="13" y="12"/>
                    </a:lnTo>
                    <a:lnTo>
                      <a:pt x="13" y="14"/>
                    </a:lnTo>
                    <a:lnTo>
                      <a:pt x="15" y="14"/>
                    </a:lnTo>
                    <a:lnTo>
                      <a:pt x="18" y="15"/>
                    </a:lnTo>
                    <a:lnTo>
                      <a:pt x="24" y="16"/>
                    </a:lnTo>
                    <a:lnTo>
                      <a:pt x="28" y="18"/>
                    </a:lnTo>
                    <a:lnTo>
                      <a:pt x="32" y="19"/>
                    </a:lnTo>
                    <a:lnTo>
                      <a:pt x="35" y="20"/>
                    </a:lnTo>
                    <a:lnTo>
                      <a:pt x="37" y="23"/>
                    </a:lnTo>
                    <a:lnTo>
                      <a:pt x="39" y="26"/>
                    </a:lnTo>
                    <a:lnTo>
                      <a:pt x="39" y="29"/>
                    </a:lnTo>
                    <a:lnTo>
                      <a:pt x="39" y="33"/>
                    </a:lnTo>
                    <a:lnTo>
                      <a:pt x="36" y="36"/>
                    </a:lnTo>
                    <a:lnTo>
                      <a:pt x="33" y="38"/>
                    </a:lnTo>
                    <a:lnTo>
                      <a:pt x="30" y="41"/>
                    </a:lnTo>
                    <a:lnTo>
                      <a:pt x="25" y="42"/>
                    </a:lnTo>
                    <a:lnTo>
                      <a:pt x="19" y="42"/>
                    </a:lnTo>
                    <a:lnTo>
                      <a:pt x="14" y="42"/>
                    </a:lnTo>
                    <a:lnTo>
                      <a:pt x="10" y="41"/>
                    </a:lnTo>
                    <a:lnTo>
                      <a:pt x="6" y="40"/>
                    </a:lnTo>
                    <a:lnTo>
                      <a:pt x="3" y="37"/>
                    </a:lnTo>
                    <a:lnTo>
                      <a:pt x="2" y="33"/>
                    </a:lnTo>
                    <a:lnTo>
                      <a:pt x="0" y="29"/>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0954" name="Freeform 58"/>
              <p:cNvSpPr>
                <a:spLocks/>
              </p:cNvSpPr>
              <p:nvPr/>
            </p:nvSpPr>
            <p:spPr bwMode="auto">
              <a:xfrm>
                <a:off x="2946" y="921"/>
                <a:ext cx="46" cy="59"/>
              </a:xfrm>
              <a:custGeom>
                <a:avLst/>
                <a:gdLst/>
                <a:ahLst/>
                <a:cxnLst>
                  <a:cxn ang="0">
                    <a:pos x="11" y="39"/>
                  </a:cxn>
                  <a:cxn ang="0">
                    <a:pos x="15" y="47"/>
                  </a:cxn>
                  <a:cxn ang="0">
                    <a:pos x="23" y="50"/>
                  </a:cxn>
                  <a:cxn ang="0">
                    <a:pos x="33" y="47"/>
                  </a:cxn>
                  <a:cxn ang="0">
                    <a:pos x="35" y="42"/>
                  </a:cxn>
                  <a:cxn ang="0">
                    <a:pos x="34" y="39"/>
                  </a:cxn>
                  <a:cxn ang="0">
                    <a:pos x="30" y="36"/>
                  </a:cxn>
                  <a:cxn ang="0">
                    <a:pos x="24" y="35"/>
                  </a:cxn>
                  <a:cxn ang="0">
                    <a:pos x="15" y="32"/>
                  </a:cxn>
                  <a:cxn ang="0">
                    <a:pos x="8" y="28"/>
                  </a:cxn>
                  <a:cxn ang="0">
                    <a:pos x="2" y="21"/>
                  </a:cxn>
                  <a:cxn ang="0">
                    <a:pos x="2" y="13"/>
                  </a:cxn>
                  <a:cxn ang="0">
                    <a:pos x="8" y="6"/>
                  </a:cxn>
                  <a:cxn ang="0">
                    <a:pos x="16" y="2"/>
                  </a:cxn>
                  <a:cxn ang="0">
                    <a:pos x="28" y="2"/>
                  </a:cxn>
                  <a:cxn ang="0">
                    <a:pos x="38" y="6"/>
                  </a:cxn>
                  <a:cxn ang="0">
                    <a:pos x="42" y="13"/>
                  </a:cxn>
                  <a:cxn ang="0">
                    <a:pos x="33" y="20"/>
                  </a:cxn>
                  <a:cxn ang="0">
                    <a:pos x="30" y="13"/>
                  </a:cxn>
                  <a:cxn ang="0">
                    <a:pos x="23" y="11"/>
                  </a:cxn>
                  <a:cxn ang="0">
                    <a:pos x="15" y="13"/>
                  </a:cxn>
                  <a:cxn ang="0">
                    <a:pos x="13" y="17"/>
                  </a:cxn>
                  <a:cxn ang="0">
                    <a:pos x="15" y="20"/>
                  </a:cxn>
                  <a:cxn ang="0">
                    <a:pos x="20" y="22"/>
                  </a:cxn>
                  <a:cxn ang="0">
                    <a:pos x="33" y="25"/>
                  </a:cxn>
                  <a:cxn ang="0">
                    <a:pos x="41" y="31"/>
                  </a:cxn>
                  <a:cxn ang="0">
                    <a:pos x="45" y="37"/>
                  </a:cxn>
                  <a:cxn ang="0">
                    <a:pos x="45" y="47"/>
                  </a:cxn>
                  <a:cxn ang="0">
                    <a:pos x="39" y="55"/>
                  </a:cxn>
                  <a:cxn ang="0">
                    <a:pos x="30" y="59"/>
                  </a:cxn>
                  <a:cxn ang="0">
                    <a:pos x="16" y="59"/>
                  </a:cxn>
                  <a:cxn ang="0">
                    <a:pos x="6" y="54"/>
                  </a:cxn>
                  <a:cxn ang="0">
                    <a:pos x="1" y="46"/>
                  </a:cxn>
                </a:cxnLst>
                <a:rect l="0" t="0" r="r" b="b"/>
                <a:pathLst>
                  <a:path w="46" h="59">
                    <a:moveTo>
                      <a:pt x="0" y="40"/>
                    </a:moveTo>
                    <a:lnTo>
                      <a:pt x="11" y="39"/>
                    </a:lnTo>
                    <a:lnTo>
                      <a:pt x="12" y="44"/>
                    </a:lnTo>
                    <a:lnTo>
                      <a:pt x="15" y="47"/>
                    </a:lnTo>
                    <a:lnTo>
                      <a:pt x="19" y="48"/>
                    </a:lnTo>
                    <a:lnTo>
                      <a:pt x="23" y="50"/>
                    </a:lnTo>
                    <a:lnTo>
                      <a:pt x="28" y="48"/>
                    </a:lnTo>
                    <a:lnTo>
                      <a:pt x="33" y="47"/>
                    </a:lnTo>
                    <a:lnTo>
                      <a:pt x="34" y="44"/>
                    </a:lnTo>
                    <a:lnTo>
                      <a:pt x="35" y="42"/>
                    </a:lnTo>
                    <a:lnTo>
                      <a:pt x="35" y="40"/>
                    </a:lnTo>
                    <a:lnTo>
                      <a:pt x="34" y="39"/>
                    </a:lnTo>
                    <a:lnTo>
                      <a:pt x="33" y="37"/>
                    </a:lnTo>
                    <a:lnTo>
                      <a:pt x="30" y="36"/>
                    </a:lnTo>
                    <a:lnTo>
                      <a:pt x="28" y="36"/>
                    </a:lnTo>
                    <a:lnTo>
                      <a:pt x="24" y="35"/>
                    </a:lnTo>
                    <a:lnTo>
                      <a:pt x="20" y="33"/>
                    </a:lnTo>
                    <a:lnTo>
                      <a:pt x="15" y="32"/>
                    </a:lnTo>
                    <a:lnTo>
                      <a:pt x="11" y="31"/>
                    </a:lnTo>
                    <a:lnTo>
                      <a:pt x="8" y="28"/>
                    </a:lnTo>
                    <a:lnTo>
                      <a:pt x="5" y="25"/>
                    </a:lnTo>
                    <a:lnTo>
                      <a:pt x="2" y="21"/>
                    </a:lnTo>
                    <a:lnTo>
                      <a:pt x="2" y="17"/>
                    </a:lnTo>
                    <a:lnTo>
                      <a:pt x="2" y="13"/>
                    </a:lnTo>
                    <a:lnTo>
                      <a:pt x="5" y="9"/>
                    </a:lnTo>
                    <a:lnTo>
                      <a:pt x="8" y="6"/>
                    </a:lnTo>
                    <a:lnTo>
                      <a:pt x="12" y="3"/>
                    </a:lnTo>
                    <a:lnTo>
                      <a:pt x="16" y="2"/>
                    </a:lnTo>
                    <a:lnTo>
                      <a:pt x="23" y="0"/>
                    </a:lnTo>
                    <a:lnTo>
                      <a:pt x="28" y="2"/>
                    </a:lnTo>
                    <a:lnTo>
                      <a:pt x="34" y="3"/>
                    </a:lnTo>
                    <a:lnTo>
                      <a:pt x="38" y="6"/>
                    </a:lnTo>
                    <a:lnTo>
                      <a:pt x="41" y="9"/>
                    </a:lnTo>
                    <a:lnTo>
                      <a:pt x="42" y="13"/>
                    </a:lnTo>
                    <a:lnTo>
                      <a:pt x="44" y="18"/>
                    </a:lnTo>
                    <a:lnTo>
                      <a:pt x="33" y="20"/>
                    </a:lnTo>
                    <a:lnTo>
                      <a:pt x="31" y="15"/>
                    </a:lnTo>
                    <a:lnTo>
                      <a:pt x="30" y="13"/>
                    </a:lnTo>
                    <a:lnTo>
                      <a:pt x="27" y="11"/>
                    </a:lnTo>
                    <a:lnTo>
                      <a:pt x="23" y="11"/>
                    </a:lnTo>
                    <a:lnTo>
                      <a:pt x="17" y="11"/>
                    </a:lnTo>
                    <a:lnTo>
                      <a:pt x="15" y="13"/>
                    </a:lnTo>
                    <a:lnTo>
                      <a:pt x="13" y="14"/>
                    </a:lnTo>
                    <a:lnTo>
                      <a:pt x="13" y="17"/>
                    </a:lnTo>
                    <a:lnTo>
                      <a:pt x="13" y="18"/>
                    </a:lnTo>
                    <a:lnTo>
                      <a:pt x="15" y="20"/>
                    </a:lnTo>
                    <a:lnTo>
                      <a:pt x="16" y="21"/>
                    </a:lnTo>
                    <a:lnTo>
                      <a:pt x="20" y="22"/>
                    </a:lnTo>
                    <a:lnTo>
                      <a:pt x="26" y="24"/>
                    </a:lnTo>
                    <a:lnTo>
                      <a:pt x="33" y="25"/>
                    </a:lnTo>
                    <a:lnTo>
                      <a:pt x="38" y="28"/>
                    </a:lnTo>
                    <a:lnTo>
                      <a:pt x="41" y="31"/>
                    </a:lnTo>
                    <a:lnTo>
                      <a:pt x="44" y="33"/>
                    </a:lnTo>
                    <a:lnTo>
                      <a:pt x="45" y="37"/>
                    </a:lnTo>
                    <a:lnTo>
                      <a:pt x="46" y="42"/>
                    </a:lnTo>
                    <a:lnTo>
                      <a:pt x="45" y="47"/>
                    </a:lnTo>
                    <a:lnTo>
                      <a:pt x="44" y="51"/>
                    </a:lnTo>
                    <a:lnTo>
                      <a:pt x="39" y="55"/>
                    </a:lnTo>
                    <a:lnTo>
                      <a:pt x="35" y="58"/>
                    </a:lnTo>
                    <a:lnTo>
                      <a:pt x="30" y="59"/>
                    </a:lnTo>
                    <a:lnTo>
                      <a:pt x="23" y="59"/>
                    </a:lnTo>
                    <a:lnTo>
                      <a:pt x="16" y="59"/>
                    </a:lnTo>
                    <a:lnTo>
                      <a:pt x="11" y="57"/>
                    </a:lnTo>
                    <a:lnTo>
                      <a:pt x="6" y="54"/>
                    </a:lnTo>
                    <a:lnTo>
                      <a:pt x="4" y="51"/>
                    </a:lnTo>
                    <a:lnTo>
                      <a:pt x="1" y="46"/>
                    </a:lnTo>
                    <a:lnTo>
                      <a:pt x="0" y="40"/>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0955" name="Freeform 59"/>
              <p:cNvSpPr>
                <a:spLocks noEditPoints="1"/>
              </p:cNvSpPr>
              <p:nvPr/>
            </p:nvSpPr>
            <p:spPr bwMode="auto">
              <a:xfrm>
                <a:off x="2999" y="938"/>
                <a:ext cx="39" cy="42"/>
              </a:xfrm>
              <a:custGeom>
                <a:avLst/>
                <a:gdLst/>
                <a:ahLst/>
                <a:cxnLst>
                  <a:cxn ang="0">
                    <a:pos x="26" y="29"/>
                  </a:cxn>
                  <a:cxn ang="0">
                    <a:pos x="37" y="30"/>
                  </a:cxn>
                  <a:cxn ang="0">
                    <a:pos x="34" y="36"/>
                  </a:cxn>
                  <a:cxn ang="0">
                    <a:pos x="30" y="40"/>
                  </a:cxn>
                  <a:cxn ang="0">
                    <a:pos x="26" y="42"/>
                  </a:cxn>
                  <a:cxn ang="0">
                    <a:pos x="19" y="42"/>
                  </a:cxn>
                  <a:cxn ang="0">
                    <a:pos x="15" y="42"/>
                  </a:cxn>
                  <a:cxn ang="0">
                    <a:pos x="10" y="41"/>
                  </a:cxn>
                  <a:cxn ang="0">
                    <a:pos x="7" y="38"/>
                  </a:cxn>
                  <a:cxn ang="0">
                    <a:pos x="4" y="36"/>
                  </a:cxn>
                  <a:cxn ang="0">
                    <a:pos x="2" y="31"/>
                  </a:cxn>
                  <a:cxn ang="0">
                    <a:pos x="0" y="27"/>
                  </a:cxn>
                  <a:cxn ang="0">
                    <a:pos x="0" y="22"/>
                  </a:cxn>
                  <a:cxn ang="0">
                    <a:pos x="0" y="15"/>
                  </a:cxn>
                  <a:cxn ang="0">
                    <a:pos x="2" y="9"/>
                  </a:cxn>
                  <a:cxn ang="0">
                    <a:pos x="6" y="5"/>
                  </a:cxn>
                  <a:cxn ang="0">
                    <a:pos x="8" y="3"/>
                  </a:cxn>
                  <a:cxn ang="0">
                    <a:pos x="14" y="0"/>
                  </a:cxn>
                  <a:cxn ang="0">
                    <a:pos x="19" y="0"/>
                  </a:cxn>
                  <a:cxn ang="0">
                    <a:pos x="25" y="0"/>
                  </a:cxn>
                  <a:cxn ang="0">
                    <a:pos x="29" y="3"/>
                  </a:cxn>
                  <a:cxn ang="0">
                    <a:pos x="33" y="5"/>
                  </a:cxn>
                  <a:cxn ang="0">
                    <a:pos x="36" y="11"/>
                  </a:cxn>
                  <a:cxn ang="0">
                    <a:pos x="39" y="16"/>
                  </a:cxn>
                  <a:cxn ang="0">
                    <a:pos x="39" y="25"/>
                  </a:cxn>
                  <a:cxn ang="0">
                    <a:pos x="10" y="25"/>
                  </a:cxn>
                  <a:cxn ang="0">
                    <a:pos x="11" y="29"/>
                  </a:cxn>
                  <a:cxn ang="0">
                    <a:pos x="13" y="31"/>
                  </a:cxn>
                  <a:cxn ang="0">
                    <a:pos x="17" y="34"/>
                  </a:cxn>
                  <a:cxn ang="0">
                    <a:pos x="19" y="34"/>
                  </a:cxn>
                  <a:cxn ang="0">
                    <a:pos x="22" y="34"/>
                  </a:cxn>
                  <a:cxn ang="0">
                    <a:pos x="23" y="33"/>
                  </a:cxn>
                  <a:cxn ang="0">
                    <a:pos x="26" y="31"/>
                  </a:cxn>
                  <a:cxn ang="0">
                    <a:pos x="26" y="29"/>
                  </a:cxn>
                  <a:cxn ang="0">
                    <a:pos x="28" y="18"/>
                  </a:cxn>
                  <a:cxn ang="0">
                    <a:pos x="28" y="14"/>
                  </a:cxn>
                  <a:cxn ang="0">
                    <a:pos x="25" y="11"/>
                  </a:cxn>
                  <a:cxn ang="0">
                    <a:pos x="22" y="8"/>
                  </a:cxn>
                  <a:cxn ang="0">
                    <a:pos x="19" y="8"/>
                  </a:cxn>
                  <a:cxn ang="0">
                    <a:pos x="15" y="8"/>
                  </a:cxn>
                  <a:cxn ang="0">
                    <a:pos x="13" y="11"/>
                  </a:cxn>
                  <a:cxn ang="0">
                    <a:pos x="11" y="14"/>
                  </a:cxn>
                  <a:cxn ang="0">
                    <a:pos x="11" y="18"/>
                  </a:cxn>
                  <a:cxn ang="0">
                    <a:pos x="28" y="18"/>
                  </a:cxn>
                </a:cxnLst>
                <a:rect l="0" t="0" r="r" b="b"/>
                <a:pathLst>
                  <a:path w="39" h="42">
                    <a:moveTo>
                      <a:pt x="26" y="29"/>
                    </a:moveTo>
                    <a:lnTo>
                      <a:pt x="37" y="30"/>
                    </a:lnTo>
                    <a:lnTo>
                      <a:pt x="34" y="36"/>
                    </a:lnTo>
                    <a:lnTo>
                      <a:pt x="30" y="40"/>
                    </a:lnTo>
                    <a:lnTo>
                      <a:pt x="26" y="42"/>
                    </a:lnTo>
                    <a:lnTo>
                      <a:pt x="19" y="42"/>
                    </a:lnTo>
                    <a:lnTo>
                      <a:pt x="15" y="42"/>
                    </a:lnTo>
                    <a:lnTo>
                      <a:pt x="10" y="41"/>
                    </a:lnTo>
                    <a:lnTo>
                      <a:pt x="7" y="38"/>
                    </a:lnTo>
                    <a:lnTo>
                      <a:pt x="4" y="36"/>
                    </a:lnTo>
                    <a:lnTo>
                      <a:pt x="2" y="31"/>
                    </a:lnTo>
                    <a:lnTo>
                      <a:pt x="0" y="27"/>
                    </a:lnTo>
                    <a:lnTo>
                      <a:pt x="0" y="22"/>
                    </a:lnTo>
                    <a:lnTo>
                      <a:pt x="0" y="15"/>
                    </a:lnTo>
                    <a:lnTo>
                      <a:pt x="2" y="9"/>
                    </a:lnTo>
                    <a:lnTo>
                      <a:pt x="6" y="5"/>
                    </a:lnTo>
                    <a:lnTo>
                      <a:pt x="8" y="3"/>
                    </a:lnTo>
                    <a:lnTo>
                      <a:pt x="14" y="0"/>
                    </a:lnTo>
                    <a:lnTo>
                      <a:pt x="19" y="0"/>
                    </a:lnTo>
                    <a:lnTo>
                      <a:pt x="25" y="0"/>
                    </a:lnTo>
                    <a:lnTo>
                      <a:pt x="29" y="3"/>
                    </a:lnTo>
                    <a:lnTo>
                      <a:pt x="33" y="5"/>
                    </a:lnTo>
                    <a:lnTo>
                      <a:pt x="36" y="11"/>
                    </a:lnTo>
                    <a:lnTo>
                      <a:pt x="39" y="16"/>
                    </a:lnTo>
                    <a:lnTo>
                      <a:pt x="39" y="25"/>
                    </a:lnTo>
                    <a:lnTo>
                      <a:pt x="10" y="25"/>
                    </a:lnTo>
                    <a:lnTo>
                      <a:pt x="11" y="29"/>
                    </a:lnTo>
                    <a:lnTo>
                      <a:pt x="13" y="31"/>
                    </a:lnTo>
                    <a:lnTo>
                      <a:pt x="17" y="34"/>
                    </a:lnTo>
                    <a:lnTo>
                      <a:pt x="19" y="34"/>
                    </a:lnTo>
                    <a:lnTo>
                      <a:pt x="22" y="34"/>
                    </a:lnTo>
                    <a:lnTo>
                      <a:pt x="23" y="33"/>
                    </a:lnTo>
                    <a:lnTo>
                      <a:pt x="26" y="31"/>
                    </a:lnTo>
                    <a:lnTo>
                      <a:pt x="26" y="29"/>
                    </a:lnTo>
                    <a:close/>
                    <a:moveTo>
                      <a:pt x="28" y="18"/>
                    </a:moveTo>
                    <a:lnTo>
                      <a:pt x="28" y="14"/>
                    </a:lnTo>
                    <a:lnTo>
                      <a:pt x="25" y="11"/>
                    </a:lnTo>
                    <a:lnTo>
                      <a:pt x="22" y="8"/>
                    </a:lnTo>
                    <a:lnTo>
                      <a:pt x="19" y="8"/>
                    </a:lnTo>
                    <a:lnTo>
                      <a:pt x="15" y="8"/>
                    </a:lnTo>
                    <a:lnTo>
                      <a:pt x="13" y="11"/>
                    </a:lnTo>
                    <a:lnTo>
                      <a:pt x="11" y="14"/>
                    </a:lnTo>
                    <a:lnTo>
                      <a:pt x="11" y="18"/>
                    </a:lnTo>
                    <a:lnTo>
                      <a:pt x="28" y="18"/>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0956" name="Freeform 60"/>
              <p:cNvSpPr>
                <a:spLocks/>
              </p:cNvSpPr>
              <p:nvPr/>
            </p:nvSpPr>
            <p:spPr bwMode="auto">
              <a:xfrm>
                <a:off x="3043" y="938"/>
                <a:ext cx="39" cy="42"/>
              </a:xfrm>
              <a:custGeom>
                <a:avLst/>
                <a:gdLst/>
                <a:ahLst/>
                <a:cxnLst>
                  <a:cxn ang="0">
                    <a:pos x="37" y="12"/>
                  </a:cxn>
                  <a:cxn ang="0">
                    <a:pos x="26" y="15"/>
                  </a:cxn>
                  <a:cxn ang="0">
                    <a:pos x="26" y="12"/>
                  </a:cxn>
                  <a:cxn ang="0">
                    <a:pos x="25" y="9"/>
                  </a:cxn>
                  <a:cxn ang="0">
                    <a:pos x="22" y="8"/>
                  </a:cxn>
                  <a:cxn ang="0">
                    <a:pos x="19" y="8"/>
                  </a:cxn>
                  <a:cxn ang="0">
                    <a:pos x="17" y="8"/>
                  </a:cxn>
                  <a:cxn ang="0">
                    <a:pos x="14" y="11"/>
                  </a:cxn>
                  <a:cxn ang="0">
                    <a:pos x="12" y="14"/>
                  </a:cxn>
                  <a:cxn ang="0">
                    <a:pos x="11" y="16"/>
                  </a:cxn>
                  <a:cxn ang="0">
                    <a:pos x="11" y="20"/>
                  </a:cxn>
                  <a:cxn ang="0">
                    <a:pos x="11" y="25"/>
                  </a:cxn>
                  <a:cxn ang="0">
                    <a:pos x="12" y="29"/>
                  </a:cxn>
                  <a:cxn ang="0">
                    <a:pos x="14" y="31"/>
                  </a:cxn>
                  <a:cxn ang="0">
                    <a:pos x="17" y="34"/>
                  </a:cxn>
                  <a:cxn ang="0">
                    <a:pos x="19" y="34"/>
                  </a:cxn>
                  <a:cxn ang="0">
                    <a:pos x="22" y="34"/>
                  </a:cxn>
                  <a:cxn ang="0">
                    <a:pos x="25" y="33"/>
                  </a:cxn>
                  <a:cxn ang="0">
                    <a:pos x="26" y="30"/>
                  </a:cxn>
                  <a:cxn ang="0">
                    <a:pos x="28" y="26"/>
                  </a:cxn>
                  <a:cxn ang="0">
                    <a:pos x="39" y="27"/>
                  </a:cxn>
                  <a:cxn ang="0">
                    <a:pos x="37" y="33"/>
                  </a:cxn>
                  <a:cxn ang="0">
                    <a:pos x="34" y="36"/>
                  </a:cxn>
                  <a:cxn ang="0">
                    <a:pos x="32" y="38"/>
                  </a:cxn>
                  <a:cxn ang="0">
                    <a:pos x="29" y="41"/>
                  </a:cxn>
                  <a:cxn ang="0">
                    <a:pos x="25" y="42"/>
                  </a:cxn>
                  <a:cxn ang="0">
                    <a:pos x="19" y="42"/>
                  </a:cxn>
                  <a:cxn ang="0">
                    <a:pos x="14" y="42"/>
                  </a:cxn>
                  <a:cxn ang="0">
                    <a:pos x="10" y="40"/>
                  </a:cxn>
                  <a:cxn ang="0">
                    <a:pos x="6" y="37"/>
                  </a:cxn>
                  <a:cxn ang="0">
                    <a:pos x="3" y="33"/>
                  </a:cxn>
                  <a:cxn ang="0">
                    <a:pos x="1" y="27"/>
                  </a:cxn>
                  <a:cxn ang="0">
                    <a:pos x="0" y="20"/>
                  </a:cxn>
                  <a:cxn ang="0">
                    <a:pos x="1" y="15"/>
                  </a:cxn>
                  <a:cxn ang="0">
                    <a:pos x="3" y="9"/>
                  </a:cxn>
                  <a:cxn ang="0">
                    <a:pos x="6" y="5"/>
                  </a:cxn>
                  <a:cxn ang="0">
                    <a:pos x="10" y="3"/>
                  </a:cxn>
                  <a:cxn ang="0">
                    <a:pos x="14" y="0"/>
                  </a:cxn>
                  <a:cxn ang="0">
                    <a:pos x="19" y="0"/>
                  </a:cxn>
                  <a:cxn ang="0">
                    <a:pos x="25" y="0"/>
                  </a:cxn>
                  <a:cxn ang="0">
                    <a:pos x="28" y="1"/>
                  </a:cxn>
                  <a:cxn ang="0">
                    <a:pos x="32" y="3"/>
                  </a:cxn>
                  <a:cxn ang="0">
                    <a:pos x="34" y="5"/>
                  </a:cxn>
                  <a:cxn ang="0">
                    <a:pos x="36" y="8"/>
                  </a:cxn>
                  <a:cxn ang="0">
                    <a:pos x="37" y="12"/>
                  </a:cxn>
                </a:cxnLst>
                <a:rect l="0" t="0" r="r" b="b"/>
                <a:pathLst>
                  <a:path w="39" h="42">
                    <a:moveTo>
                      <a:pt x="37" y="12"/>
                    </a:moveTo>
                    <a:lnTo>
                      <a:pt x="26" y="15"/>
                    </a:lnTo>
                    <a:lnTo>
                      <a:pt x="26" y="12"/>
                    </a:lnTo>
                    <a:lnTo>
                      <a:pt x="25" y="9"/>
                    </a:lnTo>
                    <a:lnTo>
                      <a:pt x="22" y="8"/>
                    </a:lnTo>
                    <a:lnTo>
                      <a:pt x="19" y="8"/>
                    </a:lnTo>
                    <a:lnTo>
                      <a:pt x="17" y="8"/>
                    </a:lnTo>
                    <a:lnTo>
                      <a:pt x="14" y="11"/>
                    </a:lnTo>
                    <a:lnTo>
                      <a:pt x="12" y="14"/>
                    </a:lnTo>
                    <a:lnTo>
                      <a:pt x="11" y="16"/>
                    </a:lnTo>
                    <a:lnTo>
                      <a:pt x="11" y="20"/>
                    </a:lnTo>
                    <a:lnTo>
                      <a:pt x="11" y="25"/>
                    </a:lnTo>
                    <a:lnTo>
                      <a:pt x="12" y="29"/>
                    </a:lnTo>
                    <a:lnTo>
                      <a:pt x="14" y="31"/>
                    </a:lnTo>
                    <a:lnTo>
                      <a:pt x="17" y="34"/>
                    </a:lnTo>
                    <a:lnTo>
                      <a:pt x="19" y="34"/>
                    </a:lnTo>
                    <a:lnTo>
                      <a:pt x="22" y="34"/>
                    </a:lnTo>
                    <a:lnTo>
                      <a:pt x="25" y="33"/>
                    </a:lnTo>
                    <a:lnTo>
                      <a:pt x="26" y="30"/>
                    </a:lnTo>
                    <a:lnTo>
                      <a:pt x="28" y="26"/>
                    </a:lnTo>
                    <a:lnTo>
                      <a:pt x="39" y="27"/>
                    </a:lnTo>
                    <a:lnTo>
                      <a:pt x="37" y="33"/>
                    </a:lnTo>
                    <a:lnTo>
                      <a:pt x="34" y="36"/>
                    </a:lnTo>
                    <a:lnTo>
                      <a:pt x="32" y="38"/>
                    </a:lnTo>
                    <a:lnTo>
                      <a:pt x="29" y="41"/>
                    </a:lnTo>
                    <a:lnTo>
                      <a:pt x="25" y="42"/>
                    </a:lnTo>
                    <a:lnTo>
                      <a:pt x="19" y="42"/>
                    </a:lnTo>
                    <a:lnTo>
                      <a:pt x="14" y="42"/>
                    </a:lnTo>
                    <a:lnTo>
                      <a:pt x="10" y="40"/>
                    </a:lnTo>
                    <a:lnTo>
                      <a:pt x="6" y="37"/>
                    </a:lnTo>
                    <a:lnTo>
                      <a:pt x="3" y="33"/>
                    </a:lnTo>
                    <a:lnTo>
                      <a:pt x="1" y="27"/>
                    </a:lnTo>
                    <a:lnTo>
                      <a:pt x="0" y="20"/>
                    </a:lnTo>
                    <a:lnTo>
                      <a:pt x="1" y="15"/>
                    </a:lnTo>
                    <a:lnTo>
                      <a:pt x="3" y="9"/>
                    </a:lnTo>
                    <a:lnTo>
                      <a:pt x="6" y="5"/>
                    </a:lnTo>
                    <a:lnTo>
                      <a:pt x="10" y="3"/>
                    </a:lnTo>
                    <a:lnTo>
                      <a:pt x="14" y="0"/>
                    </a:lnTo>
                    <a:lnTo>
                      <a:pt x="19" y="0"/>
                    </a:lnTo>
                    <a:lnTo>
                      <a:pt x="25" y="0"/>
                    </a:lnTo>
                    <a:lnTo>
                      <a:pt x="28" y="1"/>
                    </a:lnTo>
                    <a:lnTo>
                      <a:pt x="32" y="3"/>
                    </a:lnTo>
                    <a:lnTo>
                      <a:pt x="34" y="5"/>
                    </a:lnTo>
                    <a:lnTo>
                      <a:pt x="36" y="8"/>
                    </a:lnTo>
                    <a:lnTo>
                      <a:pt x="37" y="12"/>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0957" name="Freeform 61"/>
              <p:cNvSpPr>
                <a:spLocks/>
              </p:cNvSpPr>
              <p:nvPr/>
            </p:nvSpPr>
            <p:spPr bwMode="auto">
              <a:xfrm>
                <a:off x="3086" y="924"/>
                <a:ext cx="24" cy="56"/>
              </a:xfrm>
              <a:custGeom>
                <a:avLst/>
                <a:gdLst/>
                <a:ahLst/>
                <a:cxnLst>
                  <a:cxn ang="0">
                    <a:pos x="23" y="14"/>
                  </a:cxn>
                  <a:cxn ang="0">
                    <a:pos x="23" y="22"/>
                  </a:cxn>
                  <a:cxn ang="0">
                    <a:pos x="15" y="22"/>
                  </a:cxn>
                  <a:cxn ang="0">
                    <a:pos x="15" y="40"/>
                  </a:cxn>
                  <a:cxn ang="0">
                    <a:pos x="15" y="44"/>
                  </a:cxn>
                  <a:cxn ang="0">
                    <a:pos x="16" y="47"/>
                  </a:cxn>
                  <a:cxn ang="0">
                    <a:pos x="16" y="47"/>
                  </a:cxn>
                  <a:cxn ang="0">
                    <a:pos x="16" y="48"/>
                  </a:cxn>
                  <a:cxn ang="0">
                    <a:pos x="18" y="48"/>
                  </a:cxn>
                  <a:cxn ang="0">
                    <a:pos x="19" y="48"/>
                  </a:cxn>
                  <a:cxn ang="0">
                    <a:pos x="22" y="48"/>
                  </a:cxn>
                  <a:cxn ang="0">
                    <a:pos x="24" y="47"/>
                  </a:cxn>
                  <a:cxn ang="0">
                    <a:pos x="24" y="55"/>
                  </a:cxn>
                  <a:cxn ang="0">
                    <a:pos x="20" y="56"/>
                  </a:cxn>
                  <a:cxn ang="0">
                    <a:pos x="16" y="56"/>
                  </a:cxn>
                  <a:cxn ang="0">
                    <a:pos x="12" y="56"/>
                  </a:cxn>
                  <a:cxn ang="0">
                    <a:pos x="11" y="55"/>
                  </a:cxn>
                  <a:cxn ang="0">
                    <a:pos x="8" y="55"/>
                  </a:cxn>
                  <a:cxn ang="0">
                    <a:pos x="7" y="54"/>
                  </a:cxn>
                  <a:cxn ang="0">
                    <a:pos x="5" y="51"/>
                  </a:cxn>
                  <a:cxn ang="0">
                    <a:pos x="5" y="48"/>
                  </a:cxn>
                  <a:cxn ang="0">
                    <a:pos x="5" y="45"/>
                  </a:cxn>
                  <a:cxn ang="0">
                    <a:pos x="5" y="41"/>
                  </a:cxn>
                  <a:cxn ang="0">
                    <a:pos x="5" y="22"/>
                  </a:cxn>
                  <a:cxn ang="0">
                    <a:pos x="0" y="22"/>
                  </a:cxn>
                  <a:cxn ang="0">
                    <a:pos x="0" y="14"/>
                  </a:cxn>
                  <a:cxn ang="0">
                    <a:pos x="5" y="14"/>
                  </a:cxn>
                  <a:cxn ang="0">
                    <a:pos x="5" y="6"/>
                  </a:cxn>
                  <a:cxn ang="0">
                    <a:pos x="15" y="0"/>
                  </a:cxn>
                  <a:cxn ang="0">
                    <a:pos x="15" y="14"/>
                  </a:cxn>
                  <a:cxn ang="0">
                    <a:pos x="23" y="14"/>
                  </a:cxn>
                </a:cxnLst>
                <a:rect l="0" t="0" r="r" b="b"/>
                <a:pathLst>
                  <a:path w="24" h="56">
                    <a:moveTo>
                      <a:pt x="23" y="14"/>
                    </a:moveTo>
                    <a:lnTo>
                      <a:pt x="23" y="22"/>
                    </a:lnTo>
                    <a:lnTo>
                      <a:pt x="15" y="22"/>
                    </a:lnTo>
                    <a:lnTo>
                      <a:pt x="15" y="40"/>
                    </a:lnTo>
                    <a:lnTo>
                      <a:pt x="15" y="44"/>
                    </a:lnTo>
                    <a:lnTo>
                      <a:pt x="16" y="47"/>
                    </a:lnTo>
                    <a:lnTo>
                      <a:pt x="16" y="47"/>
                    </a:lnTo>
                    <a:lnTo>
                      <a:pt x="16" y="48"/>
                    </a:lnTo>
                    <a:lnTo>
                      <a:pt x="18" y="48"/>
                    </a:lnTo>
                    <a:lnTo>
                      <a:pt x="19" y="48"/>
                    </a:lnTo>
                    <a:lnTo>
                      <a:pt x="22" y="48"/>
                    </a:lnTo>
                    <a:lnTo>
                      <a:pt x="24" y="47"/>
                    </a:lnTo>
                    <a:lnTo>
                      <a:pt x="24" y="55"/>
                    </a:lnTo>
                    <a:lnTo>
                      <a:pt x="20" y="56"/>
                    </a:lnTo>
                    <a:lnTo>
                      <a:pt x="16" y="56"/>
                    </a:lnTo>
                    <a:lnTo>
                      <a:pt x="12" y="56"/>
                    </a:lnTo>
                    <a:lnTo>
                      <a:pt x="11" y="55"/>
                    </a:lnTo>
                    <a:lnTo>
                      <a:pt x="8" y="55"/>
                    </a:lnTo>
                    <a:lnTo>
                      <a:pt x="7" y="54"/>
                    </a:lnTo>
                    <a:lnTo>
                      <a:pt x="5" y="51"/>
                    </a:lnTo>
                    <a:lnTo>
                      <a:pt x="5" y="48"/>
                    </a:lnTo>
                    <a:lnTo>
                      <a:pt x="5" y="45"/>
                    </a:lnTo>
                    <a:lnTo>
                      <a:pt x="5" y="41"/>
                    </a:lnTo>
                    <a:lnTo>
                      <a:pt x="5" y="22"/>
                    </a:lnTo>
                    <a:lnTo>
                      <a:pt x="0" y="22"/>
                    </a:lnTo>
                    <a:lnTo>
                      <a:pt x="0" y="14"/>
                    </a:lnTo>
                    <a:lnTo>
                      <a:pt x="5" y="14"/>
                    </a:lnTo>
                    <a:lnTo>
                      <a:pt x="5" y="6"/>
                    </a:lnTo>
                    <a:lnTo>
                      <a:pt x="15" y="0"/>
                    </a:lnTo>
                    <a:lnTo>
                      <a:pt x="15" y="14"/>
                    </a:lnTo>
                    <a:lnTo>
                      <a:pt x="23" y="14"/>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0958" name="Freeform 62"/>
              <p:cNvSpPr>
                <a:spLocks noEditPoints="1"/>
              </p:cNvSpPr>
              <p:nvPr/>
            </p:nvSpPr>
            <p:spPr bwMode="auto">
              <a:xfrm>
                <a:off x="3116" y="923"/>
                <a:ext cx="11" cy="57"/>
              </a:xfrm>
              <a:custGeom>
                <a:avLst/>
                <a:gdLst/>
                <a:ahLst/>
                <a:cxnLst>
                  <a:cxn ang="0">
                    <a:pos x="0" y="9"/>
                  </a:cxn>
                  <a:cxn ang="0">
                    <a:pos x="0" y="0"/>
                  </a:cxn>
                  <a:cxn ang="0">
                    <a:pos x="11" y="0"/>
                  </a:cxn>
                  <a:cxn ang="0">
                    <a:pos x="11" y="9"/>
                  </a:cxn>
                  <a:cxn ang="0">
                    <a:pos x="0" y="9"/>
                  </a:cxn>
                  <a:cxn ang="0">
                    <a:pos x="0" y="57"/>
                  </a:cxn>
                  <a:cxn ang="0">
                    <a:pos x="0" y="15"/>
                  </a:cxn>
                  <a:cxn ang="0">
                    <a:pos x="11" y="15"/>
                  </a:cxn>
                  <a:cxn ang="0">
                    <a:pos x="11" y="57"/>
                  </a:cxn>
                  <a:cxn ang="0">
                    <a:pos x="0" y="57"/>
                  </a:cxn>
                </a:cxnLst>
                <a:rect l="0" t="0" r="r" b="b"/>
                <a:pathLst>
                  <a:path w="11" h="57">
                    <a:moveTo>
                      <a:pt x="0" y="9"/>
                    </a:moveTo>
                    <a:lnTo>
                      <a:pt x="0" y="0"/>
                    </a:lnTo>
                    <a:lnTo>
                      <a:pt x="11" y="0"/>
                    </a:lnTo>
                    <a:lnTo>
                      <a:pt x="11" y="9"/>
                    </a:lnTo>
                    <a:lnTo>
                      <a:pt x="0" y="9"/>
                    </a:lnTo>
                    <a:close/>
                    <a:moveTo>
                      <a:pt x="0" y="57"/>
                    </a:moveTo>
                    <a:lnTo>
                      <a:pt x="0" y="15"/>
                    </a:lnTo>
                    <a:lnTo>
                      <a:pt x="11" y="15"/>
                    </a:lnTo>
                    <a:lnTo>
                      <a:pt x="11" y="57"/>
                    </a:lnTo>
                    <a:lnTo>
                      <a:pt x="0" y="57"/>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0959" name="Freeform 63"/>
              <p:cNvSpPr>
                <a:spLocks noEditPoints="1"/>
              </p:cNvSpPr>
              <p:nvPr/>
            </p:nvSpPr>
            <p:spPr bwMode="auto">
              <a:xfrm>
                <a:off x="3137" y="938"/>
                <a:ext cx="42" cy="42"/>
              </a:xfrm>
              <a:custGeom>
                <a:avLst/>
                <a:gdLst/>
                <a:ahLst/>
                <a:cxnLst>
                  <a:cxn ang="0">
                    <a:pos x="0" y="20"/>
                  </a:cxn>
                  <a:cxn ang="0">
                    <a:pos x="0" y="15"/>
                  </a:cxn>
                  <a:cxn ang="0">
                    <a:pos x="2" y="9"/>
                  </a:cxn>
                  <a:cxn ang="0">
                    <a:pos x="5" y="5"/>
                  </a:cxn>
                  <a:cxn ang="0">
                    <a:pos x="9" y="3"/>
                  </a:cxn>
                  <a:cxn ang="0">
                    <a:pos x="15" y="0"/>
                  </a:cxn>
                  <a:cxn ang="0">
                    <a:pos x="20" y="0"/>
                  </a:cxn>
                  <a:cxn ang="0">
                    <a:pos x="27" y="0"/>
                  </a:cxn>
                  <a:cxn ang="0">
                    <a:pos x="31" y="3"/>
                  </a:cxn>
                  <a:cxn ang="0">
                    <a:pos x="37" y="5"/>
                  </a:cxn>
                  <a:cxn ang="0">
                    <a:pos x="39" y="9"/>
                  </a:cxn>
                  <a:cxn ang="0">
                    <a:pos x="42" y="15"/>
                  </a:cxn>
                  <a:cxn ang="0">
                    <a:pos x="42" y="20"/>
                  </a:cxn>
                  <a:cxn ang="0">
                    <a:pos x="42" y="27"/>
                  </a:cxn>
                  <a:cxn ang="0">
                    <a:pos x="39" y="31"/>
                  </a:cxn>
                  <a:cxn ang="0">
                    <a:pos x="37" y="37"/>
                  </a:cxn>
                  <a:cxn ang="0">
                    <a:pos x="31" y="40"/>
                  </a:cxn>
                  <a:cxn ang="0">
                    <a:pos x="27" y="42"/>
                  </a:cxn>
                  <a:cxn ang="0">
                    <a:pos x="20" y="42"/>
                  </a:cxn>
                  <a:cxn ang="0">
                    <a:pos x="15" y="42"/>
                  </a:cxn>
                  <a:cxn ang="0">
                    <a:pos x="9" y="40"/>
                  </a:cxn>
                  <a:cxn ang="0">
                    <a:pos x="5" y="37"/>
                  </a:cxn>
                  <a:cxn ang="0">
                    <a:pos x="2" y="33"/>
                  </a:cxn>
                  <a:cxn ang="0">
                    <a:pos x="0" y="27"/>
                  </a:cxn>
                  <a:cxn ang="0">
                    <a:pos x="0" y="20"/>
                  </a:cxn>
                  <a:cxn ang="0">
                    <a:pos x="10" y="20"/>
                  </a:cxn>
                  <a:cxn ang="0">
                    <a:pos x="10" y="25"/>
                  </a:cxn>
                  <a:cxn ang="0">
                    <a:pos x="12" y="29"/>
                  </a:cxn>
                  <a:cxn ang="0">
                    <a:pos x="13" y="31"/>
                  </a:cxn>
                  <a:cxn ang="0">
                    <a:pos x="16" y="33"/>
                  </a:cxn>
                  <a:cxn ang="0">
                    <a:pos x="20" y="34"/>
                  </a:cxn>
                  <a:cxn ang="0">
                    <a:pos x="24" y="33"/>
                  </a:cxn>
                  <a:cxn ang="0">
                    <a:pos x="28" y="31"/>
                  </a:cxn>
                  <a:cxn ang="0">
                    <a:pos x="30" y="29"/>
                  </a:cxn>
                  <a:cxn ang="0">
                    <a:pos x="31" y="25"/>
                  </a:cxn>
                  <a:cxn ang="0">
                    <a:pos x="31" y="20"/>
                  </a:cxn>
                  <a:cxn ang="0">
                    <a:pos x="31" y="18"/>
                  </a:cxn>
                  <a:cxn ang="0">
                    <a:pos x="30" y="14"/>
                  </a:cxn>
                  <a:cxn ang="0">
                    <a:pos x="28" y="11"/>
                  </a:cxn>
                  <a:cxn ang="0">
                    <a:pos x="24" y="8"/>
                  </a:cxn>
                  <a:cxn ang="0">
                    <a:pos x="20" y="8"/>
                  </a:cxn>
                  <a:cxn ang="0">
                    <a:pos x="16" y="8"/>
                  </a:cxn>
                  <a:cxn ang="0">
                    <a:pos x="13" y="11"/>
                  </a:cxn>
                  <a:cxn ang="0">
                    <a:pos x="12" y="14"/>
                  </a:cxn>
                  <a:cxn ang="0">
                    <a:pos x="10" y="18"/>
                  </a:cxn>
                  <a:cxn ang="0">
                    <a:pos x="10" y="20"/>
                  </a:cxn>
                </a:cxnLst>
                <a:rect l="0" t="0" r="r" b="b"/>
                <a:pathLst>
                  <a:path w="42" h="42">
                    <a:moveTo>
                      <a:pt x="0" y="20"/>
                    </a:moveTo>
                    <a:lnTo>
                      <a:pt x="0" y="15"/>
                    </a:lnTo>
                    <a:lnTo>
                      <a:pt x="2" y="9"/>
                    </a:lnTo>
                    <a:lnTo>
                      <a:pt x="5" y="5"/>
                    </a:lnTo>
                    <a:lnTo>
                      <a:pt x="9" y="3"/>
                    </a:lnTo>
                    <a:lnTo>
                      <a:pt x="15" y="0"/>
                    </a:lnTo>
                    <a:lnTo>
                      <a:pt x="20" y="0"/>
                    </a:lnTo>
                    <a:lnTo>
                      <a:pt x="27" y="0"/>
                    </a:lnTo>
                    <a:lnTo>
                      <a:pt x="31" y="3"/>
                    </a:lnTo>
                    <a:lnTo>
                      <a:pt x="37" y="5"/>
                    </a:lnTo>
                    <a:lnTo>
                      <a:pt x="39" y="9"/>
                    </a:lnTo>
                    <a:lnTo>
                      <a:pt x="42" y="15"/>
                    </a:lnTo>
                    <a:lnTo>
                      <a:pt x="42" y="20"/>
                    </a:lnTo>
                    <a:lnTo>
                      <a:pt x="42" y="27"/>
                    </a:lnTo>
                    <a:lnTo>
                      <a:pt x="39" y="31"/>
                    </a:lnTo>
                    <a:lnTo>
                      <a:pt x="37" y="37"/>
                    </a:lnTo>
                    <a:lnTo>
                      <a:pt x="31" y="40"/>
                    </a:lnTo>
                    <a:lnTo>
                      <a:pt x="27" y="42"/>
                    </a:lnTo>
                    <a:lnTo>
                      <a:pt x="20" y="42"/>
                    </a:lnTo>
                    <a:lnTo>
                      <a:pt x="15" y="42"/>
                    </a:lnTo>
                    <a:lnTo>
                      <a:pt x="9" y="40"/>
                    </a:lnTo>
                    <a:lnTo>
                      <a:pt x="5" y="37"/>
                    </a:lnTo>
                    <a:lnTo>
                      <a:pt x="2" y="33"/>
                    </a:lnTo>
                    <a:lnTo>
                      <a:pt x="0" y="27"/>
                    </a:lnTo>
                    <a:lnTo>
                      <a:pt x="0" y="20"/>
                    </a:lnTo>
                    <a:close/>
                    <a:moveTo>
                      <a:pt x="10" y="20"/>
                    </a:moveTo>
                    <a:lnTo>
                      <a:pt x="10" y="25"/>
                    </a:lnTo>
                    <a:lnTo>
                      <a:pt x="12" y="29"/>
                    </a:lnTo>
                    <a:lnTo>
                      <a:pt x="13" y="31"/>
                    </a:lnTo>
                    <a:lnTo>
                      <a:pt x="16" y="33"/>
                    </a:lnTo>
                    <a:lnTo>
                      <a:pt x="20" y="34"/>
                    </a:lnTo>
                    <a:lnTo>
                      <a:pt x="24" y="33"/>
                    </a:lnTo>
                    <a:lnTo>
                      <a:pt x="28" y="31"/>
                    </a:lnTo>
                    <a:lnTo>
                      <a:pt x="30" y="29"/>
                    </a:lnTo>
                    <a:lnTo>
                      <a:pt x="31" y="25"/>
                    </a:lnTo>
                    <a:lnTo>
                      <a:pt x="31" y="20"/>
                    </a:lnTo>
                    <a:lnTo>
                      <a:pt x="31" y="18"/>
                    </a:lnTo>
                    <a:lnTo>
                      <a:pt x="30" y="14"/>
                    </a:lnTo>
                    <a:lnTo>
                      <a:pt x="28" y="11"/>
                    </a:lnTo>
                    <a:lnTo>
                      <a:pt x="24" y="8"/>
                    </a:lnTo>
                    <a:lnTo>
                      <a:pt x="20" y="8"/>
                    </a:lnTo>
                    <a:lnTo>
                      <a:pt x="16" y="8"/>
                    </a:lnTo>
                    <a:lnTo>
                      <a:pt x="13" y="11"/>
                    </a:lnTo>
                    <a:lnTo>
                      <a:pt x="12" y="14"/>
                    </a:lnTo>
                    <a:lnTo>
                      <a:pt x="10" y="18"/>
                    </a:lnTo>
                    <a:lnTo>
                      <a:pt x="10" y="20"/>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0960" name="Freeform 64"/>
              <p:cNvSpPr>
                <a:spLocks/>
              </p:cNvSpPr>
              <p:nvPr/>
            </p:nvSpPr>
            <p:spPr bwMode="auto">
              <a:xfrm>
                <a:off x="3187" y="938"/>
                <a:ext cx="39" cy="42"/>
              </a:xfrm>
              <a:custGeom>
                <a:avLst/>
                <a:gdLst/>
                <a:ahLst/>
                <a:cxnLst>
                  <a:cxn ang="0">
                    <a:pos x="39" y="42"/>
                  </a:cxn>
                  <a:cxn ang="0">
                    <a:pos x="28" y="42"/>
                  </a:cxn>
                  <a:cxn ang="0">
                    <a:pos x="28" y="20"/>
                  </a:cxn>
                  <a:cxn ang="0">
                    <a:pos x="28" y="15"/>
                  </a:cxn>
                  <a:cxn ang="0">
                    <a:pos x="26" y="12"/>
                  </a:cxn>
                  <a:cxn ang="0">
                    <a:pos x="26" y="11"/>
                  </a:cxn>
                  <a:cxn ang="0">
                    <a:pos x="25" y="9"/>
                  </a:cxn>
                  <a:cxn ang="0">
                    <a:pos x="22" y="8"/>
                  </a:cxn>
                  <a:cxn ang="0">
                    <a:pos x="21" y="8"/>
                  </a:cxn>
                  <a:cxn ang="0">
                    <a:pos x="18" y="8"/>
                  </a:cxn>
                  <a:cxn ang="0">
                    <a:pos x="15" y="9"/>
                  </a:cxn>
                  <a:cxn ang="0">
                    <a:pos x="13" y="11"/>
                  </a:cxn>
                  <a:cxn ang="0">
                    <a:pos x="13" y="14"/>
                  </a:cxn>
                  <a:cxn ang="0">
                    <a:pos x="11" y="18"/>
                  </a:cxn>
                  <a:cxn ang="0">
                    <a:pos x="11" y="23"/>
                  </a:cxn>
                  <a:cxn ang="0">
                    <a:pos x="11" y="42"/>
                  </a:cxn>
                  <a:cxn ang="0">
                    <a:pos x="0" y="42"/>
                  </a:cxn>
                  <a:cxn ang="0">
                    <a:pos x="0" y="0"/>
                  </a:cxn>
                  <a:cxn ang="0">
                    <a:pos x="11" y="0"/>
                  </a:cxn>
                  <a:cxn ang="0">
                    <a:pos x="11" y="7"/>
                  </a:cxn>
                  <a:cxn ang="0">
                    <a:pos x="15" y="3"/>
                  </a:cxn>
                  <a:cxn ang="0">
                    <a:pos x="20" y="0"/>
                  </a:cxn>
                  <a:cxn ang="0">
                    <a:pos x="25" y="0"/>
                  </a:cxn>
                  <a:cxn ang="0">
                    <a:pos x="28" y="0"/>
                  </a:cxn>
                  <a:cxn ang="0">
                    <a:pos x="32" y="1"/>
                  </a:cxn>
                  <a:cxn ang="0">
                    <a:pos x="33" y="3"/>
                  </a:cxn>
                  <a:cxn ang="0">
                    <a:pos x="36" y="4"/>
                  </a:cxn>
                  <a:cxn ang="0">
                    <a:pos x="37" y="7"/>
                  </a:cxn>
                  <a:cxn ang="0">
                    <a:pos x="37" y="8"/>
                  </a:cxn>
                  <a:cxn ang="0">
                    <a:pos x="39" y="12"/>
                  </a:cxn>
                  <a:cxn ang="0">
                    <a:pos x="39" y="16"/>
                  </a:cxn>
                  <a:cxn ang="0">
                    <a:pos x="39" y="42"/>
                  </a:cxn>
                </a:cxnLst>
                <a:rect l="0" t="0" r="r" b="b"/>
                <a:pathLst>
                  <a:path w="39" h="42">
                    <a:moveTo>
                      <a:pt x="39" y="42"/>
                    </a:moveTo>
                    <a:lnTo>
                      <a:pt x="28" y="42"/>
                    </a:lnTo>
                    <a:lnTo>
                      <a:pt x="28" y="20"/>
                    </a:lnTo>
                    <a:lnTo>
                      <a:pt x="28" y="15"/>
                    </a:lnTo>
                    <a:lnTo>
                      <a:pt x="26" y="12"/>
                    </a:lnTo>
                    <a:lnTo>
                      <a:pt x="26" y="11"/>
                    </a:lnTo>
                    <a:lnTo>
                      <a:pt x="25" y="9"/>
                    </a:lnTo>
                    <a:lnTo>
                      <a:pt x="22" y="8"/>
                    </a:lnTo>
                    <a:lnTo>
                      <a:pt x="21" y="8"/>
                    </a:lnTo>
                    <a:lnTo>
                      <a:pt x="18" y="8"/>
                    </a:lnTo>
                    <a:lnTo>
                      <a:pt x="15" y="9"/>
                    </a:lnTo>
                    <a:lnTo>
                      <a:pt x="13" y="11"/>
                    </a:lnTo>
                    <a:lnTo>
                      <a:pt x="13" y="14"/>
                    </a:lnTo>
                    <a:lnTo>
                      <a:pt x="11" y="18"/>
                    </a:lnTo>
                    <a:lnTo>
                      <a:pt x="11" y="23"/>
                    </a:lnTo>
                    <a:lnTo>
                      <a:pt x="11" y="42"/>
                    </a:lnTo>
                    <a:lnTo>
                      <a:pt x="0" y="42"/>
                    </a:lnTo>
                    <a:lnTo>
                      <a:pt x="0" y="0"/>
                    </a:lnTo>
                    <a:lnTo>
                      <a:pt x="11" y="0"/>
                    </a:lnTo>
                    <a:lnTo>
                      <a:pt x="11" y="7"/>
                    </a:lnTo>
                    <a:lnTo>
                      <a:pt x="15" y="3"/>
                    </a:lnTo>
                    <a:lnTo>
                      <a:pt x="20" y="0"/>
                    </a:lnTo>
                    <a:lnTo>
                      <a:pt x="25" y="0"/>
                    </a:lnTo>
                    <a:lnTo>
                      <a:pt x="28" y="0"/>
                    </a:lnTo>
                    <a:lnTo>
                      <a:pt x="32" y="1"/>
                    </a:lnTo>
                    <a:lnTo>
                      <a:pt x="33" y="3"/>
                    </a:lnTo>
                    <a:lnTo>
                      <a:pt x="36" y="4"/>
                    </a:lnTo>
                    <a:lnTo>
                      <a:pt x="37" y="7"/>
                    </a:lnTo>
                    <a:lnTo>
                      <a:pt x="37" y="8"/>
                    </a:lnTo>
                    <a:lnTo>
                      <a:pt x="39" y="12"/>
                    </a:lnTo>
                    <a:lnTo>
                      <a:pt x="39" y="16"/>
                    </a:lnTo>
                    <a:lnTo>
                      <a:pt x="39" y="42"/>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0961" name="Freeform 65"/>
              <p:cNvSpPr>
                <a:spLocks/>
              </p:cNvSpPr>
              <p:nvPr/>
            </p:nvSpPr>
            <p:spPr bwMode="auto">
              <a:xfrm>
                <a:off x="3231" y="938"/>
                <a:ext cx="39" cy="42"/>
              </a:xfrm>
              <a:custGeom>
                <a:avLst/>
                <a:gdLst/>
                <a:ahLst/>
                <a:cxnLst>
                  <a:cxn ang="0">
                    <a:pos x="0" y="29"/>
                  </a:cxn>
                  <a:cxn ang="0">
                    <a:pos x="11" y="27"/>
                  </a:cxn>
                  <a:cxn ang="0">
                    <a:pos x="13" y="30"/>
                  </a:cxn>
                  <a:cxn ang="0">
                    <a:pos x="14" y="33"/>
                  </a:cxn>
                  <a:cxn ang="0">
                    <a:pos x="17" y="34"/>
                  </a:cxn>
                  <a:cxn ang="0">
                    <a:pos x="21" y="34"/>
                  </a:cxn>
                  <a:cxn ang="0">
                    <a:pos x="24" y="34"/>
                  </a:cxn>
                  <a:cxn ang="0">
                    <a:pos x="26" y="33"/>
                  </a:cxn>
                  <a:cxn ang="0">
                    <a:pos x="28" y="31"/>
                  </a:cxn>
                  <a:cxn ang="0">
                    <a:pos x="29" y="30"/>
                  </a:cxn>
                  <a:cxn ang="0">
                    <a:pos x="28" y="29"/>
                  </a:cxn>
                  <a:cxn ang="0">
                    <a:pos x="28" y="29"/>
                  </a:cxn>
                  <a:cxn ang="0">
                    <a:pos x="26" y="27"/>
                  </a:cxn>
                  <a:cxn ang="0">
                    <a:pos x="24" y="26"/>
                  </a:cxn>
                  <a:cxn ang="0">
                    <a:pos x="17" y="25"/>
                  </a:cxn>
                  <a:cxn ang="0">
                    <a:pos x="10" y="23"/>
                  </a:cxn>
                  <a:cxn ang="0">
                    <a:pos x="7" y="22"/>
                  </a:cxn>
                  <a:cxn ang="0">
                    <a:pos x="4" y="19"/>
                  </a:cxn>
                  <a:cxn ang="0">
                    <a:pos x="3" y="16"/>
                  </a:cxn>
                  <a:cxn ang="0">
                    <a:pos x="2" y="12"/>
                  </a:cxn>
                  <a:cxn ang="0">
                    <a:pos x="3" y="9"/>
                  </a:cxn>
                  <a:cxn ang="0">
                    <a:pos x="4" y="5"/>
                  </a:cxn>
                  <a:cxn ang="0">
                    <a:pos x="6" y="3"/>
                  </a:cxn>
                  <a:cxn ang="0">
                    <a:pos x="10" y="1"/>
                  </a:cxn>
                  <a:cxn ang="0">
                    <a:pos x="14" y="0"/>
                  </a:cxn>
                  <a:cxn ang="0">
                    <a:pos x="20" y="0"/>
                  </a:cxn>
                  <a:cxn ang="0">
                    <a:pos x="25" y="0"/>
                  </a:cxn>
                  <a:cxn ang="0">
                    <a:pos x="29" y="1"/>
                  </a:cxn>
                  <a:cxn ang="0">
                    <a:pos x="32" y="3"/>
                  </a:cxn>
                  <a:cxn ang="0">
                    <a:pos x="36" y="7"/>
                  </a:cxn>
                  <a:cxn ang="0">
                    <a:pos x="37" y="11"/>
                  </a:cxn>
                  <a:cxn ang="0">
                    <a:pos x="26" y="12"/>
                  </a:cxn>
                  <a:cxn ang="0">
                    <a:pos x="26" y="11"/>
                  </a:cxn>
                  <a:cxn ang="0">
                    <a:pos x="25" y="9"/>
                  </a:cxn>
                  <a:cxn ang="0">
                    <a:pos x="22" y="8"/>
                  </a:cxn>
                  <a:cxn ang="0">
                    <a:pos x="20" y="8"/>
                  </a:cxn>
                  <a:cxn ang="0">
                    <a:pos x="17" y="8"/>
                  </a:cxn>
                  <a:cxn ang="0">
                    <a:pos x="14" y="9"/>
                  </a:cxn>
                  <a:cxn ang="0">
                    <a:pos x="13" y="9"/>
                  </a:cxn>
                  <a:cxn ang="0">
                    <a:pos x="13" y="11"/>
                  </a:cxn>
                  <a:cxn ang="0">
                    <a:pos x="13" y="12"/>
                  </a:cxn>
                  <a:cxn ang="0">
                    <a:pos x="14" y="14"/>
                  </a:cxn>
                  <a:cxn ang="0">
                    <a:pos x="15" y="14"/>
                  </a:cxn>
                  <a:cxn ang="0">
                    <a:pos x="20" y="15"/>
                  </a:cxn>
                  <a:cxn ang="0">
                    <a:pos x="24" y="16"/>
                  </a:cxn>
                  <a:cxn ang="0">
                    <a:pos x="29" y="18"/>
                  </a:cxn>
                  <a:cxn ang="0">
                    <a:pos x="33" y="19"/>
                  </a:cxn>
                  <a:cxn ang="0">
                    <a:pos x="36" y="20"/>
                  </a:cxn>
                  <a:cxn ang="0">
                    <a:pos x="37" y="23"/>
                  </a:cxn>
                  <a:cxn ang="0">
                    <a:pos x="39" y="26"/>
                  </a:cxn>
                  <a:cxn ang="0">
                    <a:pos x="39" y="29"/>
                  </a:cxn>
                  <a:cxn ang="0">
                    <a:pos x="39" y="33"/>
                  </a:cxn>
                  <a:cxn ang="0">
                    <a:pos x="37" y="36"/>
                  </a:cxn>
                  <a:cxn ang="0">
                    <a:pos x="35" y="38"/>
                  </a:cxn>
                  <a:cxn ang="0">
                    <a:pos x="31" y="41"/>
                  </a:cxn>
                  <a:cxn ang="0">
                    <a:pos x="26" y="42"/>
                  </a:cxn>
                  <a:cxn ang="0">
                    <a:pos x="21" y="42"/>
                  </a:cxn>
                  <a:cxn ang="0">
                    <a:pos x="15" y="42"/>
                  </a:cxn>
                  <a:cxn ang="0">
                    <a:pos x="10" y="41"/>
                  </a:cxn>
                  <a:cxn ang="0">
                    <a:pos x="7" y="40"/>
                  </a:cxn>
                  <a:cxn ang="0">
                    <a:pos x="4" y="37"/>
                  </a:cxn>
                  <a:cxn ang="0">
                    <a:pos x="2" y="33"/>
                  </a:cxn>
                  <a:cxn ang="0">
                    <a:pos x="0" y="29"/>
                  </a:cxn>
                </a:cxnLst>
                <a:rect l="0" t="0" r="r" b="b"/>
                <a:pathLst>
                  <a:path w="39" h="42">
                    <a:moveTo>
                      <a:pt x="0" y="29"/>
                    </a:moveTo>
                    <a:lnTo>
                      <a:pt x="11" y="27"/>
                    </a:lnTo>
                    <a:lnTo>
                      <a:pt x="13" y="30"/>
                    </a:lnTo>
                    <a:lnTo>
                      <a:pt x="14" y="33"/>
                    </a:lnTo>
                    <a:lnTo>
                      <a:pt x="17" y="34"/>
                    </a:lnTo>
                    <a:lnTo>
                      <a:pt x="21" y="34"/>
                    </a:lnTo>
                    <a:lnTo>
                      <a:pt x="24" y="34"/>
                    </a:lnTo>
                    <a:lnTo>
                      <a:pt x="26" y="33"/>
                    </a:lnTo>
                    <a:lnTo>
                      <a:pt x="28" y="31"/>
                    </a:lnTo>
                    <a:lnTo>
                      <a:pt x="29" y="30"/>
                    </a:lnTo>
                    <a:lnTo>
                      <a:pt x="28" y="29"/>
                    </a:lnTo>
                    <a:lnTo>
                      <a:pt x="28" y="29"/>
                    </a:lnTo>
                    <a:lnTo>
                      <a:pt x="26" y="27"/>
                    </a:lnTo>
                    <a:lnTo>
                      <a:pt x="24" y="26"/>
                    </a:lnTo>
                    <a:lnTo>
                      <a:pt x="17" y="25"/>
                    </a:lnTo>
                    <a:lnTo>
                      <a:pt x="10" y="23"/>
                    </a:lnTo>
                    <a:lnTo>
                      <a:pt x="7" y="22"/>
                    </a:lnTo>
                    <a:lnTo>
                      <a:pt x="4" y="19"/>
                    </a:lnTo>
                    <a:lnTo>
                      <a:pt x="3" y="16"/>
                    </a:lnTo>
                    <a:lnTo>
                      <a:pt x="2" y="12"/>
                    </a:lnTo>
                    <a:lnTo>
                      <a:pt x="3" y="9"/>
                    </a:lnTo>
                    <a:lnTo>
                      <a:pt x="4" y="5"/>
                    </a:lnTo>
                    <a:lnTo>
                      <a:pt x="6" y="3"/>
                    </a:lnTo>
                    <a:lnTo>
                      <a:pt x="10" y="1"/>
                    </a:lnTo>
                    <a:lnTo>
                      <a:pt x="14" y="0"/>
                    </a:lnTo>
                    <a:lnTo>
                      <a:pt x="20" y="0"/>
                    </a:lnTo>
                    <a:lnTo>
                      <a:pt x="25" y="0"/>
                    </a:lnTo>
                    <a:lnTo>
                      <a:pt x="29" y="1"/>
                    </a:lnTo>
                    <a:lnTo>
                      <a:pt x="32" y="3"/>
                    </a:lnTo>
                    <a:lnTo>
                      <a:pt x="36" y="7"/>
                    </a:lnTo>
                    <a:lnTo>
                      <a:pt x="37" y="11"/>
                    </a:lnTo>
                    <a:lnTo>
                      <a:pt x="26" y="12"/>
                    </a:lnTo>
                    <a:lnTo>
                      <a:pt x="26" y="11"/>
                    </a:lnTo>
                    <a:lnTo>
                      <a:pt x="25" y="9"/>
                    </a:lnTo>
                    <a:lnTo>
                      <a:pt x="22" y="8"/>
                    </a:lnTo>
                    <a:lnTo>
                      <a:pt x="20" y="8"/>
                    </a:lnTo>
                    <a:lnTo>
                      <a:pt x="17" y="8"/>
                    </a:lnTo>
                    <a:lnTo>
                      <a:pt x="14" y="9"/>
                    </a:lnTo>
                    <a:lnTo>
                      <a:pt x="13" y="9"/>
                    </a:lnTo>
                    <a:lnTo>
                      <a:pt x="13" y="11"/>
                    </a:lnTo>
                    <a:lnTo>
                      <a:pt x="13" y="12"/>
                    </a:lnTo>
                    <a:lnTo>
                      <a:pt x="14" y="14"/>
                    </a:lnTo>
                    <a:lnTo>
                      <a:pt x="15" y="14"/>
                    </a:lnTo>
                    <a:lnTo>
                      <a:pt x="20" y="15"/>
                    </a:lnTo>
                    <a:lnTo>
                      <a:pt x="24" y="16"/>
                    </a:lnTo>
                    <a:lnTo>
                      <a:pt x="29" y="18"/>
                    </a:lnTo>
                    <a:lnTo>
                      <a:pt x="33" y="19"/>
                    </a:lnTo>
                    <a:lnTo>
                      <a:pt x="36" y="20"/>
                    </a:lnTo>
                    <a:lnTo>
                      <a:pt x="37" y="23"/>
                    </a:lnTo>
                    <a:lnTo>
                      <a:pt x="39" y="26"/>
                    </a:lnTo>
                    <a:lnTo>
                      <a:pt x="39" y="29"/>
                    </a:lnTo>
                    <a:lnTo>
                      <a:pt x="39" y="33"/>
                    </a:lnTo>
                    <a:lnTo>
                      <a:pt x="37" y="36"/>
                    </a:lnTo>
                    <a:lnTo>
                      <a:pt x="35" y="38"/>
                    </a:lnTo>
                    <a:lnTo>
                      <a:pt x="31" y="41"/>
                    </a:lnTo>
                    <a:lnTo>
                      <a:pt x="26" y="42"/>
                    </a:lnTo>
                    <a:lnTo>
                      <a:pt x="21" y="42"/>
                    </a:lnTo>
                    <a:lnTo>
                      <a:pt x="15" y="42"/>
                    </a:lnTo>
                    <a:lnTo>
                      <a:pt x="10" y="41"/>
                    </a:lnTo>
                    <a:lnTo>
                      <a:pt x="7" y="40"/>
                    </a:lnTo>
                    <a:lnTo>
                      <a:pt x="4" y="37"/>
                    </a:lnTo>
                    <a:lnTo>
                      <a:pt x="2" y="33"/>
                    </a:lnTo>
                    <a:lnTo>
                      <a:pt x="0" y="29"/>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0962" name="Line 66"/>
              <p:cNvSpPr>
                <a:spLocks noChangeShapeType="1"/>
              </p:cNvSpPr>
              <p:nvPr/>
            </p:nvSpPr>
            <p:spPr bwMode="auto">
              <a:xfrm flipV="1">
                <a:off x="1255" y="1027"/>
                <a:ext cx="1" cy="2648"/>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0963" name="Line 67"/>
              <p:cNvSpPr>
                <a:spLocks noChangeShapeType="1"/>
              </p:cNvSpPr>
              <p:nvPr/>
            </p:nvSpPr>
            <p:spPr bwMode="auto">
              <a:xfrm flipH="1">
                <a:off x="1255" y="3675"/>
                <a:ext cx="50" cy="1"/>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0964" name="Line 68"/>
              <p:cNvSpPr>
                <a:spLocks noChangeShapeType="1"/>
              </p:cNvSpPr>
              <p:nvPr/>
            </p:nvSpPr>
            <p:spPr bwMode="auto">
              <a:xfrm flipH="1">
                <a:off x="1255" y="3565"/>
                <a:ext cx="26" cy="1"/>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0965" name="Line 69"/>
              <p:cNvSpPr>
                <a:spLocks noChangeShapeType="1"/>
              </p:cNvSpPr>
              <p:nvPr/>
            </p:nvSpPr>
            <p:spPr bwMode="auto">
              <a:xfrm flipH="1">
                <a:off x="1255" y="3454"/>
                <a:ext cx="26" cy="1"/>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0966" name="Line 70"/>
              <p:cNvSpPr>
                <a:spLocks noChangeShapeType="1"/>
              </p:cNvSpPr>
              <p:nvPr/>
            </p:nvSpPr>
            <p:spPr bwMode="auto">
              <a:xfrm flipH="1">
                <a:off x="1255" y="3344"/>
                <a:ext cx="26" cy="1"/>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0967" name="Line 71"/>
              <p:cNvSpPr>
                <a:spLocks noChangeShapeType="1"/>
              </p:cNvSpPr>
              <p:nvPr/>
            </p:nvSpPr>
            <p:spPr bwMode="auto">
              <a:xfrm flipH="1">
                <a:off x="1255" y="3234"/>
                <a:ext cx="50" cy="1"/>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0968" name="Line 72"/>
              <p:cNvSpPr>
                <a:spLocks noChangeShapeType="1"/>
              </p:cNvSpPr>
              <p:nvPr/>
            </p:nvSpPr>
            <p:spPr bwMode="auto">
              <a:xfrm flipH="1">
                <a:off x="1255" y="3125"/>
                <a:ext cx="26" cy="1"/>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0969" name="Line 73"/>
              <p:cNvSpPr>
                <a:spLocks noChangeShapeType="1"/>
              </p:cNvSpPr>
              <p:nvPr/>
            </p:nvSpPr>
            <p:spPr bwMode="auto">
              <a:xfrm flipH="1">
                <a:off x="1255" y="3013"/>
                <a:ext cx="26" cy="1"/>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0970" name="Line 74"/>
              <p:cNvSpPr>
                <a:spLocks noChangeShapeType="1"/>
              </p:cNvSpPr>
              <p:nvPr/>
            </p:nvSpPr>
            <p:spPr bwMode="auto">
              <a:xfrm flipH="1">
                <a:off x="1255" y="2903"/>
                <a:ext cx="26" cy="1"/>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0971" name="Line 75"/>
              <p:cNvSpPr>
                <a:spLocks noChangeShapeType="1"/>
              </p:cNvSpPr>
              <p:nvPr/>
            </p:nvSpPr>
            <p:spPr bwMode="auto">
              <a:xfrm flipH="1">
                <a:off x="1255" y="2792"/>
                <a:ext cx="50" cy="1"/>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0972" name="Line 76"/>
              <p:cNvSpPr>
                <a:spLocks noChangeShapeType="1"/>
              </p:cNvSpPr>
              <p:nvPr/>
            </p:nvSpPr>
            <p:spPr bwMode="auto">
              <a:xfrm flipH="1">
                <a:off x="1255" y="2682"/>
                <a:ext cx="26" cy="1"/>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0973" name="Line 77"/>
              <p:cNvSpPr>
                <a:spLocks noChangeShapeType="1"/>
              </p:cNvSpPr>
              <p:nvPr/>
            </p:nvSpPr>
            <p:spPr bwMode="auto">
              <a:xfrm flipH="1">
                <a:off x="1255" y="2571"/>
                <a:ext cx="26" cy="1"/>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0974" name="Line 78"/>
              <p:cNvSpPr>
                <a:spLocks noChangeShapeType="1"/>
              </p:cNvSpPr>
              <p:nvPr/>
            </p:nvSpPr>
            <p:spPr bwMode="auto">
              <a:xfrm flipH="1">
                <a:off x="1255" y="2461"/>
                <a:ext cx="26" cy="1"/>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0975" name="Line 79"/>
              <p:cNvSpPr>
                <a:spLocks noChangeShapeType="1"/>
              </p:cNvSpPr>
              <p:nvPr/>
            </p:nvSpPr>
            <p:spPr bwMode="auto">
              <a:xfrm flipH="1">
                <a:off x="1255" y="2351"/>
                <a:ext cx="50" cy="1"/>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0976" name="Line 80"/>
              <p:cNvSpPr>
                <a:spLocks noChangeShapeType="1"/>
              </p:cNvSpPr>
              <p:nvPr/>
            </p:nvSpPr>
            <p:spPr bwMode="auto">
              <a:xfrm flipH="1">
                <a:off x="1255" y="2241"/>
                <a:ext cx="26" cy="1"/>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0977" name="Line 81"/>
              <p:cNvSpPr>
                <a:spLocks noChangeShapeType="1"/>
              </p:cNvSpPr>
              <p:nvPr/>
            </p:nvSpPr>
            <p:spPr bwMode="auto">
              <a:xfrm flipH="1">
                <a:off x="1255" y="2131"/>
                <a:ext cx="26" cy="1"/>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0978" name="Line 82"/>
              <p:cNvSpPr>
                <a:spLocks noChangeShapeType="1"/>
              </p:cNvSpPr>
              <p:nvPr/>
            </p:nvSpPr>
            <p:spPr bwMode="auto">
              <a:xfrm flipH="1">
                <a:off x="1255" y="2022"/>
                <a:ext cx="26" cy="1"/>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0979" name="Line 83"/>
              <p:cNvSpPr>
                <a:spLocks noChangeShapeType="1"/>
              </p:cNvSpPr>
              <p:nvPr/>
            </p:nvSpPr>
            <p:spPr bwMode="auto">
              <a:xfrm flipH="1">
                <a:off x="1255" y="1910"/>
                <a:ext cx="50" cy="1"/>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0980" name="Line 84"/>
              <p:cNvSpPr>
                <a:spLocks noChangeShapeType="1"/>
              </p:cNvSpPr>
              <p:nvPr/>
            </p:nvSpPr>
            <p:spPr bwMode="auto">
              <a:xfrm flipH="1">
                <a:off x="1255" y="1799"/>
                <a:ext cx="26" cy="1"/>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0981" name="Line 85"/>
              <p:cNvSpPr>
                <a:spLocks noChangeShapeType="1"/>
              </p:cNvSpPr>
              <p:nvPr/>
            </p:nvSpPr>
            <p:spPr bwMode="auto">
              <a:xfrm flipH="1">
                <a:off x="1255" y="1689"/>
                <a:ext cx="26" cy="1"/>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0982" name="Line 86"/>
              <p:cNvSpPr>
                <a:spLocks noChangeShapeType="1"/>
              </p:cNvSpPr>
              <p:nvPr/>
            </p:nvSpPr>
            <p:spPr bwMode="auto">
              <a:xfrm flipH="1">
                <a:off x="1255" y="1579"/>
                <a:ext cx="26" cy="1"/>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0983" name="Line 87"/>
              <p:cNvSpPr>
                <a:spLocks noChangeShapeType="1"/>
              </p:cNvSpPr>
              <p:nvPr/>
            </p:nvSpPr>
            <p:spPr bwMode="auto">
              <a:xfrm flipH="1">
                <a:off x="1255" y="1469"/>
                <a:ext cx="50" cy="1"/>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0984" name="Line 88"/>
              <p:cNvSpPr>
                <a:spLocks noChangeShapeType="1"/>
              </p:cNvSpPr>
              <p:nvPr/>
            </p:nvSpPr>
            <p:spPr bwMode="auto">
              <a:xfrm flipH="1">
                <a:off x="1255" y="1358"/>
                <a:ext cx="26" cy="1"/>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0985" name="Line 89"/>
              <p:cNvSpPr>
                <a:spLocks noChangeShapeType="1"/>
              </p:cNvSpPr>
              <p:nvPr/>
            </p:nvSpPr>
            <p:spPr bwMode="auto">
              <a:xfrm flipH="1">
                <a:off x="1255" y="1248"/>
                <a:ext cx="26" cy="1"/>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0986" name="Line 90"/>
              <p:cNvSpPr>
                <a:spLocks noChangeShapeType="1"/>
              </p:cNvSpPr>
              <p:nvPr/>
            </p:nvSpPr>
            <p:spPr bwMode="auto">
              <a:xfrm flipH="1">
                <a:off x="1255" y="1138"/>
                <a:ext cx="26" cy="1"/>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0987" name="Line 91"/>
              <p:cNvSpPr>
                <a:spLocks noChangeShapeType="1"/>
              </p:cNvSpPr>
              <p:nvPr/>
            </p:nvSpPr>
            <p:spPr bwMode="auto">
              <a:xfrm flipH="1">
                <a:off x="1255" y="1027"/>
                <a:ext cx="50" cy="1"/>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0988" name="Line 92"/>
              <p:cNvSpPr>
                <a:spLocks noChangeShapeType="1"/>
              </p:cNvSpPr>
              <p:nvPr/>
            </p:nvSpPr>
            <p:spPr bwMode="auto">
              <a:xfrm flipH="1">
                <a:off x="1255" y="1027"/>
                <a:ext cx="50" cy="1"/>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0989" name="Freeform 93"/>
              <p:cNvSpPr>
                <a:spLocks noEditPoints="1"/>
              </p:cNvSpPr>
              <p:nvPr/>
            </p:nvSpPr>
            <p:spPr bwMode="auto">
              <a:xfrm>
                <a:off x="1099" y="3620"/>
                <a:ext cx="62" cy="97"/>
              </a:xfrm>
              <a:custGeom>
                <a:avLst/>
                <a:gdLst/>
                <a:ahLst/>
                <a:cxnLst>
                  <a:cxn ang="0">
                    <a:pos x="31" y="0"/>
                  </a:cxn>
                  <a:cxn ang="0">
                    <a:pos x="37" y="2"/>
                  </a:cxn>
                  <a:cxn ang="0">
                    <a:pos x="43" y="3"/>
                  </a:cxn>
                  <a:cxn ang="0">
                    <a:pos x="48" y="6"/>
                  </a:cxn>
                  <a:cxn ang="0">
                    <a:pos x="53" y="10"/>
                  </a:cxn>
                  <a:cxn ang="0">
                    <a:pos x="58" y="20"/>
                  </a:cxn>
                  <a:cxn ang="0">
                    <a:pos x="61" y="33"/>
                  </a:cxn>
                  <a:cxn ang="0">
                    <a:pos x="62" y="48"/>
                  </a:cxn>
                  <a:cxn ang="0">
                    <a:pos x="61" y="65"/>
                  </a:cxn>
                  <a:cxn ang="0">
                    <a:pos x="58" y="77"/>
                  </a:cxn>
                  <a:cxn ang="0">
                    <a:pos x="53" y="87"/>
                  </a:cxn>
                  <a:cxn ang="0">
                    <a:pos x="48" y="91"/>
                  </a:cxn>
                  <a:cxn ang="0">
                    <a:pos x="43" y="94"/>
                  </a:cxn>
                  <a:cxn ang="0">
                    <a:pos x="37" y="97"/>
                  </a:cxn>
                  <a:cxn ang="0">
                    <a:pos x="31" y="97"/>
                  </a:cxn>
                  <a:cxn ang="0">
                    <a:pos x="18" y="94"/>
                  </a:cxn>
                  <a:cxn ang="0">
                    <a:pos x="9" y="87"/>
                  </a:cxn>
                  <a:cxn ang="0">
                    <a:pos x="4" y="77"/>
                  </a:cxn>
                  <a:cxn ang="0">
                    <a:pos x="2" y="65"/>
                  </a:cxn>
                  <a:cxn ang="0">
                    <a:pos x="0" y="48"/>
                  </a:cxn>
                  <a:cxn ang="0">
                    <a:pos x="2" y="32"/>
                  </a:cxn>
                  <a:cxn ang="0">
                    <a:pos x="4" y="20"/>
                  </a:cxn>
                  <a:cxn ang="0">
                    <a:pos x="10" y="10"/>
                  </a:cxn>
                  <a:cxn ang="0">
                    <a:pos x="14" y="6"/>
                  </a:cxn>
                  <a:cxn ang="0">
                    <a:pos x="18" y="3"/>
                  </a:cxn>
                  <a:cxn ang="0">
                    <a:pos x="25" y="2"/>
                  </a:cxn>
                  <a:cxn ang="0">
                    <a:pos x="31" y="0"/>
                  </a:cxn>
                  <a:cxn ang="0">
                    <a:pos x="31" y="17"/>
                  </a:cxn>
                  <a:cxn ang="0">
                    <a:pos x="28" y="18"/>
                  </a:cxn>
                  <a:cxn ang="0">
                    <a:pos x="25" y="20"/>
                  </a:cxn>
                  <a:cxn ang="0">
                    <a:pos x="22" y="22"/>
                  </a:cxn>
                  <a:cxn ang="0">
                    <a:pos x="20" y="26"/>
                  </a:cxn>
                  <a:cxn ang="0">
                    <a:pos x="18" y="35"/>
                  </a:cxn>
                  <a:cxn ang="0">
                    <a:pos x="18" y="48"/>
                  </a:cxn>
                  <a:cxn ang="0">
                    <a:pos x="18" y="58"/>
                  </a:cxn>
                  <a:cxn ang="0">
                    <a:pos x="18" y="65"/>
                  </a:cxn>
                  <a:cxn ang="0">
                    <a:pos x="20" y="70"/>
                  </a:cxn>
                  <a:cxn ang="0">
                    <a:pos x="22" y="76"/>
                  </a:cxn>
                  <a:cxn ang="0">
                    <a:pos x="25" y="79"/>
                  </a:cxn>
                  <a:cxn ang="0">
                    <a:pos x="28" y="80"/>
                  </a:cxn>
                  <a:cxn ang="0">
                    <a:pos x="31" y="80"/>
                  </a:cxn>
                  <a:cxn ang="0">
                    <a:pos x="35" y="80"/>
                  </a:cxn>
                  <a:cxn ang="0">
                    <a:pos x="37" y="79"/>
                  </a:cxn>
                  <a:cxn ang="0">
                    <a:pos x="40" y="76"/>
                  </a:cxn>
                  <a:cxn ang="0">
                    <a:pos x="42" y="72"/>
                  </a:cxn>
                  <a:cxn ang="0">
                    <a:pos x="43" y="62"/>
                  </a:cxn>
                  <a:cxn ang="0">
                    <a:pos x="44" y="48"/>
                  </a:cxn>
                  <a:cxn ang="0">
                    <a:pos x="44" y="39"/>
                  </a:cxn>
                  <a:cxn ang="0">
                    <a:pos x="43" y="32"/>
                  </a:cxn>
                  <a:cxn ang="0">
                    <a:pos x="42" y="26"/>
                  </a:cxn>
                  <a:cxn ang="0">
                    <a:pos x="40" y="22"/>
                  </a:cxn>
                  <a:cxn ang="0">
                    <a:pos x="37" y="20"/>
                  </a:cxn>
                  <a:cxn ang="0">
                    <a:pos x="35" y="18"/>
                  </a:cxn>
                  <a:cxn ang="0">
                    <a:pos x="31" y="17"/>
                  </a:cxn>
                </a:cxnLst>
                <a:rect l="0" t="0" r="r" b="b"/>
                <a:pathLst>
                  <a:path w="62" h="97">
                    <a:moveTo>
                      <a:pt x="31" y="0"/>
                    </a:moveTo>
                    <a:lnTo>
                      <a:pt x="37" y="2"/>
                    </a:lnTo>
                    <a:lnTo>
                      <a:pt x="43" y="3"/>
                    </a:lnTo>
                    <a:lnTo>
                      <a:pt x="48" y="6"/>
                    </a:lnTo>
                    <a:lnTo>
                      <a:pt x="53" y="10"/>
                    </a:lnTo>
                    <a:lnTo>
                      <a:pt x="58" y="20"/>
                    </a:lnTo>
                    <a:lnTo>
                      <a:pt x="61" y="33"/>
                    </a:lnTo>
                    <a:lnTo>
                      <a:pt x="62" y="48"/>
                    </a:lnTo>
                    <a:lnTo>
                      <a:pt x="61" y="65"/>
                    </a:lnTo>
                    <a:lnTo>
                      <a:pt x="58" y="77"/>
                    </a:lnTo>
                    <a:lnTo>
                      <a:pt x="53" y="87"/>
                    </a:lnTo>
                    <a:lnTo>
                      <a:pt x="48" y="91"/>
                    </a:lnTo>
                    <a:lnTo>
                      <a:pt x="43" y="94"/>
                    </a:lnTo>
                    <a:lnTo>
                      <a:pt x="37" y="97"/>
                    </a:lnTo>
                    <a:lnTo>
                      <a:pt x="31" y="97"/>
                    </a:lnTo>
                    <a:lnTo>
                      <a:pt x="18" y="94"/>
                    </a:lnTo>
                    <a:lnTo>
                      <a:pt x="9" y="87"/>
                    </a:lnTo>
                    <a:lnTo>
                      <a:pt x="4" y="77"/>
                    </a:lnTo>
                    <a:lnTo>
                      <a:pt x="2" y="65"/>
                    </a:lnTo>
                    <a:lnTo>
                      <a:pt x="0" y="48"/>
                    </a:lnTo>
                    <a:lnTo>
                      <a:pt x="2" y="32"/>
                    </a:lnTo>
                    <a:lnTo>
                      <a:pt x="4" y="20"/>
                    </a:lnTo>
                    <a:lnTo>
                      <a:pt x="10" y="10"/>
                    </a:lnTo>
                    <a:lnTo>
                      <a:pt x="14" y="6"/>
                    </a:lnTo>
                    <a:lnTo>
                      <a:pt x="18" y="3"/>
                    </a:lnTo>
                    <a:lnTo>
                      <a:pt x="25" y="2"/>
                    </a:lnTo>
                    <a:lnTo>
                      <a:pt x="31" y="0"/>
                    </a:lnTo>
                    <a:close/>
                    <a:moveTo>
                      <a:pt x="31" y="17"/>
                    </a:moveTo>
                    <a:lnTo>
                      <a:pt x="28" y="18"/>
                    </a:lnTo>
                    <a:lnTo>
                      <a:pt x="25" y="20"/>
                    </a:lnTo>
                    <a:lnTo>
                      <a:pt x="22" y="22"/>
                    </a:lnTo>
                    <a:lnTo>
                      <a:pt x="20" y="26"/>
                    </a:lnTo>
                    <a:lnTo>
                      <a:pt x="18" y="35"/>
                    </a:lnTo>
                    <a:lnTo>
                      <a:pt x="18" y="48"/>
                    </a:lnTo>
                    <a:lnTo>
                      <a:pt x="18" y="58"/>
                    </a:lnTo>
                    <a:lnTo>
                      <a:pt x="18" y="65"/>
                    </a:lnTo>
                    <a:lnTo>
                      <a:pt x="20" y="70"/>
                    </a:lnTo>
                    <a:lnTo>
                      <a:pt x="22" y="76"/>
                    </a:lnTo>
                    <a:lnTo>
                      <a:pt x="25" y="79"/>
                    </a:lnTo>
                    <a:lnTo>
                      <a:pt x="28" y="80"/>
                    </a:lnTo>
                    <a:lnTo>
                      <a:pt x="31" y="80"/>
                    </a:lnTo>
                    <a:lnTo>
                      <a:pt x="35" y="80"/>
                    </a:lnTo>
                    <a:lnTo>
                      <a:pt x="37" y="79"/>
                    </a:lnTo>
                    <a:lnTo>
                      <a:pt x="40" y="76"/>
                    </a:lnTo>
                    <a:lnTo>
                      <a:pt x="42" y="72"/>
                    </a:lnTo>
                    <a:lnTo>
                      <a:pt x="43" y="62"/>
                    </a:lnTo>
                    <a:lnTo>
                      <a:pt x="44" y="48"/>
                    </a:lnTo>
                    <a:lnTo>
                      <a:pt x="44" y="39"/>
                    </a:lnTo>
                    <a:lnTo>
                      <a:pt x="43" y="32"/>
                    </a:lnTo>
                    <a:lnTo>
                      <a:pt x="42" y="26"/>
                    </a:lnTo>
                    <a:lnTo>
                      <a:pt x="40" y="22"/>
                    </a:lnTo>
                    <a:lnTo>
                      <a:pt x="37" y="20"/>
                    </a:lnTo>
                    <a:lnTo>
                      <a:pt x="35" y="18"/>
                    </a:lnTo>
                    <a:lnTo>
                      <a:pt x="31" y="17"/>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0990" name="Freeform 94"/>
              <p:cNvSpPr>
                <a:spLocks noEditPoints="1"/>
              </p:cNvSpPr>
              <p:nvPr/>
            </p:nvSpPr>
            <p:spPr bwMode="auto">
              <a:xfrm>
                <a:off x="1046" y="3178"/>
                <a:ext cx="62" cy="96"/>
              </a:xfrm>
              <a:custGeom>
                <a:avLst/>
                <a:gdLst/>
                <a:ahLst/>
                <a:cxnLst>
                  <a:cxn ang="0">
                    <a:pos x="31" y="0"/>
                  </a:cxn>
                  <a:cxn ang="0">
                    <a:pos x="38" y="0"/>
                  </a:cxn>
                  <a:cxn ang="0">
                    <a:pos x="44" y="3"/>
                  </a:cxn>
                  <a:cxn ang="0">
                    <a:pos x="48" y="6"/>
                  </a:cxn>
                  <a:cxn ang="0">
                    <a:pos x="52" y="10"/>
                  </a:cxn>
                  <a:cxn ang="0">
                    <a:pos x="57" y="19"/>
                  </a:cxn>
                  <a:cxn ang="0">
                    <a:pos x="62" y="32"/>
                  </a:cxn>
                  <a:cxn ang="0">
                    <a:pos x="62" y="48"/>
                  </a:cxn>
                  <a:cxn ang="0">
                    <a:pos x="62" y="65"/>
                  </a:cxn>
                  <a:cxn ang="0">
                    <a:pos x="57" y="77"/>
                  </a:cxn>
                  <a:cxn ang="0">
                    <a:pos x="52" y="87"/>
                  </a:cxn>
                  <a:cxn ang="0">
                    <a:pos x="48" y="91"/>
                  </a:cxn>
                  <a:cxn ang="0">
                    <a:pos x="44" y="94"/>
                  </a:cxn>
                  <a:cxn ang="0">
                    <a:pos x="38" y="96"/>
                  </a:cxn>
                  <a:cxn ang="0">
                    <a:pos x="31" y="96"/>
                  </a:cxn>
                  <a:cxn ang="0">
                    <a:pos x="19" y="94"/>
                  </a:cxn>
                  <a:cxn ang="0">
                    <a:pos x="8" y="85"/>
                  </a:cxn>
                  <a:cxn ang="0">
                    <a:pos x="4" y="77"/>
                  </a:cxn>
                  <a:cxn ang="0">
                    <a:pos x="1" y="65"/>
                  </a:cxn>
                  <a:cxn ang="0">
                    <a:pos x="0" y="48"/>
                  </a:cxn>
                  <a:cxn ang="0">
                    <a:pos x="1" y="32"/>
                  </a:cxn>
                  <a:cxn ang="0">
                    <a:pos x="4" y="19"/>
                  </a:cxn>
                  <a:cxn ang="0">
                    <a:pos x="9" y="10"/>
                  </a:cxn>
                  <a:cxn ang="0">
                    <a:pos x="14" y="6"/>
                  </a:cxn>
                  <a:cxn ang="0">
                    <a:pos x="19" y="3"/>
                  </a:cxn>
                  <a:cxn ang="0">
                    <a:pos x="25" y="0"/>
                  </a:cxn>
                  <a:cxn ang="0">
                    <a:pos x="31" y="0"/>
                  </a:cxn>
                  <a:cxn ang="0">
                    <a:pos x="31" y="17"/>
                  </a:cxn>
                  <a:cxn ang="0">
                    <a:pos x="27" y="17"/>
                  </a:cxn>
                  <a:cxn ang="0">
                    <a:pos x="25" y="18"/>
                  </a:cxn>
                  <a:cxn ang="0">
                    <a:pos x="22" y="21"/>
                  </a:cxn>
                  <a:cxn ang="0">
                    <a:pos x="20" y="26"/>
                  </a:cxn>
                  <a:cxn ang="0">
                    <a:pos x="19" y="34"/>
                  </a:cxn>
                  <a:cxn ang="0">
                    <a:pos x="18" y="48"/>
                  </a:cxn>
                  <a:cxn ang="0">
                    <a:pos x="18" y="58"/>
                  </a:cxn>
                  <a:cxn ang="0">
                    <a:pos x="19" y="65"/>
                  </a:cxn>
                  <a:cxn ang="0">
                    <a:pos x="20" y="70"/>
                  </a:cxn>
                  <a:cxn ang="0">
                    <a:pos x="22" y="74"/>
                  </a:cxn>
                  <a:cxn ang="0">
                    <a:pos x="25" y="78"/>
                  </a:cxn>
                  <a:cxn ang="0">
                    <a:pos x="27" y="80"/>
                  </a:cxn>
                  <a:cxn ang="0">
                    <a:pos x="31" y="80"/>
                  </a:cxn>
                  <a:cxn ang="0">
                    <a:pos x="34" y="80"/>
                  </a:cxn>
                  <a:cxn ang="0">
                    <a:pos x="38" y="78"/>
                  </a:cxn>
                  <a:cxn ang="0">
                    <a:pos x="40" y="74"/>
                  </a:cxn>
                  <a:cxn ang="0">
                    <a:pos x="42" y="70"/>
                  </a:cxn>
                  <a:cxn ang="0">
                    <a:pos x="44" y="62"/>
                  </a:cxn>
                  <a:cxn ang="0">
                    <a:pos x="44" y="48"/>
                  </a:cxn>
                  <a:cxn ang="0">
                    <a:pos x="44" y="39"/>
                  </a:cxn>
                  <a:cxn ang="0">
                    <a:pos x="44" y="32"/>
                  </a:cxn>
                  <a:cxn ang="0">
                    <a:pos x="42" y="26"/>
                  </a:cxn>
                  <a:cxn ang="0">
                    <a:pos x="40" y="22"/>
                  </a:cxn>
                  <a:cxn ang="0">
                    <a:pos x="37" y="18"/>
                  </a:cxn>
                  <a:cxn ang="0">
                    <a:pos x="34" y="17"/>
                  </a:cxn>
                  <a:cxn ang="0">
                    <a:pos x="31" y="17"/>
                  </a:cxn>
                </a:cxnLst>
                <a:rect l="0" t="0" r="r" b="b"/>
                <a:pathLst>
                  <a:path w="62" h="96">
                    <a:moveTo>
                      <a:pt x="31" y="0"/>
                    </a:moveTo>
                    <a:lnTo>
                      <a:pt x="38" y="0"/>
                    </a:lnTo>
                    <a:lnTo>
                      <a:pt x="44" y="3"/>
                    </a:lnTo>
                    <a:lnTo>
                      <a:pt x="48" y="6"/>
                    </a:lnTo>
                    <a:lnTo>
                      <a:pt x="52" y="10"/>
                    </a:lnTo>
                    <a:lnTo>
                      <a:pt x="57" y="19"/>
                    </a:lnTo>
                    <a:lnTo>
                      <a:pt x="62" y="32"/>
                    </a:lnTo>
                    <a:lnTo>
                      <a:pt x="62" y="48"/>
                    </a:lnTo>
                    <a:lnTo>
                      <a:pt x="62" y="65"/>
                    </a:lnTo>
                    <a:lnTo>
                      <a:pt x="57" y="77"/>
                    </a:lnTo>
                    <a:lnTo>
                      <a:pt x="52" y="87"/>
                    </a:lnTo>
                    <a:lnTo>
                      <a:pt x="48" y="91"/>
                    </a:lnTo>
                    <a:lnTo>
                      <a:pt x="44" y="94"/>
                    </a:lnTo>
                    <a:lnTo>
                      <a:pt x="38" y="96"/>
                    </a:lnTo>
                    <a:lnTo>
                      <a:pt x="31" y="96"/>
                    </a:lnTo>
                    <a:lnTo>
                      <a:pt x="19" y="94"/>
                    </a:lnTo>
                    <a:lnTo>
                      <a:pt x="8" y="85"/>
                    </a:lnTo>
                    <a:lnTo>
                      <a:pt x="4" y="77"/>
                    </a:lnTo>
                    <a:lnTo>
                      <a:pt x="1" y="65"/>
                    </a:lnTo>
                    <a:lnTo>
                      <a:pt x="0" y="48"/>
                    </a:lnTo>
                    <a:lnTo>
                      <a:pt x="1" y="32"/>
                    </a:lnTo>
                    <a:lnTo>
                      <a:pt x="4" y="19"/>
                    </a:lnTo>
                    <a:lnTo>
                      <a:pt x="9" y="10"/>
                    </a:lnTo>
                    <a:lnTo>
                      <a:pt x="14" y="6"/>
                    </a:lnTo>
                    <a:lnTo>
                      <a:pt x="19" y="3"/>
                    </a:lnTo>
                    <a:lnTo>
                      <a:pt x="25" y="0"/>
                    </a:lnTo>
                    <a:lnTo>
                      <a:pt x="31" y="0"/>
                    </a:lnTo>
                    <a:close/>
                    <a:moveTo>
                      <a:pt x="31" y="17"/>
                    </a:moveTo>
                    <a:lnTo>
                      <a:pt x="27" y="17"/>
                    </a:lnTo>
                    <a:lnTo>
                      <a:pt x="25" y="18"/>
                    </a:lnTo>
                    <a:lnTo>
                      <a:pt x="22" y="21"/>
                    </a:lnTo>
                    <a:lnTo>
                      <a:pt x="20" y="26"/>
                    </a:lnTo>
                    <a:lnTo>
                      <a:pt x="19" y="34"/>
                    </a:lnTo>
                    <a:lnTo>
                      <a:pt x="18" y="48"/>
                    </a:lnTo>
                    <a:lnTo>
                      <a:pt x="18" y="58"/>
                    </a:lnTo>
                    <a:lnTo>
                      <a:pt x="19" y="65"/>
                    </a:lnTo>
                    <a:lnTo>
                      <a:pt x="20" y="70"/>
                    </a:lnTo>
                    <a:lnTo>
                      <a:pt x="22" y="74"/>
                    </a:lnTo>
                    <a:lnTo>
                      <a:pt x="25" y="78"/>
                    </a:lnTo>
                    <a:lnTo>
                      <a:pt x="27" y="80"/>
                    </a:lnTo>
                    <a:lnTo>
                      <a:pt x="31" y="80"/>
                    </a:lnTo>
                    <a:lnTo>
                      <a:pt x="34" y="80"/>
                    </a:lnTo>
                    <a:lnTo>
                      <a:pt x="38" y="78"/>
                    </a:lnTo>
                    <a:lnTo>
                      <a:pt x="40" y="74"/>
                    </a:lnTo>
                    <a:lnTo>
                      <a:pt x="42" y="70"/>
                    </a:lnTo>
                    <a:lnTo>
                      <a:pt x="44" y="62"/>
                    </a:lnTo>
                    <a:lnTo>
                      <a:pt x="44" y="48"/>
                    </a:lnTo>
                    <a:lnTo>
                      <a:pt x="44" y="39"/>
                    </a:lnTo>
                    <a:lnTo>
                      <a:pt x="44" y="32"/>
                    </a:lnTo>
                    <a:lnTo>
                      <a:pt x="42" y="26"/>
                    </a:lnTo>
                    <a:lnTo>
                      <a:pt x="40" y="22"/>
                    </a:lnTo>
                    <a:lnTo>
                      <a:pt x="37" y="18"/>
                    </a:lnTo>
                    <a:lnTo>
                      <a:pt x="34" y="17"/>
                    </a:lnTo>
                    <a:lnTo>
                      <a:pt x="31" y="17"/>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0991" name="Rectangle 95"/>
              <p:cNvSpPr>
                <a:spLocks noChangeArrowheads="1"/>
              </p:cNvSpPr>
              <p:nvPr/>
            </p:nvSpPr>
            <p:spPr bwMode="auto">
              <a:xfrm>
                <a:off x="1123" y="3255"/>
                <a:ext cx="18" cy="18"/>
              </a:xfrm>
              <a:prstGeom prst="rect">
                <a:avLst/>
              </a:prstGeom>
              <a:solidFill>
                <a:srgbClr val="000000"/>
              </a:solidFill>
              <a:ln w="0">
                <a:solidFill>
                  <a:srgbClr val="000000"/>
                </a:solidFill>
                <a:miter lim="800000"/>
                <a:headEnd/>
                <a:tailEnd/>
              </a:ln>
            </p:spPr>
            <p:txBody>
              <a:bodyPr/>
              <a:lstStyle/>
              <a:p>
                <a:endParaRPr lang="ja-JP" altLang="en-US">
                  <a:solidFill>
                    <a:srgbClr val="2E2E48"/>
                  </a:solidFill>
                </a:endParaRPr>
              </a:p>
            </p:txBody>
          </p:sp>
          <p:sp>
            <p:nvSpPr>
              <p:cNvPr id="80992" name="Freeform 96"/>
              <p:cNvSpPr>
                <a:spLocks/>
              </p:cNvSpPr>
              <p:nvPr/>
            </p:nvSpPr>
            <p:spPr bwMode="auto">
              <a:xfrm>
                <a:off x="1156" y="3178"/>
                <a:ext cx="62" cy="95"/>
              </a:xfrm>
              <a:custGeom>
                <a:avLst/>
                <a:gdLst/>
                <a:ahLst/>
                <a:cxnLst>
                  <a:cxn ang="0">
                    <a:pos x="62" y="77"/>
                  </a:cxn>
                  <a:cxn ang="0">
                    <a:pos x="62" y="95"/>
                  </a:cxn>
                  <a:cxn ang="0">
                    <a:pos x="0" y="95"/>
                  </a:cxn>
                  <a:cxn ang="0">
                    <a:pos x="2" y="85"/>
                  </a:cxn>
                  <a:cxn ang="0">
                    <a:pos x="7" y="77"/>
                  </a:cxn>
                  <a:cxn ang="0">
                    <a:pos x="13" y="67"/>
                  </a:cxn>
                  <a:cxn ang="0">
                    <a:pos x="26" y="55"/>
                  </a:cxn>
                  <a:cxn ang="0">
                    <a:pos x="31" y="50"/>
                  </a:cxn>
                  <a:cxn ang="0">
                    <a:pos x="35" y="45"/>
                  </a:cxn>
                  <a:cxn ang="0">
                    <a:pos x="38" y="43"/>
                  </a:cxn>
                  <a:cxn ang="0">
                    <a:pos x="41" y="40"/>
                  </a:cxn>
                  <a:cxn ang="0">
                    <a:pos x="44" y="34"/>
                  </a:cxn>
                  <a:cxn ang="0">
                    <a:pos x="44" y="29"/>
                  </a:cxn>
                  <a:cxn ang="0">
                    <a:pos x="44" y="25"/>
                  </a:cxn>
                  <a:cxn ang="0">
                    <a:pos x="42" y="22"/>
                  </a:cxn>
                  <a:cxn ang="0">
                    <a:pos x="41" y="19"/>
                  </a:cxn>
                  <a:cxn ang="0">
                    <a:pos x="38" y="18"/>
                  </a:cxn>
                  <a:cxn ang="0">
                    <a:pos x="35" y="17"/>
                  </a:cxn>
                  <a:cxn ang="0">
                    <a:pos x="31" y="17"/>
                  </a:cxn>
                  <a:cxn ang="0">
                    <a:pos x="27" y="18"/>
                  </a:cxn>
                  <a:cxn ang="0">
                    <a:pos x="23" y="19"/>
                  </a:cxn>
                  <a:cxn ang="0">
                    <a:pos x="22" y="22"/>
                  </a:cxn>
                  <a:cxn ang="0">
                    <a:pos x="20" y="26"/>
                  </a:cxn>
                  <a:cxn ang="0">
                    <a:pos x="19" y="30"/>
                  </a:cxn>
                  <a:cxn ang="0">
                    <a:pos x="1" y="29"/>
                  </a:cxn>
                  <a:cxn ang="0">
                    <a:pos x="2" y="22"/>
                  </a:cxn>
                  <a:cxn ang="0">
                    <a:pos x="5" y="15"/>
                  </a:cxn>
                  <a:cxn ang="0">
                    <a:pos x="8" y="11"/>
                  </a:cxn>
                  <a:cxn ang="0">
                    <a:pos x="12" y="7"/>
                  </a:cxn>
                  <a:cxn ang="0">
                    <a:pos x="18" y="3"/>
                  </a:cxn>
                  <a:cxn ang="0">
                    <a:pos x="24" y="1"/>
                  </a:cxn>
                  <a:cxn ang="0">
                    <a:pos x="33" y="0"/>
                  </a:cxn>
                  <a:cxn ang="0">
                    <a:pos x="40" y="0"/>
                  </a:cxn>
                  <a:cxn ang="0">
                    <a:pos x="45" y="1"/>
                  </a:cxn>
                  <a:cxn ang="0">
                    <a:pos x="49" y="4"/>
                  </a:cxn>
                  <a:cxn ang="0">
                    <a:pos x="55" y="7"/>
                  </a:cxn>
                  <a:cxn ang="0">
                    <a:pos x="59" y="12"/>
                  </a:cxn>
                  <a:cxn ang="0">
                    <a:pos x="62" y="19"/>
                  </a:cxn>
                  <a:cxn ang="0">
                    <a:pos x="62" y="26"/>
                  </a:cxn>
                  <a:cxn ang="0">
                    <a:pos x="62" y="32"/>
                  </a:cxn>
                  <a:cxn ang="0">
                    <a:pos x="60" y="39"/>
                  </a:cxn>
                  <a:cxn ang="0">
                    <a:pos x="57" y="44"/>
                  </a:cxn>
                  <a:cxn ang="0">
                    <a:pos x="53" y="50"/>
                  </a:cxn>
                  <a:cxn ang="0">
                    <a:pos x="51" y="54"/>
                  </a:cxn>
                  <a:cxn ang="0">
                    <a:pos x="46" y="56"/>
                  </a:cxn>
                  <a:cxn ang="0">
                    <a:pos x="41" y="62"/>
                  </a:cxn>
                  <a:cxn ang="0">
                    <a:pos x="37" y="66"/>
                  </a:cxn>
                  <a:cxn ang="0">
                    <a:pos x="33" y="70"/>
                  </a:cxn>
                  <a:cxn ang="0">
                    <a:pos x="30" y="72"/>
                  </a:cxn>
                  <a:cxn ang="0">
                    <a:pos x="29" y="74"/>
                  </a:cxn>
                  <a:cxn ang="0">
                    <a:pos x="27" y="77"/>
                  </a:cxn>
                  <a:cxn ang="0">
                    <a:pos x="62" y="77"/>
                  </a:cxn>
                </a:cxnLst>
                <a:rect l="0" t="0" r="r" b="b"/>
                <a:pathLst>
                  <a:path w="62" h="95">
                    <a:moveTo>
                      <a:pt x="62" y="77"/>
                    </a:moveTo>
                    <a:lnTo>
                      <a:pt x="62" y="95"/>
                    </a:lnTo>
                    <a:lnTo>
                      <a:pt x="0" y="95"/>
                    </a:lnTo>
                    <a:lnTo>
                      <a:pt x="2" y="85"/>
                    </a:lnTo>
                    <a:lnTo>
                      <a:pt x="7" y="77"/>
                    </a:lnTo>
                    <a:lnTo>
                      <a:pt x="13" y="67"/>
                    </a:lnTo>
                    <a:lnTo>
                      <a:pt x="26" y="55"/>
                    </a:lnTo>
                    <a:lnTo>
                      <a:pt x="31" y="50"/>
                    </a:lnTo>
                    <a:lnTo>
                      <a:pt x="35" y="45"/>
                    </a:lnTo>
                    <a:lnTo>
                      <a:pt x="38" y="43"/>
                    </a:lnTo>
                    <a:lnTo>
                      <a:pt x="41" y="40"/>
                    </a:lnTo>
                    <a:lnTo>
                      <a:pt x="44" y="34"/>
                    </a:lnTo>
                    <a:lnTo>
                      <a:pt x="44" y="29"/>
                    </a:lnTo>
                    <a:lnTo>
                      <a:pt x="44" y="25"/>
                    </a:lnTo>
                    <a:lnTo>
                      <a:pt x="42" y="22"/>
                    </a:lnTo>
                    <a:lnTo>
                      <a:pt x="41" y="19"/>
                    </a:lnTo>
                    <a:lnTo>
                      <a:pt x="38" y="18"/>
                    </a:lnTo>
                    <a:lnTo>
                      <a:pt x="35" y="17"/>
                    </a:lnTo>
                    <a:lnTo>
                      <a:pt x="31" y="17"/>
                    </a:lnTo>
                    <a:lnTo>
                      <a:pt x="27" y="18"/>
                    </a:lnTo>
                    <a:lnTo>
                      <a:pt x="23" y="19"/>
                    </a:lnTo>
                    <a:lnTo>
                      <a:pt x="22" y="22"/>
                    </a:lnTo>
                    <a:lnTo>
                      <a:pt x="20" y="26"/>
                    </a:lnTo>
                    <a:lnTo>
                      <a:pt x="19" y="30"/>
                    </a:lnTo>
                    <a:lnTo>
                      <a:pt x="1" y="29"/>
                    </a:lnTo>
                    <a:lnTo>
                      <a:pt x="2" y="22"/>
                    </a:lnTo>
                    <a:lnTo>
                      <a:pt x="5" y="15"/>
                    </a:lnTo>
                    <a:lnTo>
                      <a:pt x="8" y="11"/>
                    </a:lnTo>
                    <a:lnTo>
                      <a:pt x="12" y="7"/>
                    </a:lnTo>
                    <a:lnTo>
                      <a:pt x="18" y="3"/>
                    </a:lnTo>
                    <a:lnTo>
                      <a:pt x="24" y="1"/>
                    </a:lnTo>
                    <a:lnTo>
                      <a:pt x="33" y="0"/>
                    </a:lnTo>
                    <a:lnTo>
                      <a:pt x="40" y="0"/>
                    </a:lnTo>
                    <a:lnTo>
                      <a:pt x="45" y="1"/>
                    </a:lnTo>
                    <a:lnTo>
                      <a:pt x="49" y="4"/>
                    </a:lnTo>
                    <a:lnTo>
                      <a:pt x="55" y="7"/>
                    </a:lnTo>
                    <a:lnTo>
                      <a:pt x="59" y="12"/>
                    </a:lnTo>
                    <a:lnTo>
                      <a:pt x="62" y="19"/>
                    </a:lnTo>
                    <a:lnTo>
                      <a:pt x="62" y="26"/>
                    </a:lnTo>
                    <a:lnTo>
                      <a:pt x="62" y="32"/>
                    </a:lnTo>
                    <a:lnTo>
                      <a:pt x="60" y="39"/>
                    </a:lnTo>
                    <a:lnTo>
                      <a:pt x="57" y="44"/>
                    </a:lnTo>
                    <a:lnTo>
                      <a:pt x="53" y="50"/>
                    </a:lnTo>
                    <a:lnTo>
                      <a:pt x="51" y="54"/>
                    </a:lnTo>
                    <a:lnTo>
                      <a:pt x="46" y="56"/>
                    </a:lnTo>
                    <a:lnTo>
                      <a:pt x="41" y="62"/>
                    </a:lnTo>
                    <a:lnTo>
                      <a:pt x="37" y="66"/>
                    </a:lnTo>
                    <a:lnTo>
                      <a:pt x="33" y="70"/>
                    </a:lnTo>
                    <a:lnTo>
                      <a:pt x="30" y="72"/>
                    </a:lnTo>
                    <a:lnTo>
                      <a:pt x="29" y="74"/>
                    </a:lnTo>
                    <a:lnTo>
                      <a:pt x="27" y="77"/>
                    </a:lnTo>
                    <a:lnTo>
                      <a:pt x="62" y="77"/>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0993" name="Freeform 97"/>
              <p:cNvSpPr>
                <a:spLocks noEditPoints="1"/>
              </p:cNvSpPr>
              <p:nvPr/>
            </p:nvSpPr>
            <p:spPr bwMode="auto">
              <a:xfrm>
                <a:off x="1046" y="2737"/>
                <a:ext cx="62" cy="96"/>
              </a:xfrm>
              <a:custGeom>
                <a:avLst/>
                <a:gdLst/>
                <a:ahLst/>
                <a:cxnLst>
                  <a:cxn ang="0">
                    <a:pos x="31" y="0"/>
                  </a:cxn>
                  <a:cxn ang="0">
                    <a:pos x="38" y="2"/>
                  </a:cxn>
                  <a:cxn ang="0">
                    <a:pos x="44" y="3"/>
                  </a:cxn>
                  <a:cxn ang="0">
                    <a:pos x="48" y="6"/>
                  </a:cxn>
                  <a:cxn ang="0">
                    <a:pos x="52" y="11"/>
                  </a:cxn>
                  <a:cxn ang="0">
                    <a:pos x="57" y="19"/>
                  </a:cxn>
                  <a:cxn ang="0">
                    <a:pos x="62" y="33"/>
                  </a:cxn>
                  <a:cxn ang="0">
                    <a:pos x="62" y="48"/>
                  </a:cxn>
                  <a:cxn ang="0">
                    <a:pos x="62" y="65"/>
                  </a:cxn>
                  <a:cxn ang="0">
                    <a:pos x="57" y="78"/>
                  </a:cxn>
                  <a:cxn ang="0">
                    <a:pos x="52" y="87"/>
                  </a:cxn>
                  <a:cxn ang="0">
                    <a:pos x="48" y="91"/>
                  </a:cxn>
                  <a:cxn ang="0">
                    <a:pos x="44" y="95"/>
                  </a:cxn>
                  <a:cxn ang="0">
                    <a:pos x="38" y="96"/>
                  </a:cxn>
                  <a:cxn ang="0">
                    <a:pos x="31" y="96"/>
                  </a:cxn>
                  <a:cxn ang="0">
                    <a:pos x="19" y="95"/>
                  </a:cxn>
                  <a:cxn ang="0">
                    <a:pos x="8" y="87"/>
                  </a:cxn>
                  <a:cxn ang="0">
                    <a:pos x="4" y="77"/>
                  </a:cxn>
                  <a:cxn ang="0">
                    <a:pos x="1" y="65"/>
                  </a:cxn>
                  <a:cxn ang="0">
                    <a:pos x="0" y="48"/>
                  </a:cxn>
                  <a:cxn ang="0">
                    <a:pos x="1" y="33"/>
                  </a:cxn>
                  <a:cxn ang="0">
                    <a:pos x="4" y="19"/>
                  </a:cxn>
                  <a:cxn ang="0">
                    <a:pos x="9" y="10"/>
                  </a:cxn>
                  <a:cxn ang="0">
                    <a:pos x="14" y="6"/>
                  </a:cxn>
                  <a:cxn ang="0">
                    <a:pos x="19" y="3"/>
                  </a:cxn>
                  <a:cxn ang="0">
                    <a:pos x="25" y="2"/>
                  </a:cxn>
                  <a:cxn ang="0">
                    <a:pos x="31" y="0"/>
                  </a:cxn>
                  <a:cxn ang="0">
                    <a:pos x="31" y="17"/>
                  </a:cxn>
                  <a:cxn ang="0">
                    <a:pos x="27" y="18"/>
                  </a:cxn>
                  <a:cxn ang="0">
                    <a:pos x="25" y="19"/>
                  </a:cxn>
                  <a:cxn ang="0">
                    <a:pos x="22" y="22"/>
                  </a:cxn>
                  <a:cxn ang="0">
                    <a:pos x="20" y="26"/>
                  </a:cxn>
                  <a:cxn ang="0">
                    <a:pos x="19" y="36"/>
                  </a:cxn>
                  <a:cxn ang="0">
                    <a:pos x="18" y="48"/>
                  </a:cxn>
                  <a:cxn ang="0">
                    <a:pos x="18" y="58"/>
                  </a:cxn>
                  <a:cxn ang="0">
                    <a:pos x="19" y="66"/>
                  </a:cxn>
                  <a:cxn ang="0">
                    <a:pos x="20" y="70"/>
                  </a:cxn>
                  <a:cxn ang="0">
                    <a:pos x="22" y="76"/>
                  </a:cxn>
                  <a:cxn ang="0">
                    <a:pos x="25" y="78"/>
                  </a:cxn>
                  <a:cxn ang="0">
                    <a:pos x="27" y="80"/>
                  </a:cxn>
                  <a:cxn ang="0">
                    <a:pos x="31" y="80"/>
                  </a:cxn>
                  <a:cxn ang="0">
                    <a:pos x="34" y="80"/>
                  </a:cxn>
                  <a:cxn ang="0">
                    <a:pos x="38" y="78"/>
                  </a:cxn>
                  <a:cxn ang="0">
                    <a:pos x="40" y="76"/>
                  </a:cxn>
                  <a:cxn ang="0">
                    <a:pos x="42" y="72"/>
                  </a:cxn>
                  <a:cxn ang="0">
                    <a:pos x="44" y="62"/>
                  </a:cxn>
                  <a:cxn ang="0">
                    <a:pos x="44" y="48"/>
                  </a:cxn>
                  <a:cxn ang="0">
                    <a:pos x="44" y="40"/>
                  </a:cxn>
                  <a:cxn ang="0">
                    <a:pos x="44" y="32"/>
                  </a:cxn>
                  <a:cxn ang="0">
                    <a:pos x="42" y="28"/>
                  </a:cxn>
                  <a:cxn ang="0">
                    <a:pos x="40" y="22"/>
                  </a:cxn>
                  <a:cxn ang="0">
                    <a:pos x="37" y="19"/>
                  </a:cxn>
                  <a:cxn ang="0">
                    <a:pos x="34" y="18"/>
                  </a:cxn>
                  <a:cxn ang="0">
                    <a:pos x="31" y="17"/>
                  </a:cxn>
                </a:cxnLst>
                <a:rect l="0" t="0" r="r" b="b"/>
                <a:pathLst>
                  <a:path w="62" h="96">
                    <a:moveTo>
                      <a:pt x="31" y="0"/>
                    </a:moveTo>
                    <a:lnTo>
                      <a:pt x="38" y="2"/>
                    </a:lnTo>
                    <a:lnTo>
                      <a:pt x="44" y="3"/>
                    </a:lnTo>
                    <a:lnTo>
                      <a:pt x="48" y="6"/>
                    </a:lnTo>
                    <a:lnTo>
                      <a:pt x="52" y="11"/>
                    </a:lnTo>
                    <a:lnTo>
                      <a:pt x="57" y="19"/>
                    </a:lnTo>
                    <a:lnTo>
                      <a:pt x="62" y="33"/>
                    </a:lnTo>
                    <a:lnTo>
                      <a:pt x="62" y="48"/>
                    </a:lnTo>
                    <a:lnTo>
                      <a:pt x="62" y="65"/>
                    </a:lnTo>
                    <a:lnTo>
                      <a:pt x="57" y="78"/>
                    </a:lnTo>
                    <a:lnTo>
                      <a:pt x="52" y="87"/>
                    </a:lnTo>
                    <a:lnTo>
                      <a:pt x="48" y="91"/>
                    </a:lnTo>
                    <a:lnTo>
                      <a:pt x="44" y="95"/>
                    </a:lnTo>
                    <a:lnTo>
                      <a:pt x="38" y="96"/>
                    </a:lnTo>
                    <a:lnTo>
                      <a:pt x="31" y="96"/>
                    </a:lnTo>
                    <a:lnTo>
                      <a:pt x="19" y="95"/>
                    </a:lnTo>
                    <a:lnTo>
                      <a:pt x="8" y="87"/>
                    </a:lnTo>
                    <a:lnTo>
                      <a:pt x="4" y="77"/>
                    </a:lnTo>
                    <a:lnTo>
                      <a:pt x="1" y="65"/>
                    </a:lnTo>
                    <a:lnTo>
                      <a:pt x="0" y="48"/>
                    </a:lnTo>
                    <a:lnTo>
                      <a:pt x="1" y="33"/>
                    </a:lnTo>
                    <a:lnTo>
                      <a:pt x="4" y="19"/>
                    </a:lnTo>
                    <a:lnTo>
                      <a:pt x="9" y="10"/>
                    </a:lnTo>
                    <a:lnTo>
                      <a:pt x="14" y="6"/>
                    </a:lnTo>
                    <a:lnTo>
                      <a:pt x="19" y="3"/>
                    </a:lnTo>
                    <a:lnTo>
                      <a:pt x="25" y="2"/>
                    </a:lnTo>
                    <a:lnTo>
                      <a:pt x="31" y="0"/>
                    </a:lnTo>
                    <a:close/>
                    <a:moveTo>
                      <a:pt x="31" y="17"/>
                    </a:moveTo>
                    <a:lnTo>
                      <a:pt x="27" y="18"/>
                    </a:lnTo>
                    <a:lnTo>
                      <a:pt x="25" y="19"/>
                    </a:lnTo>
                    <a:lnTo>
                      <a:pt x="22" y="22"/>
                    </a:lnTo>
                    <a:lnTo>
                      <a:pt x="20" y="26"/>
                    </a:lnTo>
                    <a:lnTo>
                      <a:pt x="19" y="36"/>
                    </a:lnTo>
                    <a:lnTo>
                      <a:pt x="18" y="48"/>
                    </a:lnTo>
                    <a:lnTo>
                      <a:pt x="18" y="58"/>
                    </a:lnTo>
                    <a:lnTo>
                      <a:pt x="19" y="66"/>
                    </a:lnTo>
                    <a:lnTo>
                      <a:pt x="20" y="70"/>
                    </a:lnTo>
                    <a:lnTo>
                      <a:pt x="22" y="76"/>
                    </a:lnTo>
                    <a:lnTo>
                      <a:pt x="25" y="78"/>
                    </a:lnTo>
                    <a:lnTo>
                      <a:pt x="27" y="80"/>
                    </a:lnTo>
                    <a:lnTo>
                      <a:pt x="31" y="80"/>
                    </a:lnTo>
                    <a:lnTo>
                      <a:pt x="34" y="80"/>
                    </a:lnTo>
                    <a:lnTo>
                      <a:pt x="38" y="78"/>
                    </a:lnTo>
                    <a:lnTo>
                      <a:pt x="40" y="76"/>
                    </a:lnTo>
                    <a:lnTo>
                      <a:pt x="42" y="72"/>
                    </a:lnTo>
                    <a:lnTo>
                      <a:pt x="44" y="62"/>
                    </a:lnTo>
                    <a:lnTo>
                      <a:pt x="44" y="48"/>
                    </a:lnTo>
                    <a:lnTo>
                      <a:pt x="44" y="40"/>
                    </a:lnTo>
                    <a:lnTo>
                      <a:pt x="44" y="32"/>
                    </a:lnTo>
                    <a:lnTo>
                      <a:pt x="42" y="28"/>
                    </a:lnTo>
                    <a:lnTo>
                      <a:pt x="40" y="22"/>
                    </a:lnTo>
                    <a:lnTo>
                      <a:pt x="37" y="19"/>
                    </a:lnTo>
                    <a:lnTo>
                      <a:pt x="34" y="18"/>
                    </a:lnTo>
                    <a:lnTo>
                      <a:pt x="31" y="17"/>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0994" name="Rectangle 98"/>
              <p:cNvSpPr>
                <a:spLocks noChangeArrowheads="1"/>
              </p:cNvSpPr>
              <p:nvPr/>
            </p:nvSpPr>
            <p:spPr bwMode="auto">
              <a:xfrm>
                <a:off x="1123" y="2814"/>
                <a:ext cx="18" cy="18"/>
              </a:xfrm>
              <a:prstGeom prst="rect">
                <a:avLst/>
              </a:prstGeom>
              <a:solidFill>
                <a:srgbClr val="000000"/>
              </a:solidFill>
              <a:ln w="0">
                <a:solidFill>
                  <a:srgbClr val="000000"/>
                </a:solidFill>
                <a:miter lim="800000"/>
                <a:headEnd/>
                <a:tailEnd/>
              </a:ln>
            </p:spPr>
            <p:txBody>
              <a:bodyPr/>
              <a:lstStyle/>
              <a:p>
                <a:endParaRPr lang="ja-JP" altLang="en-US">
                  <a:solidFill>
                    <a:srgbClr val="2E2E48"/>
                  </a:solidFill>
                </a:endParaRPr>
              </a:p>
            </p:txBody>
          </p:sp>
          <p:sp>
            <p:nvSpPr>
              <p:cNvPr id="80995" name="Freeform 99"/>
              <p:cNvSpPr>
                <a:spLocks noEditPoints="1"/>
              </p:cNvSpPr>
              <p:nvPr/>
            </p:nvSpPr>
            <p:spPr bwMode="auto">
              <a:xfrm>
                <a:off x="1153" y="2739"/>
                <a:ext cx="67" cy="93"/>
              </a:xfrm>
              <a:custGeom>
                <a:avLst/>
                <a:gdLst/>
                <a:ahLst/>
                <a:cxnLst>
                  <a:cxn ang="0">
                    <a:pos x="37" y="93"/>
                  </a:cxn>
                  <a:cxn ang="0">
                    <a:pos x="37" y="74"/>
                  </a:cxn>
                  <a:cxn ang="0">
                    <a:pos x="0" y="74"/>
                  </a:cxn>
                  <a:cxn ang="0">
                    <a:pos x="0" y="57"/>
                  </a:cxn>
                  <a:cxn ang="0">
                    <a:pos x="40" y="0"/>
                  </a:cxn>
                  <a:cxn ang="0">
                    <a:pos x="55" y="0"/>
                  </a:cxn>
                  <a:cxn ang="0">
                    <a:pos x="55" y="57"/>
                  </a:cxn>
                  <a:cxn ang="0">
                    <a:pos x="67" y="57"/>
                  </a:cxn>
                  <a:cxn ang="0">
                    <a:pos x="67" y="74"/>
                  </a:cxn>
                  <a:cxn ang="0">
                    <a:pos x="55" y="74"/>
                  </a:cxn>
                  <a:cxn ang="0">
                    <a:pos x="55" y="93"/>
                  </a:cxn>
                  <a:cxn ang="0">
                    <a:pos x="37" y="93"/>
                  </a:cxn>
                  <a:cxn ang="0">
                    <a:pos x="37" y="57"/>
                  </a:cxn>
                  <a:cxn ang="0">
                    <a:pos x="37" y="27"/>
                  </a:cxn>
                  <a:cxn ang="0">
                    <a:pos x="16" y="57"/>
                  </a:cxn>
                  <a:cxn ang="0">
                    <a:pos x="37" y="57"/>
                  </a:cxn>
                </a:cxnLst>
                <a:rect l="0" t="0" r="r" b="b"/>
                <a:pathLst>
                  <a:path w="67" h="93">
                    <a:moveTo>
                      <a:pt x="37" y="93"/>
                    </a:moveTo>
                    <a:lnTo>
                      <a:pt x="37" y="74"/>
                    </a:lnTo>
                    <a:lnTo>
                      <a:pt x="0" y="74"/>
                    </a:lnTo>
                    <a:lnTo>
                      <a:pt x="0" y="57"/>
                    </a:lnTo>
                    <a:lnTo>
                      <a:pt x="40" y="0"/>
                    </a:lnTo>
                    <a:lnTo>
                      <a:pt x="55" y="0"/>
                    </a:lnTo>
                    <a:lnTo>
                      <a:pt x="55" y="57"/>
                    </a:lnTo>
                    <a:lnTo>
                      <a:pt x="67" y="57"/>
                    </a:lnTo>
                    <a:lnTo>
                      <a:pt x="67" y="74"/>
                    </a:lnTo>
                    <a:lnTo>
                      <a:pt x="55" y="74"/>
                    </a:lnTo>
                    <a:lnTo>
                      <a:pt x="55" y="93"/>
                    </a:lnTo>
                    <a:lnTo>
                      <a:pt x="37" y="93"/>
                    </a:lnTo>
                    <a:close/>
                    <a:moveTo>
                      <a:pt x="37" y="57"/>
                    </a:moveTo>
                    <a:lnTo>
                      <a:pt x="37" y="27"/>
                    </a:lnTo>
                    <a:lnTo>
                      <a:pt x="16" y="57"/>
                    </a:lnTo>
                    <a:lnTo>
                      <a:pt x="37" y="57"/>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0996" name="Freeform 100"/>
              <p:cNvSpPr>
                <a:spLocks noEditPoints="1"/>
              </p:cNvSpPr>
              <p:nvPr/>
            </p:nvSpPr>
            <p:spPr bwMode="auto">
              <a:xfrm>
                <a:off x="1046" y="2298"/>
                <a:ext cx="62" cy="96"/>
              </a:xfrm>
              <a:custGeom>
                <a:avLst/>
                <a:gdLst/>
                <a:ahLst/>
                <a:cxnLst>
                  <a:cxn ang="0">
                    <a:pos x="31" y="0"/>
                  </a:cxn>
                  <a:cxn ang="0">
                    <a:pos x="38" y="0"/>
                  </a:cxn>
                  <a:cxn ang="0">
                    <a:pos x="44" y="2"/>
                  </a:cxn>
                  <a:cxn ang="0">
                    <a:pos x="48" y="5"/>
                  </a:cxn>
                  <a:cxn ang="0">
                    <a:pos x="52" y="9"/>
                  </a:cxn>
                  <a:cxn ang="0">
                    <a:pos x="57" y="19"/>
                  </a:cxn>
                  <a:cxn ang="0">
                    <a:pos x="62" y="31"/>
                  </a:cxn>
                  <a:cxn ang="0">
                    <a:pos x="62" y="48"/>
                  </a:cxn>
                  <a:cxn ang="0">
                    <a:pos x="62" y="64"/>
                  </a:cxn>
                  <a:cxn ang="0">
                    <a:pos x="57" y="77"/>
                  </a:cxn>
                  <a:cxn ang="0">
                    <a:pos x="52" y="86"/>
                  </a:cxn>
                  <a:cxn ang="0">
                    <a:pos x="48" y="90"/>
                  </a:cxn>
                  <a:cxn ang="0">
                    <a:pos x="44" y="93"/>
                  </a:cxn>
                  <a:cxn ang="0">
                    <a:pos x="38" y="94"/>
                  </a:cxn>
                  <a:cxn ang="0">
                    <a:pos x="31" y="96"/>
                  </a:cxn>
                  <a:cxn ang="0">
                    <a:pos x="19" y="93"/>
                  </a:cxn>
                  <a:cxn ang="0">
                    <a:pos x="8" y="85"/>
                  </a:cxn>
                  <a:cxn ang="0">
                    <a:pos x="4" y="77"/>
                  </a:cxn>
                  <a:cxn ang="0">
                    <a:pos x="1" y="64"/>
                  </a:cxn>
                  <a:cxn ang="0">
                    <a:pos x="0" y="48"/>
                  </a:cxn>
                  <a:cxn ang="0">
                    <a:pos x="1" y="31"/>
                  </a:cxn>
                  <a:cxn ang="0">
                    <a:pos x="4" y="19"/>
                  </a:cxn>
                  <a:cxn ang="0">
                    <a:pos x="9" y="9"/>
                  </a:cxn>
                  <a:cxn ang="0">
                    <a:pos x="14" y="5"/>
                  </a:cxn>
                  <a:cxn ang="0">
                    <a:pos x="19" y="2"/>
                  </a:cxn>
                  <a:cxn ang="0">
                    <a:pos x="25" y="0"/>
                  </a:cxn>
                  <a:cxn ang="0">
                    <a:pos x="31" y="0"/>
                  </a:cxn>
                  <a:cxn ang="0">
                    <a:pos x="31" y="16"/>
                  </a:cxn>
                  <a:cxn ang="0">
                    <a:pos x="27" y="16"/>
                  </a:cxn>
                  <a:cxn ang="0">
                    <a:pos x="25" y="18"/>
                  </a:cxn>
                  <a:cxn ang="0">
                    <a:pos x="22" y="20"/>
                  </a:cxn>
                  <a:cxn ang="0">
                    <a:pos x="20" y="26"/>
                  </a:cxn>
                  <a:cxn ang="0">
                    <a:pos x="19" y="34"/>
                  </a:cxn>
                  <a:cxn ang="0">
                    <a:pos x="18" y="48"/>
                  </a:cxn>
                  <a:cxn ang="0">
                    <a:pos x="18" y="57"/>
                  </a:cxn>
                  <a:cxn ang="0">
                    <a:pos x="19" y="64"/>
                  </a:cxn>
                  <a:cxn ang="0">
                    <a:pos x="20" y="70"/>
                  </a:cxn>
                  <a:cxn ang="0">
                    <a:pos x="22" y="74"/>
                  </a:cxn>
                  <a:cxn ang="0">
                    <a:pos x="25" y="77"/>
                  </a:cxn>
                  <a:cxn ang="0">
                    <a:pos x="27" y="79"/>
                  </a:cxn>
                  <a:cxn ang="0">
                    <a:pos x="31" y="79"/>
                  </a:cxn>
                  <a:cxn ang="0">
                    <a:pos x="34" y="79"/>
                  </a:cxn>
                  <a:cxn ang="0">
                    <a:pos x="38" y="77"/>
                  </a:cxn>
                  <a:cxn ang="0">
                    <a:pos x="40" y="74"/>
                  </a:cxn>
                  <a:cxn ang="0">
                    <a:pos x="42" y="70"/>
                  </a:cxn>
                  <a:cxn ang="0">
                    <a:pos x="44" y="61"/>
                  </a:cxn>
                  <a:cxn ang="0">
                    <a:pos x="44" y="48"/>
                  </a:cxn>
                  <a:cxn ang="0">
                    <a:pos x="44" y="38"/>
                  </a:cxn>
                  <a:cxn ang="0">
                    <a:pos x="44" y="31"/>
                  </a:cxn>
                  <a:cxn ang="0">
                    <a:pos x="42" y="26"/>
                  </a:cxn>
                  <a:cxn ang="0">
                    <a:pos x="40" y="22"/>
                  </a:cxn>
                  <a:cxn ang="0">
                    <a:pos x="37" y="18"/>
                  </a:cxn>
                  <a:cxn ang="0">
                    <a:pos x="34" y="16"/>
                  </a:cxn>
                  <a:cxn ang="0">
                    <a:pos x="31" y="16"/>
                  </a:cxn>
                </a:cxnLst>
                <a:rect l="0" t="0" r="r" b="b"/>
                <a:pathLst>
                  <a:path w="62" h="96">
                    <a:moveTo>
                      <a:pt x="31" y="0"/>
                    </a:moveTo>
                    <a:lnTo>
                      <a:pt x="38" y="0"/>
                    </a:lnTo>
                    <a:lnTo>
                      <a:pt x="44" y="2"/>
                    </a:lnTo>
                    <a:lnTo>
                      <a:pt x="48" y="5"/>
                    </a:lnTo>
                    <a:lnTo>
                      <a:pt x="52" y="9"/>
                    </a:lnTo>
                    <a:lnTo>
                      <a:pt x="57" y="19"/>
                    </a:lnTo>
                    <a:lnTo>
                      <a:pt x="62" y="31"/>
                    </a:lnTo>
                    <a:lnTo>
                      <a:pt x="62" y="48"/>
                    </a:lnTo>
                    <a:lnTo>
                      <a:pt x="62" y="64"/>
                    </a:lnTo>
                    <a:lnTo>
                      <a:pt x="57" y="77"/>
                    </a:lnTo>
                    <a:lnTo>
                      <a:pt x="52" y="86"/>
                    </a:lnTo>
                    <a:lnTo>
                      <a:pt x="48" y="90"/>
                    </a:lnTo>
                    <a:lnTo>
                      <a:pt x="44" y="93"/>
                    </a:lnTo>
                    <a:lnTo>
                      <a:pt x="38" y="94"/>
                    </a:lnTo>
                    <a:lnTo>
                      <a:pt x="31" y="96"/>
                    </a:lnTo>
                    <a:lnTo>
                      <a:pt x="19" y="93"/>
                    </a:lnTo>
                    <a:lnTo>
                      <a:pt x="8" y="85"/>
                    </a:lnTo>
                    <a:lnTo>
                      <a:pt x="4" y="77"/>
                    </a:lnTo>
                    <a:lnTo>
                      <a:pt x="1" y="64"/>
                    </a:lnTo>
                    <a:lnTo>
                      <a:pt x="0" y="48"/>
                    </a:lnTo>
                    <a:lnTo>
                      <a:pt x="1" y="31"/>
                    </a:lnTo>
                    <a:lnTo>
                      <a:pt x="4" y="19"/>
                    </a:lnTo>
                    <a:lnTo>
                      <a:pt x="9" y="9"/>
                    </a:lnTo>
                    <a:lnTo>
                      <a:pt x="14" y="5"/>
                    </a:lnTo>
                    <a:lnTo>
                      <a:pt x="19" y="2"/>
                    </a:lnTo>
                    <a:lnTo>
                      <a:pt x="25" y="0"/>
                    </a:lnTo>
                    <a:lnTo>
                      <a:pt x="31" y="0"/>
                    </a:lnTo>
                    <a:close/>
                    <a:moveTo>
                      <a:pt x="31" y="16"/>
                    </a:moveTo>
                    <a:lnTo>
                      <a:pt x="27" y="16"/>
                    </a:lnTo>
                    <a:lnTo>
                      <a:pt x="25" y="18"/>
                    </a:lnTo>
                    <a:lnTo>
                      <a:pt x="22" y="20"/>
                    </a:lnTo>
                    <a:lnTo>
                      <a:pt x="20" y="26"/>
                    </a:lnTo>
                    <a:lnTo>
                      <a:pt x="19" y="34"/>
                    </a:lnTo>
                    <a:lnTo>
                      <a:pt x="18" y="48"/>
                    </a:lnTo>
                    <a:lnTo>
                      <a:pt x="18" y="57"/>
                    </a:lnTo>
                    <a:lnTo>
                      <a:pt x="19" y="64"/>
                    </a:lnTo>
                    <a:lnTo>
                      <a:pt x="20" y="70"/>
                    </a:lnTo>
                    <a:lnTo>
                      <a:pt x="22" y="74"/>
                    </a:lnTo>
                    <a:lnTo>
                      <a:pt x="25" y="77"/>
                    </a:lnTo>
                    <a:lnTo>
                      <a:pt x="27" y="79"/>
                    </a:lnTo>
                    <a:lnTo>
                      <a:pt x="31" y="79"/>
                    </a:lnTo>
                    <a:lnTo>
                      <a:pt x="34" y="79"/>
                    </a:lnTo>
                    <a:lnTo>
                      <a:pt x="38" y="77"/>
                    </a:lnTo>
                    <a:lnTo>
                      <a:pt x="40" y="74"/>
                    </a:lnTo>
                    <a:lnTo>
                      <a:pt x="42" y="70"/>
                    </a:lnTo>
                    <a:lnTo>
                      <a:pt x="44" y="61"/>
                    </a:lnTo>
                    <a:lnTo>
                      <a:pt x="44" y="48"/>
                    </a:lnTo>
                    <a:lnTo>
                      <a:pt x="44" y="38"/>
                    </a:lnTo>
                    <a:lnTo>
                      <a:pt x="44" y="31"/>
                    </a:lnTo>
                    <a:lnTo>
                      <a:pt x="42" y="26"/>
                    </a:lnTo>
                    <a:lnTo>
                      <a:pt x="40" y="22"/>
                    </a:lnTo>
                    <a:lnTo>
                      <a:pt x="37" y="18"/>
                    </a:lnTo>
                    <a:lnTo>
                      <a:pt x="34" y="16"/>
                    </a:lnTo>
                    <a:lnTo>
                      <a:pt x="31" y="16"/>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0997" name="Rectangle 101"/>
              <p:cNvSpPr>
                <a:spLocks noChangeArrowheads="1"/>
              </p:cNvSpPr>
              <p:nvPr/>
            </p:nvSpPr>
            <p:spPr bwMode="auto">
              <a:xfrm>
                <a:off x="1123" y="2375"/>
                <a:ext cx="18" cy="17"/>
              </a:xfrm>
              <a:prstGeom prst="rect">
                <a:avLst/>
              </a:prstGeom>
              <a:solidFill>
                <a:srgbClr val="000000"/>
              </a:solidFill>
              <a:ln w="0">
                <a:solidFill>
                  <a:srgbClr val="000000"/>
                </a:solidFill>
                <a:miter lim="800000"/>
                <a:headEnd/>
                <a:tailEnd/>
              </a:ln>
            </p:spPr>
            <p:txBody>
              <a:bodyPr/>
              <a:lstStyle/>
              <a:p>
                <a:endParaRPr lang="ja-JP" altLang="en-US">
                  <a:solidFill>
                    <a:srgbClr val="2E2E48"/>
                  </a:solidFill>
                </a:endParaRPr>
              </a:p>
            </p:txBody>
          </p:sp>
          <p:sp>
            <p:nvSpPr>
              <p:cNvPr id="80998" name="Freeform 102"/>
              <p:cNvSpPr>
                <a:spLocks noEditPoints="1"/>
              </p:cNvSpPr>
              <p:nvPr/>
            </p:nvSpPr>
            <p:spPr bwMode="auto">
              <a:xfrm>
                <a:off x="1156" y="2298"/>
                <a:ext cx="62" cy="96"/>
              </a:xfrm>
              <a:custGeom>
                <a:avLst/>
                <a:gdLst/>
                <a:ahLst/>
                <a:cxnLst>
                  <a:cxn ang="0">
                    <a:pos x="42" y="27"/>
                  </a:cxn>
                  <a:cxn ang="0">
                    <a:pos x="40" y="19"/>
                  </a:cxn>
                  <a:cxn ang="0">
                    <a:pos x="31" y="16"/>
                  </a:cxn>
                  <a:cxn ang="0">
                    <a:pos x="24" y="19"/>
                  </a:cxn>
                  <a:cxn ang="0">
                    <a:pos x="20" y="24"/>
                  </a:cxn>
                  <a:cxn ang="0">
                    <a:pos x="18" y="35"/>
                  </a:cxn>
                  <a:cxn ang="0">
                    <a:pos x="22" y="38"/>
                  </a:cxn>
                  <a:cxn ang="0">
                    <a:pos x="34" y="35"/>
                  </a:cxn>
                  <a:cxn ang="0">
                    <a:pos x="48" y="39"/>
                  </a:cxn>
                  <a:cxn ang="0">
                    <a:pos x="57" y="48"/>
                  </a:cxn>
                  <a:cxn ang="0">
                    <a:pos x="62" y="59"/>
                  </a:cxn>
                  <a:cxn ang="0">
                    <a:pos x="60" y="78"/>
                  </a:cxn>
                  <a:cxn ang="0">
                    <a:pos x="49" y="90"/>
                  </a:cxn>
                  <a:cxn ang="0">
                    <a:pos x="38" y="96"/>
                  </a:cxn>
                  <a:cxn ang="0">
                    <a:pos x="19" y="93"/>
                  </a:cxn>
                  <a:cxn ang="0">
                    <a:pos x="4" y="75"/>
                  </a:cxn>
                  <a:cxn ang="0">
                    <a:pos x="0" y="48"/>
                  </a:cxn>
                  <a:cxn ang="0">
                    <a:pos x="4" y="20"/>
                  </a:cxn>
                  <a:cxn ang="0">
                    <a:pos x="20" y="2"/>
                  </a:cxn>
                  <a:cxn ang="0">
                    <a:pos x="41" y="0"/>
                  </a:cxn>
                  <a:cxn ang="0">
                    <a:pos x="52" y="7"/>
                  </a:cxn>
                  <a:cxn ang="0">
                    <a:pos x="59" y="18"/>
                  </a:cxn>
                  <a:cxn ang="0">
                    <a:pos x="18" y="64"/>
                  </a:cxn>
                  <a:cxn ang="0">
                    <a:pos x="20" y="72"/>
                  </a:cxn>
                  <a:cxn ang="0">
                    <a:pos x="27" y="78"/>
                  </a:cxn>
                  <a:cxn ang="0">
                    <a:pos x="37" y="78"/>
                  </a:cxn>
                  <a:cxn ang="0">
                    <a:pos x="42" y="74"/>
                  </a:cxn>
                  <a:cxn ang="0">
                    <a:pos x="44" y="66"/>
                  </a:cxn>
                  <a:cxn ang="0">
                    <a:pos x="42" y="57"/>
                  </a:cxn>
                  <a:cxn ang="0">
                    <a:pos x="35" y="53"/>
                  </a:cxn>
                  <a:cxn ang="0">
                    <a:pos x="26" y="52"/>
                  </a:cxn>
                  <a:cxn ang="0">
                    <a:pos x="19" y="57"/>
                  </a:cxn>
                  <a:cxn ang="0">
                    <a:pos x="18" y="64"/>
                  </a:cxn>
                </a:cxnLst>
                <a:rect l="0" t="0" r="r" b="b"/>
                <a:pathLst>
                  <a:path w="62" h="96">
                    <a:moveTo>
                      <a:pt x="60" y="24"/>
                    </a:moveTo>
                    <a:lnTo>
                      <a:pt x="42" y="27"/>
                    </a:lnTo>
                    <a:lnTo>
                      <a:pt x="41" y="22"/>
                    </a:lnTo>
                    <a:lnTo>
                      <a:pt x="40" y="19"/>
                    </a:lnTo>
                    <a:lnTo>
                      <a:pt x="35" y="16"/>
                    </a:lnTo>
                    <a:lnTo>
                      <a:pt x="31" y="16"/>
                    </a:lnTo>
                    <a:lnTo>
                      <a:pt x="29" y="16"/>
                    </a:lnTo>
                    <a:lnTo>
                      <a:pt x="24" y="19"/>
                    </a:lnTo>
                    <a:lnTo>
                      <a:pt x="22" y="22"/>
                    </a:lnTo>
                    <a:lnTo>
                      <a:pt x="20" y="24"/>
                    </a:lnTo>
                    <a:lnTo>
                      <a:pt x="19" y="30"/>
                    </a:lnTo>
                    <a:lnTo>
                      <a:pt x="18" y="35"/>
                    </a:lnTo>
                    <a:lnTo>
                      <a:pt x="16" y="44"/>
                    </a:lnTo>
                    <a:lnTo>
                      <a:pt x="22" y="38"/>
                    </a:lnTo>
                    <a:lnTo>
                      <a:pt x="27" y="37"/>
                    </a:lnTo>
                    <a:lnTo>
                      <a:pt x="34" y="35"/>
                    </a:lnTo>
                    <a:lnTo>
                      <a:pt x="41" y="37"/>
                    </a:lnTo>
                    <a:lnTo>
                      <a:pt x="48" y="39"/>
                    </a:lnTo>
                    <a:lnTo>
                      <a:pt x="53" y="44"/>
                    </a:lnTo>
                    <a:lnTo>
                      <a:pt x="57" y="48"/>
                    </a:lnTo>
                    <a:lnTo>
                      <a:pt x="60" y="53"/>
                    </a:lnTo>
                    <a:lnTo>
                      <a:pt x="62" y="59"/>
                    </a:lnTo>
                    <a:lnTo>
                      <a:pt x="62" y="66"/>
                    </a:lnTo>
                    <a:lnTo>
                      <a:pt x="60" y="78"/>
                    </a:lnTo>
                    <a:lnTo>
                      <a:pt x="53" y="88"/>
                    </a:lnTo>
                    <a:lnTo>
                      <a:pt x="49" y="90"/>
                    </a:lnTo>
                    <a:lnTo>
                      <a:pt x="44" y="93"/>
                    </a:lnTo>
                    <a:lnTo>
                      <a:pt x="38" y="96"/>
                    </a:lnTo>
                    <a:lnTo>
                      <a:pt x="33" y="96"/>
                    </a:lnTo>
                    <a:lnTo>
                      <a:pt x="19" y="93"/>
                    </a:lnTo>
                    <a:lnTo>
                      <a:pt x="9" y="85"/>
                    </a:lnTo>
                    <a:lnTo>
                      <a:pt x="4" y="75"/>
                    </a:lnTo>
                    <a:lnTo>
                      <a:pt x="1" y="63"/>
                    </a:lnTo>
                    <a:lnTo>
                      <a:pt x="0" y="48"/>
                    </a:lnTo>
                    <a:lnTo>
                      <a:pt x="1" y="33"/>
                    </a:lnTo>
                    <a:lnTo>
                      <a:pt x="4" y="20"/>
                    </a:lnTo>
                    <a:lnTo>
                      <a:pt x="9" y="11"/>
                    </a:lnTo>
                    <a:lnTo>
                      <a:pt x="20" y="2"/>
                    </a:lnTo>
                    <a:lnTo>
                      <a:pt x="34" y="0"/>
                    </a:lnTo>
                    <a:lnTo>
                      <a:pt x="41" y="0"/>
                    </a:lnTo>
                    <a:lnTo>
                      <a:pt x="46" y="2"/>
                    </a:lnTo>
                    <a:lnTo>
                      <a:pt x="52" y="7"/>
                    </a:lnTo>
                    <a:lnTo>
                      <a:pt x="56" y="11"/>
                    </a:lnTo>
                    <a:lnTo>
                      <a:pt x="59" y="18"/>
                    </a:lnTo>
                    <a:lnTo>
                      <a:pt x="60" y="24"/>
                    </a:lnTo>
                    <a:close/>
                    <a:moveTo>
                      <a:pt x="18" y="64"/>
                    </a:moveTo>
                    <a:lnTo>
                      <a:pt x="19" y="68"/>
                    </a:lnTo>
                    <a:lnTo>
                      <a:pt x="20" y="72"/>
                    </a:lnTo>
                    <a:lnTo>
                      <a:pt x="22" y="75"/>
                    </a:lnTo>
                    <a:lnTo>
                      <a:pt x="27" y="78"/>
                    </a:lnTo>
                    <a:lnTo>
                      <a:pt x="31" y="79"/>
                    </a:lnTo>
                    <a:lnTo>
                      <a:pt x="37" y="78"/>
                    </a:lnTo>
                    <a:lnTo>
                      <a:pt x="41" y="77"/>
                    </a:lnTo>
                    <a:lnTo>
                      <a:pt x="42" y="74"/>
                    </a:lnTo>
                    <a:lnTo>
                      <a:pt x="44" y="70"/>
                    </a:lnTo>
                    <a:lnTo>
                      <a:pt x="44" y="66"/>
                    </a:lnTo>
                    <a:lnTo>
                      <a:pt x="44" y="61"/>
                    </a:lnTo>
                    <a:lnTo>
                      <a:pt x="42" y="57"/>
                    </a:lnTo>
                    <a:lnTo>
                      <a:pt x="41" y="55"/>
                    </a:lnTo>
                    <a:lnTo>
                      <a:pt x="35" y="53"/>
                    </a:lnTo>
                    <a:lnTo>
                      <a:pt x="31" y="52"/>
                    </a:lnTo>
                    <a:lnTo>
                      <a:pt x="26" y="52"/>
                    </a:lnTo>
                    <a:lnTo>
                      <a:pt x="22" y="55"/>
                    </a:lnTo>
                    <a:lnTo>
                      <a:pt x="19" y="57"/>
                    </a:lnTo>
                    <a:lnTo>
                      <a:pt x="19" y="60"/>
                    </a:lnTo>
                    <a:lnTo>
                      <a:pt x="18" y="64"/>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0999" name="Freeform 103"/>
              <p:cNvSpPr>
                <a:spLocks noEditPoints="1"/>
              </p:cNvSpPr>
              <p:nvPr/>
            </p:nvSpPr>
            <p:spPr bwMode="auto">
              <a:xfrm>
                <a:off x="1046" y="1855"/>
                <a:ext cx="62" cy="97"/>
              </a:xfrm>
              <a:custGeom>
                <a:avLst/>
                <a:gdLst/>
                <a:ahLst/>
                <a:cxnLst>
                  <a:cxn ang="0">
                    <a:pos x="31" y="0"/>
                  </a:cxn>
                  <a:cxn ang="0">
                    <a:pos x="38" y="0"/>
                  </a:cxn>
                  <a:cxn ang="0">
                    <a:pos x="44" y="2"/>
                  </a:cxn>
                  <a:cxn ang="0">
                    <a:pos x="48" y="6"/>
                  </a:cxn>
                  <a:cxn ang="0">
                    <a:pos x="52" y="10"/>
                  </a:cxn>
                  <a:cxn ang="0">
                    <a:pos x="57" y="20"/>
                  </a:cxn>
                  <a:cxn ang="0">
                    <a:pos x="62" y="32"/>
                  </a:cxn>
                  <a:cxn ang="0">
                    <a:pos x="62" y="48"/>
                  </a:cxn>
                  <a:cxn ang="0">
                    <a:pos x="62" y="64"/>
                  </a:cxn>
                  <a:cxn ang="0">
                    <a:pos x="57" y="77"/>
                  </a:cxn>
                  <a:cxn ang="0">
                    <a:pos x="52" y="87"/>
                  </a:cxn>
                  <a:cxn ang="0">
                    <a:pos x="48" y="91"/>
                  </a:cxn>
                  <a:cxn ang="0">
                    <a:pos x="44" y="94"/>
                  </a:cxn>
                  <a:cxn ang="0">
                    <a:pos x="38" y="95"/>
                  </a:cxn>
                  <a:cxn ang="0">
                    <a:pos x="31" y="97"/>
                  </a:cxn>
                  <a:cxn ang="0">
                    <a:pos x="19" y="94"/>
                  </a:cxn>
                  <a:cxn ang="0">
                    <a:pos x="8" y="86"/>
                  </a:cxn>
                  <a:cxn ang="0">
                    <a:pos x="4" y="76"/>
                  </a:cxn>
                  <a:cxn ang="0">
                    <a:pos x="1" y="64"/>
                  </a:cxn>
                  <a:cxn ang="0">
                    <a:pos x="0" y="48"/>
                  </a:cxn>
                  <a:cxn ang="0">
                    <a:pos x="1" y="32"/>
                  </a:cxn>
                  <a:cxn ang="0">
                    <a:pos x="4" y="20"/>
                  </a:cxn>
                  <a:cxn ang="0">
                    <a:pos x="9" y="10"/>
                  </a:cxn>
                  <a:cxn ang="0">
                    <a:pos x="14" y="6"/>
                  </a:cxn>
                  <a:cxn ang="0">
                    <a:pos x="19" y="2"/>
                  </a:cxn>
                  <a:cxn ang="0">
                    <a:pos x="25" y="0"/>
                  </a:cxn>
                  <a:cxn ang="0">
                    <a:pos x="31" y="0"/>
                  </a:cxn>
                  <a:cxn ang="0">
                    <a:pos x="31" y="17"/>
                  </a:cxn>
                  <a:cxn ang="0">
                    <a:pos x="27" y="17"/>
                  </a:cxn>
                  <a:cxn ang="0">
                    <a:pos x="25" y="18"/>
                  </a:cxn>
                  <a:cxn ang="0">
                    <a:pos x="22" y="21"/>
                  </a:cxn>
                  <a:cxn ang="0">
                    <a:pos x="20" y="25"/>
                  </a:cxn>
                  <a:cxn ang="0">
                    <a:pos x="19" y="35"/>
                  </a:cxn>
                  <a:cxn ang="0">
                    <a:pos x="18" y="48"/>
                  </a:cxn>
                  <a:cxn ang="0">
                    <a:pos x="18" y="58"/>
                  </a:cxn>
                  <a:cxn ang="0">
                    <a:pos x="19" y="65"/>
                  </a:cxn>
                  <a:cxn ang="0">
                    <a:pos x="20" y="69"/>
                  </a:cxn>
                  <a:cxn ang="0">
                    <a:pos x="22" y="75"/>
                  </a:cxn>
                  <a:cxn ang="0">
                    <a:pos x="25" y="77"/>
                  </a:cxn>
                  <a:cxn ang="0">
                    <a:pos x="27" y="79"/>
                  </a:cxn>
                  <a:cxn ang="0">
                    <a:pos x="31" y="80"/>
                  </a:cxn>
                  <a:cxn ang="0">
                    <a:pos x="34" y="79"/>
                  </a:cxn>
                  <a:cxn ang="0">
                    <a:pos x="38" y="77"/>
                  </a:cxn>
                  <a:cxn ang="0">
                    <a:pos x="40" y="75"/>
                  </a:cxn>
                  <a:cxn ang="0">
                    <a:pos x="42" y="70"/>
                  </a:cxn>
                  <a:cxn ang="0">
                    <a:pos x="44" y="61"/>
                  </a:cxn>
                  <a:cxn ang="0">
                    <a:pos x="44" y="48"/>
                  </a:cxn>
                  <a:cxn ang="0">
                    <a:pos x="44" y="39"/>
                  </a:cxn>
                  <a:cxn ang="0">
                    <a:pos x="44" y="31"/>
                  </a:cxn>
                  <a:cxn ang="0">
                    <a:pos x="42" y="26"/>
                  </a:cxn>
                  <a:cxn ang="0">
                    <a:pos x="40" y="21"/>
                  </a:cxn>
                  <a:cxn ang="0">
                    <a:pos x="37" y="18"/>
                  </a:cxn>
                  <a:cxn ang="0">
                    <a:pos x="34" y="17"/>
                  </a:cxn>
                  <a:cxn ang="0">
                    <a:pos x="31" y="17"/>
                  </a:cxn>
                </a:cxnLst>
                <a:rect l="0" t="0" r="r" b="b"/>
                <a:pathLst>
                  <a:path w="62" h="97">
                    <a:moveTo>
                      <a:pt x="31" y="0"/>
                    </a:moveTo>
                    <a:lnTo>
                      <a:pt x="38" y="0"/>
                    </a:lnTo>
                    <a:lnTo>
                      <a:pt x="44" y="2"/>
                    </a:lnTo>
                    <a:lnTo>
                      <a:pt x="48" y="6"/>
                    </a:lnTo>
                    <a:lnTo>
                      <a:pt x="52" y="10"/>
                    </a:lnTo>
                    <a:lnTo>
                      <a:pt x="57" y="20"/>
                    </a:lnTo>
                    <a:lnTo>
                      <a:pt x="62" y="32"/>
                    </a:lnTo>
                    <a:lnTo>
                      <a:pt x="62" y="48"/>
                    </a:lnTo>
                    <a:lnTo>
                      <a:pt x="62" y="64"/>
                    </a:lnTo>
                    <a:lnTo>
                      <a:pt x="57" y="77"/>
                    </a:lnTo>
                    <a:lnTo>
                      <a:pt x="52" y="87"/>
                    </a:lnTo>
                    <a:lnTo>
                      <a:pt x="48" y="91"/>
                    </a:lnTo>
                    <a:lnTo>
                      <a:pt x="44" y="94"/>
                    </a:lnTo>
                    <a:lnTo>
                      <a:pt x="38" y="95"/>
                    </a:lnTo>
                    <a:lnTo>
                      <a:pt x="31" y="97"/>
                    </a:lnTo>
                    <a:lnTo>
                      <a:pt x="19" y="94"/>
                    </a:lnTo>
                    <a:lnTo>
                      <a:pt x="8" y="86"/>
                    </a:lnTo>
                    <a:lnTo>
                      <a:pt x="4" y="76"/>
                    </a:lnTo>
                    <a:lnTo>
                      <a:pt x="1" y="64"/>
                    </a:lnTo>
                    <a:lnTo>
                      <a:pt x="0" y="48"/>
                    </a:lnTo>
                    <a:lnTo>
                      <a:pt x="1" y="32"/>
                    </a:lnTo>
                    <a:lnTo>
                      <a:pt x="4" y="20"/>
                    </a:lnTo>
                    <a:lnTo>
                      <a:pt x="9" y="10"/>
                    </a:lnTo>
                    <a:lnTo>
                      <a:pt x="14" y="6"/>
                    </a:lnTo>
                    <a:lnTo>
                      <a:pt x="19" y="2"/>
                    </a:lnTo>
                    <a:lnTo>
                      <a:pt x="25" y="0"/>
                    </a:lnTo>
                    <a:lnTo>
                      <a:pt x="31" y="0"/>
                    </a:lnTo>
                    <a:close/>
                    <a:moveTo>
                      <a:pt x="31" y="17"/>
                    </a:moveTo>
                    <a:lnTo>
                      <a:pt x="27" y="17"/>
                    </a:lnTo>
                    <a:lnTo>
                      <a:pt x="25" y="18"/>
                    </a:lnTo>
                    <a:lnTo>
                      <a:pt x="22" y="21"/>
                    </a:lnTo>
                    <a:lnTo>
                      <a:pt x="20" y="25"/>
                    </a:lnTo>
                    <a:lnTo>
                      <a:pt x="19" y="35"/>
                    </a:lnTo>
                    <a:lnTo>
                      <a:pt x="18" y="48"/>
                    </a:lnTo>
                    <a:lnTo>
                      <a:pt x="18" y="58"/>
                    </a:lnTo>
                    <a:lnTo>
                      <a:pt x="19" y="65"/>
                    </a:lnTo>
                    <a:lnTo>
                      <a:pt x="20" y="69"/>
                    </a:lnTo>
                    <a:lnTo>
                      <a:pt x="22" y="75"/>
                    </a:lnTo>
                    <a:lnTo>
                      <a:pt x="25" y="77"/>
                    </a:lnTo>
                    <a:lnTo>
                      <a:pt x="27" y="79"/>
                    </a:lnTo>
                    <a:lnTo>
                      <a:pt x="31" y="80"/>
                    </a:lnTo>
                    <a:lnTo>
                      <a:pt x="34" y="79"/>
                    </a:lnTo>
                    <a:lnTo>
                      <a:pt x="38" y="77"/>
                    </a:lnTo>
                    <a:lnTo>
                      <a:pt x="40" y="75"/>
                    </a:lnTo>
                    <a:lnTo>
                      <a:pt x="42" y="70"/>
                    </a:lnTo>
                    <a:lnTo>
                      <a:pt x="44" y="61"/>
                    </a:lnTo>
                    <a:lnTo>
                      <a:pt x="44" y="48"/>
                    </a:lnTo>
                    <a:lnTo>
                      <a:pt x="44" y="39"/>
                    </a:lnTo>
                    <a:lnTo>
                      <a:pt x="44" y="31"/>
                    </a:lnTo>
                    <a:lnTo>
                      <a:pt x="42" y="26"/>
                    </a:lnTo>
                    <a:lnTo>
                      <a:pt x="40" y="21"/>
                    </a:lnTo>
                    <a:lnTo>
                      <a:pt x="37" y="18"/>
                    </a:lnTo>
                    <a:lnTo>
                      <a:pt x="34" y="17"/>
                    </a:lnTo>
                    <a:lnTo>
                      <a:pt x="31" y="17"/>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1000" name="Rectangle 104"/>
              <p:cNvSpPr>
                <a:spLocks noChangeArrowheads="1"/>
              </p:cNvSpPr>
              <p:nvPr/>
            </p:nvSpPr>
            <p:spPr bwMode="auto">
              <a:xfrm>
                <a:off x="1123" y="1932"/>
                <a:ext cx="18" cy="18"/>
              </a:xfrm>
              <a:prstGeom prst="rect">
                <a:avLst/>
              </a:prstGeom>
              <a:solidFill>
                <a:srgbClr val="000000"/>
              </a:solidFill>
              <a:ln w="0">
                <a:solidFill>
                  <a:srgbClr val="000000"/>
                </a:solidFill>
                <a:miter lim="800000"/>
                <a:headEnd/>
                <a:tailEnd/>
              </a:ln>
            </p:spPr>
            <p:txBody>
              <a:bodyPr/>
              <a:lstStyle/>
              <a:p>
                <a:endParaRPr lang="ja-JP" altLang="en-US">
                  <a:solidFill>
                    <a:srgbClr val="2E2E48"/>
                  </a:solidFill>
                </a:endParaRPr>
              </a:p>
            </p:txBody>
          </p:sp>
          <p:sp>
            <p:nvSpPr>
              <p:cNvPr id="81001" name="Freeform 105"/>
              <p:cNvSpPr>
                <a:spLocks noEditPoints="1"/>
              </p:cNvSpPr>
              <p:nvPr/>
            </p:nvSpPr>
            <p:spPr bwMode="auto">
              <a:xfrm>
                <a:off x="1156" y="1855"/>
                <a:ext cx="62" cy="97"/>
              </a:xfrm>
              <a:custGeom>
                <a:avLst/>
                <a:gdLst/>
                <a:ahLst/>
                <a:cxnLst>
                  <a:cxn ang="0">
                    <a:pos x="11" y="42"/>
                  </a:cxn>
                  <a:cxn ang="0">
                    <a:pos x="5" y="35"/>
                  </a:cxn>
                  <a:cxn ang="0">
                    <a:pos x="1" y="24"/>
                  </a:cxn>
                  <a:cxn ang="0">
                    <a:pos x="5" y="11"/>
                  </a:cxn>
                  <a:cxn ang="0">
                    <a:pos x="13" y="3"/>
                  </a:cxn>
                  <a:cxn ang="0">
                    <a:pos x="24" y="0"/>
                  </a:cxn>
                  <a:cxn ang="0">
                    <a:pos x="38" y="0"/>
                  </a:cxn>
                  <a:cxn ang="0">
                    <a:pos x="49" y="3"/>
                  </a:cxn>
                  <a:cxn ang="0">
                    <a:pos x="57" y="11"/>
                  </a:cxn>
                  <a:cxn ang="0">
                    <a:pos x="60" y="24"/>
                  </a:cxn>
                  <a:cxn ang="0">
                    <a:pos x="57" y="36"/>
                  </a:cxn>
                  <a:cxn ang="0">
                    <a:pos x="46" y="43"/>
                  </a:cxn>
                  <a:cxn ang="0">
                    <a:pos x="55" y="48"/>
                  </a:cxn>
                  <a:cxn ang="0">
                    <a:pos x="60" y="57"/>
                  </a:cxn>
                  <a:cxn ang="0">
                    <a:pos x="62" y="66"/>
                  </a:cxn>
                  <a:cxn ang="0">
                    <a:pos x="60" y="79"/>
                  </a:cxn>
                  <a:cxn ang="0">
                    <a:pos x="53" y="88"/>
                  </a:cxn>
                  <a:cxn ang="0">
                    <a:pos x="31" y="97"/>
                  </a:cxn>
                  <a:cxn ang="0">
                    <a:pos x="16" y="92"/>
                  </a:cxn>
                  <a:cxn ang="0">
                    <a:pos x="5" y="86"/>
                  </a:cxn>
                  <a:cxn ang="0">
                    <a:pos x="1" y="75"/>
                  </a:cxn>
                  <a:cxn ang="0">
                    <a:pos x="1" y="59"/>
                  </a:cxn>
                  <a:cxn ang="0">
                    <a:pos x="7" y="50"/>
                  </a:cxn>
                  <a:cxn ang="0">
                    <a:pos x="16" y="43"/>
                  </a:cxn>
                  <a:cxn ang="0">
                    <a:pos x="20" y="29"/>
                  </a:cxn>
                  <a:cxn ang="0">
                    <a:pos x="23" y="33"/>
                  </a:cxn>
                  <a:cxn ang="0">
                    <a:pos x="31" y="37"/>
                  </a:cxn>
                  <a:cxn ang="0">
                    <a:pos x="40" y="33"/>
                  </a:cxn>
                  <a:cxn ang="0">
                    <a:pos x="42" y="28"/>
                  </a:cxn>
                  <a:cxn ang="0">
                    <a:pos x="42" y="21"/>
                  </a:cxn>
                  <a:cxn ang="0">
                    <a:pos x="35" y="14"/>
                  </a:cxn>
                  <a:cxn ang="0">
                    <a:pos x="26" y="14"/>
                  </a:cxn>
                  <a:cxn ang="0">
                    <a:pos x="20" y="21"/>
                  </a:cxn>
                  <a:cxn ang="0">
                    <a:pos x="18" y="66"/>
                  </a:cxn>
                  <a:cxn ang="0">
                    <a:pos x="19" y="75"/>
                  </a:cxn>
                  <a:cxn ang="0">
                    <a:pos x="24" y="80"/>
                  </a:cxn>
                  <a:cxn ang="0">
                    <a:pos x="31" y="83"/>
                  </a:cxn>
                  <a:cxn ang="0">
                    <a:pos x="38" y="80"/>
                  </a:cxn>
                  <a:cxn ang="0">
                    <a:pos x="42" y="75"/>
                  </a:cxn>
                  <a:cxn ang="0">
                    <a:pos x="44" y="66"/>
                  </a:cxn>
                  <a:cxn ang="0">
                    <a:pos x="42" y="58"/>
                  </a:cxn>
                  <a:cxn ang="0">
                    <a:pos x="38" y="53"/>
                  </a:cxn>
                  <a:cxn ang="0">
                    <a:pos x="31" y="51"/>
                  </a:cxn>
                  <a:cxn ang="0">
                    <a:pos x="23" y="53"/>
                  </a:cxn>
                  <a:cxn ang="0">
                    <a:pos x="19" y="61"/>
                  </a:cxn>
                </a:cxnLst>
                <a:rect l="0" t="0" r="r" b="b"/>
                <a:pathLst>
                  <a:path w="62" h="97">
                    <a:moveTo>
                      <a:pt x="16" y="43"/>
                    </a:moveTo>
                    <a:lnTo>
                      <a:pt x="11" y="42"/>
                    </a:lnTo>
                    <a:lnTo>
                      <a:pt x="8" y="39"/>
                    </a:lnTo>
                    <a:lnTo>
                      <a:pt x="5" y="35"/>
                    </a:lnTo>
                    <a:lnTo>
                      <a:pt x="2" y="29"/>
                    </a:lnTo>
                    <a:lnTo>
                      <a:pt x="1" y="24"/>
                    </a:lnTo>
                    <a:lnTo>
                      <a:pt x="2" y="17"/>
                    </a:lnTo>
                    <a:lnTo>
                      <a:pt x="5" y="11"/>
                    </a:lnTo>
                    <a:lnTo>
                      <a:pt x="9" y="7"/>
                    </a:lnTo>
                    <a:lnTo>
                      <a:pt x="13" y="3"/>
                    </a:lnTo>
                    <a:lnTo>
                      <a:pt x="19" y="2"/>
                    </a:lnTo>
                    <a:lnTo>
                      <a:pt x="24" y="0"/>
                    </a:lnTo>
                    <a:lnTo>
                      <a:pt x="31" y="0"/>
                    </a:lnTo>
                    <a:lnTo>
                      <a:pt x="38" y="0"/>
                    </a:lnTo>
                    <a:lnTo>
                      <a:pt x="44" y="2"/>
                    </a:lnTo>
                    <a:lnTo>
                      <a:pt x="49" y="3"/>
                    </a:lnTo>
                    <a:lnTo>
                      <a:pt x="53" y="7"/>
                    </a:lnTo>
                    <a:lnTo>
                      <a:pt x="57" y="11"/>
                    </a:lnTo>
                    <a:lnTo>
                      <a:pt x="60" y="17"/>
                    </a:lnTo>
                    <a:lnTo>
                      <a:pt x="60" y="24"/>
                    </a:lnTo>
                    <a:lnTo>
                      <a:pt x="60" y="31"/>
                    </a:lnTo>
                    <a:lnTo>
                      <a:pt x="57" y="36"/>
                    </a:lnTo>
                    <a:lnTo>
                      <a:pt x="52" y="40"/>
                    </a:lnTo>
                    <a:lnTo>
                      <a:pt x="46" y="43"/>
                    </a:lnTo>
                    <a:lnTo>
                      <a:pt x="51" y="46"/>
                    </a:lnTo>
                    <a:lnTo>
                      <a:pt x="55" y="48"/>
                    </a:lnTo>
                    <a:lnTo>
                      <a:pt x="57" y="53"/>
                    </a:lnTo>
                    <a:lnTo>
                      <a:pt x="60" y="57"/>
                    </a:lnTo>
                    <a:lnTo>
                      <a:pt x="62" y="61"/>
                    </a:lnTo>
                    <a:lnTo>
                      <a:pt x="62" y="66"/>
                    </a:lnTo>
                    <a:lnTo>
                      <a:pt x="62" y="73"/>
                    </a:lnTo>
                    <a:lnTo>
                      <a:pt x="60" y="79"/>
                    </a:lnTo>
                    <a:lnTo>
                      <a:pt x="57" y="83"/>
                    </a:lnTo>
                    <a:lnTo>
                      <a:pt x="53" y="88"/>
                    </a:lnTo>
                    <a:lnTo>
                      <a:pt x="44" y="94"/>
                    </a:lnTo>
                    <a:lnTo>
                      <a:pt x="31" y="97"/>
                    </a:lnTo>
                    <a:lnTo>
                      <a:pt x="23" y="95"/>
                    </a:lnTo>
                    <a:lnTo>
                      <a:pt x="16" y="92"/>
                    </a:lnTo>
                    <a:lnTo>
                      <a:pt x="11" y="90"/>
                    </a:lnTo>
                    <a:lnTo>
                      <a:pt x="5" y="86"/>
                    </a:lnTo>
                    <a:lnTo>
                      <a:pt x="2" y="80"/>
                    </a:lnTo>
                    <a:lnTo>
                      <a:pt x="1" y="75"/>
                    </a:lnTo>
                    <a:lnTo>
                      <a:pt x="0" y="68"/>
                    </a:lnTo>
                    <a:lnTo>
                      <a:pt x="1" y="59"/>
                    </a:lnTo>
                    <a:lnTo>
                      <a:pt x="4" y="53"/>
                    </a:lnTo>
                    <a:lnTo>
                      <a:pt x="7" y="50"/>
                    </a:lnTo>
                    <a:lnTo>
                      <a:pt x="11" y="46"/>
                    </a:lnTo>
                    <a:lnTo>
                      <a:pt x="16" y="43"/>
                    </a:lnTo>
                    <a:close/>
                    <a:moveTo>
                      <a:pt x="19" y="25"/>
                    </a:moveTo>
                    <a:lnTo>
                      <a:pt x="20" y="29"/>
                    </a:lnTo>
                    <a:lnTo>
                      <a:pt x="20" y="32"/>
                    </a:lnTo>
                    <a:lnTo>
                      <a:pt x="23" y="33"/>
                    </a:lnTo>
                    <a:lnTo>
                      <a:pt x="26" y="36"/>
                    </a:lnTo>
                    <a:lnTo>
                      <a:pt x="31" y="37"/>
                    </a:lnTo>
                    <a:lnTo>
                      <a:pt x="35" y="36"/>
                    </a:lnTo>
                    <a:lnTo>
                      <a:pt x="40" y="33"/>
                    </a:lnTo>
                    <a:lnTo>
                      <a:pt x="41" y="32"/>
                    </a:lnTo>
                    <a:lnTo>
                      <a:pt x="42" y="28"/>
                    </a:lnTo>
                    <a:lnTo>
                      <a:pt x="42" y="25"/>
                    </a:lnTo>
                    <a:lnTo>
                      <a:pt x="42" y="21"/>
                    </a:lnTo>
                    <a:lnTo>
                      <a:pt x="40" y="17"/>
                    </a:lnTo>
                    <a:lnTo>
                      <a:pt x="35" y="14"/>
                    </a:lnTo>
                    <a:lnTo>
                      <a:pt x="31" y="14"/>
                    </a:lnTo>
                    <a:lnTo>
                      <a:pt x="26" y="14"/>
                    </a:lnTo>
                    <a:lnTo>
                      <a:pt x="23" y="17"/>
                    </a:lnTo>
                    <a:lnTo>
                      <a:pt x="20" y="21"/>
                    </a:lnTo>
                    <a:lnTo>
                      <a:pt x="19" y="25"/>
                    </a:lnTo>
                    <a:close/>
                    <a:moveTo>
                      <a:pt x="18" y="66"/>
                    </a:moveTo>
                    <a:lnTo>
                      <a:pt x="19" y="70"/>
                    </a:lnTo>
                    <a:lnTo>
                      <a:pt x="19" y="75"/>
                    </a:lnTo>
                    <a:lnTo>
                      <a:pt x="22" y="77"/>
                    </a:lnTo>
                    <a:lnTo>
                      <a:pt x="24" y="80"/>
                    </a:lnTo>
                    <a:lnTo>
                      <a:pt x="27" y="81"/>
                    </a:lnTo>
                    <a:lnTo>
                      <a:pt x="31" y="83"/>
                    </a:lnTo>
                    <a:lnTo>
                      <a:pt x="34" y="81"/>
                    </a:lnTo>
                    <a:lnTo>
                      <a:pt x="38" y="80"/>
                    </a:lnTo>
                    <a:lnTo>
                      <a:pt x="41" y="79"/>
                    </a:lnTo>
                    <a:lnTo>
                      <a:pt x="42" y="75"/>
                    </a:lnTo>
                    <a:lnTo>
                      <a:pt x="44" y="70"/>
                    </a:lnTo>
                    <a:lnTo>
                      <a:pt x="44" y="66"/>
                    </a:lnTo>
                    <a:lnTo>
                      <a:pt x="44" y="62"/>
                    </a:lnTo>
                    <a:lnTo>
                      <a:pt x="42" y="58"/>
                    </a:lnTo>
                    <a:lnTo>
                      <a:pt x="41" y="55"/>
                    </a:lnTo>
                    <a:lnTo>
                      <a:pt x="38" y="53"/>
                    </a:lnTo>
                    <a:lnTo>
                      <a:pt x="34" y="51"/>
                    </a:lnTo>
                    <a:lnTo>
                      <a:pt x="31" y="51"/>
                    </a:lnTo>
                    <a:lnTo>
                      <a:pt x="27" y="51"/>
                    </a:lnTo>
                    <a:lnTo>
                      <a:pt x="23" y="53"/>
                    </a:lnTo>
                    <a:lnTo>
                      <a:pt x="22" y="55"/>
                    </a:lnTo>
                    <a:lnTo>
                      <a:pt x="19" y="61"/>
                    </a:lnTo>
                    <a:lnTo>
                      <a:pt x="18" y="66"/>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1002" name="Freeform 106"/>
              <p:cNvSpPr>
                <a:spLocks/>
              </p:cNvSpPr>
              <p:nvPr/>
            </p:nvSpPr>
            <p:spPr bwMode="auto">
              <a:xfrm>
                <a:off x="1103" y="1413"/>
                <a:ext cx="42" cy="95"/>
              </a:xfrm>
              <a:custGeom>
                <a:avLst/>
                <a:gdLst/>
                <a:ahLst/>
                <a:cxnLst>
                  <a:cxn ang="0">
                    <a:pos x="42" y="95"/>
                  </a:cxn>
                  <a:cxn ang="0">
                    <a:pos x="24" y="95"/>
                  </a:cxn>
                  <a:cxn ang="0">
                    <a:pos x="24" y="28"/>
                  </a:cxn>
                  <a:cxn ang="0">
                    <a:pos x="13" y="36"/>
                  </a:cxn>
                  <a:cxn ang="0">
                    <a:pos x="0" y="41"/>
                  </a:cxn>
                  <a:cxn ang="0">
                    <a:pos x="0" y="23"/>
                  </a:cxn>
                  <a:cxn ang="0">
                    <a:pos x="7" y="21"/>
                  </a:cxn>
                  <a:cxn ang="0">
                    <a:pos x="16" y="15"/>
                  </a:cxn>
                  <a:cxn ang="0">
                    <a:pos x="21" y="11"/>
                  </a:cxn>
                  <a:cxn ang="0">
                    <a:pos x="24" y="6"/>
                  </a:cxn>
                  <a:cxn ang="0">
                    <a:pos x="27" y="0"/>
                  </a:cxn>
                  <a:cxn ang="0">
                    <a:pos x="42" y="0"/>
                  </a:cxn>
                  <a:cxn ang="0">
                    <a:pos x="42" y="95"/>
                  </a:cxn>
                </a:cxnLst>
                <a:rect l="0" t="0" r="r" b="b"/>
                <a:pathLst>
                  <a:path w="42" h="95">
                    <a:moveTo>
                      <a:pt x="42" y="95"/>
                    </a:moveTo>
                    <a:lnTo>
                      <a:pt x="24" y="95"/>
                    </a:lnTo>
                    <a:lnTo>
                      <a:pt x="24" y="28"/>
                    </a:lnTo>
                    <a:lnTo>
                      <a:pt x="13" y="36"/>
                    </a:lnTo>
                    <a:lnTo>
                      <a:pt x="0" y="41"/>
                    </a:lnTo>
                    <a:lnTo>
                      <a:pt x="0" y="23"/>
                    </a:lnTo>
                    <a:lnTo>
                      <a:pt x="7" y="21"/>
                    </a:lnTo>
                    <a:lnTo>
                      <a:pt x="16" y="15"/>
                    </a:lnTo>
                    <a:lnTo>
                      <a:pt x="21" y="11"/>
                    </a:lnTo>
                    <a:lnTo>
                      <a:pt x="24" y="6"/>
                    </a:lnTo>
                    <a:lnTo>
                      <a:pt x="27" y="0"/>
                    </a:lnTo>
                    <a:lnTo>
                      <a:pt x="42" y="0"/>
                    </a:lnTo>
                    <a:lnTo>
                      <a:pt x="42" y="95"/>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1003" name="Freeform 107"/>
              <p:cNvSpPr>
                <a:spLocks/>
              </p:cNvSpPr>
              <p:nvPr/>
            </p:nvSpPr>
            <p:spPr bwMode="auto">
              <a:xfrm>
                <a:off x="1050" y="972"/>
                <a:ext cx="41" cy="95"/>
              </a:xfrm>
              <a:custGeom>
                <a:avLst/>
                <a:gdLst/>
                <a:ahLst/>
                <a:cxnLst>
                  <a:cxn ang="0">
                    <a:pos x="41" y="95"/>
                  </a:cxn>
                  <a:cxn ang="0">
                    <a:pos x="23" y="95"/>
                  </a:cxn>
                  <a:cxn ang="0">
                    <a:pos x="23" y="26"/>
                  </a:cxn>
                  <a:cxn ang="0">
                    <a:pos x="12" y="35"/>
                  </a:cxn>
                  <a:cxn ang="0">
                    <a:pos x="0" y="41"/>
                  </a:cxn>
                  <a:cxn ang="0">
                    <a:pos x="0" y="24"/>
                  </a:cxn>
                  <a:cxn ang="0">
                    <a:pos x="8" y="19"/>
                  </a:cxn>
                  <a:cxn ang="0">
                    <a:pos x="15" y="15"/>
                  </a:cxn>
                  <a:cxn ang="0">
                    <a:pos x="21" y="10"/>
                  </a:cxn>
                  <a:cxn ang="0">
                    <a:pos x="25" y="6"/>
                  </a:cxn>
                  <a:cxn ang="0">
                    <a:pos x="27" y="0"/>
                  </a:cxn>
                  <a:cxn ang="0">
                    <a:pos x="41" y="0"/>
                  </a:cxn>
                  <a:cxn ang="0">
                    <a:pos x="41" y="95"/>
                  </a:cxn>
                </a:cxnLst>
                <a:rect l="0" t="0" r="r" b="b"/>
                <a:pathLst>
                  <a:path w="41" h="95">
                    <a:moveTo>
                      <a:pt x="41" y="95"/>
                    </a:moveTo>
                    <a:lnTo>
                      <a:pt x="23" y="95"/>
                    </a:lnTo>
                    <a:lnTo>
                      <a:pt x="23" y="26"/>
                    </a:lnTo>
                    <a:lnTo>
                      <a:pt x="12" y="35"/>
                    </a:lnTo>
                    <a:lnTo>
                      <a:pt x="0" y="41"/>
                    </a:lnTo>
                    <a:lnTo>
                      <a:pt x="0" y="24"/>
                    </a:lnTo>
                    <a:lnTo>
                      <a:pt x="8" y="19"/>
                    </a:lnTo>
                    <a:lnTo>
                      <a:pt x="15" y="15"/>
                    </a:lnTo>
                    <a:lnTo>
                      <a:pt x="21" y="10"/>
                    </a:lnTo>
                    <a:lnTo>
                      <a:pt x="25" y="6"/>
                    </a:lnTo>
                    <a:lnTo>
                      <a:pt x="27" y="0"/>
                    </a:lnTo>
                    <a:lnTo>
                      <a:pt x="41" y="0"/>
                    </a:lnTo>
                    <a:lnTo>
                      <a:pt x="41" y="95"/>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1004" name="Rectangle 108"/>
              <p:cNvSpPr>
                <a:spLocks noChangeArrowheads="1"/>
              </p:cNvSpPr>
              <p:nvPr/>
            </p:nvSpPr>
            <p:spPr bwMode="auto">
              <a:xfrm>
                <a:off x="1123" y="1049"/>
                <a:ext cx="18" cy="18"/>
              </a:xfrm>
              <a:prstGeom prst="rect">
                <a:avLst/>
              </a:prstGeom>
              <a:solidFill>
                <a:srgbClr val="000000"/>
              </a:solidFill>
              <a:ln w="0">
                <a:solidFill>
                  <a:srgbClr val="000000"/>
                </a:solidFill>
                <a:miter lim="800000"/>
                <a:headEnd/>
                <a:tailEnd/>
              </a:ln>
            </p:spPr>
            <p:txBody>
              <a:bodyPr/>
              <a:lstStyle/>
              <a:p>
                <a:endParaRPr lang="ja-JP" altLang="en-US">
                  <a:solidFill>
                    <a:srgbClr val="2E2E48"/>
                  </a:solidFill>
                </a:endParaRPr>
              </a:p>
            </p:txBody>
          </p:sp>
          <p:sp>
            <p:nvSpPr>
              <p:cNvPr id="81005" name="Freeform 109"/>
              <p:cNvSpPr>
                <a:spLocks/>
              </p:cNvSpPr>
              <p:nvPr/>
            </p:nvSpPr>
            <p:spPr bwMode="auto">
              <a:xfrm>
                <a:off x="1156" y="972"/>
                <a:ext cx="62" cy="95"/>
              </a:xfrm>
              <a:custGeom>
                <a:avLst/>
                <a:gdLst/>
                <a:ahLst/>
                <a:cxnLst>
                  <a:cxn ang="0">
                    <a:pos x="62" y="77"/>
                  </a:cxn>
                  <a:cxn ang="0">
                    <a:pos x="62" y="95"/>
                  </a:cxn>
                  <a:cxn ang="0">
                    <a:pos x="0" y="95"/>
                  </a:cxn>
                  <a:cxn ang="0">
                    <a:pos x="2" y="85"/>
                  </a:cxn>
                  <a:cxn ang="0">
                    <a:pos x="7" y="77"/>
                  </a:cxn>
                  <a:cxn ang="0">
                    <a:pos x="13" y="67"/>
                  </a:cxn>
                  <a:cxn ang="0">
                    <a:pos x="26" y="55"/>
                  </a:cxn>
                  <a:cxn ang="0">
                    <a:pos x="31" y="50"/>
                  </a:cxn>
                  <a:cxn ang="0">
                    <a:pos x="35" y="45"/>
                  </a:cxn>
                  <a:cxn ang="0">
                    <a:pos x="38" y="41"/>
                  </a:cxn>
                  <a:cxn ang="0">
                    <a:pos x="41" y="40"/>
                  </a:cxn>
                  <a:cxn ang="0">
                    <a:pos x="44" y="35"/>
                  </a:cxn>
                  <a:cxn ang="0">
                    <a:pos x="44" y="29"/>
                  </a:cxn>
                  <a:cxn ang="0">
                    <a:pos x="44" y="25"/>
                  </a:cxn>
                  <a:cxn ang="0">
                    <a:pos x="42" y="22"/>
                  </a:cxn>
                  <a:cxn ang="0">
                    <a:pos x="41" y="19"/>
                  </a:cxn>
                  <a:cxn ang="0">
                    <a:pos x="38" y="18"/>
                  </a:cxn>
                  <a:cxn ang="0">
                    <a:pos x="35" y="17"/>
                  </a:cxn>
                  <a:cxn ang="0">
                    <a:pos x="31" y="17"/>
                  </a:cxn>
                  <a:cxn ang="0">
                    <a:pos x="27" y="17"/>
                  </a:cxn>
                  <a:cxn ang="0">
                    <a:pos x="23" y="19"/>
                  </a:cxn>
                  <a:cxn ang="0">
                    <a:pos x="22" y="22"/>
                  </a:cxn>
                  <a:cxn ang="0">
                    <a:pos x="20" y="26"/>
                  </a:cxn>
                  <a:cxn ang="0">
                    <a:pos x="19" y="30"/>
                  </a:cxn>
                  <a:cxn ang="0">
                    <a:pos x="1" y="29"/>
                  </a:cxn>
                  <a:cxn ang="0">
                    <a:pos x="2" y="21"/>
                  </a:cxn>
                  <a:cxn ang="0">
                    <a:pos x="5" y="15"/>
                  </a:cxn>
                  <a:cxn ang="0">
                    <a:pos x="8" y="10"/>
                  </a:cxn>
                  <a:cxn ang="0">
                    <a:pos x="12" y="7"/>
                  </a:cxn>
                  <a:cxn ang="0">
                    <a:pos x="18" y="3"/>
                  </a:cxn>
                  <a:cxn ang="0">
                    <a:pos x="24" y="0"/>
                  </a:cxn>
                  <a:cxn ang="0">
                    <a:pos x="33" y="0"/>
                  </a:cxn>
                  <a:cxn ang="0">
                    <a:pos x="40" y="0"/>
                  </a:cxn>
                  <a:cxn ang="0">
                    <a:pos x="45" y="2"/>
                  </a:cxn>
                  <a:cxn ang="0">
                    <a:pos x="49" y="4"/>
                  </a:cxn>
                  <a:cxn ang="0">
                    <a:pos x="55" y="7"/>
                  </a:cxn>
                  <a:cxn ang="0">
                    <a:pos x="59" y="13"/>
                  </a:cxn>
                  <a:cxn ang="0">
                    <a:pos x="62" y="19"/>
                  </a:cxn>
                  <a:cxn ang="0">
                    <a:pos x="62" y="26"/>
                  </a:cxn>
                  <a:cxn ang="0">
                    <a:pos x="62" y="32"/>
                  </a:cxn>
                  <a:cxn ang="0">
                    <a:pos x="60" y="37"/>
                  </a:cxn>
                  <a:cxn ang="0">
                    <a:pos x="57" y="44"/>
                  </a:cxn>
                  <a:cxn ang="0">
                    <a:pos x="53" y="50"/>
                  </a:cxn>
                  <a:cxn ang="0">
                    <a:pos x="51" y="52"/>
                  </a:cxn>
                  <a:cxn ang="0">
                    <a:pos x="46" y="56"/>
                  </a:cxn>
                  <a:cxn ang="0">
                    <a:pos x="41" y="62"/>
                  </a:cxn>
                  <a:cxn ang="0">
                    <a:pos x="37" y="66"/>
                  </a:cxn>
                  <a:cxn ang="0">
                    <a:pos x="33" y="70"/>
                  </a:cxn>
                  <a:cxn ang="0">
                    <a:pos x="30" y="72"/>
                  </a:cxn>
                  <a:cxn ang="0">
                    <a:pos x="29" y="74"/>
                  </a:cxn>
                  <a:cxn ang="0">
                    <a:pos x="27" y="77"/>
                  </a:cxn>
                  <a:cxn ang="0">
                    <a:pos x="62" y="77"/>
                  </a:cxn>
                </a:cxnLst>
                <a:rect l="0" t="0" r="r" b="b"/>
                <a:pathLst>
                  <a:path w="62" h="95">
                    <a:moveTo>
                      <a:pt x="62" y="77"/>
                    </a:moveTo>
                    <a:lnTo>
                      <a:pt x="62" y="95"/>
                    </a:lnTo>
                    <a:lnTo>
                      <a:pt x="0" y="95"/>
                    </a:lnTo>
                    <a:lnTo>
                      <a:pt x="2" y="85"/>
                    </a:lnTo>
                    <a:lnTo>
                      <a:pt x="7" y="77"/>
                    </a:lnTo>
                    <a:lnTo>
                      <a:pt x="13" y="67"/>
                    </a:lnTo>
                    <a:lnTo>
                      <a:pt x="26" y="55"/>
                    </a:lnTo>
                    <a:lnTo>
                      <a:pt x="31" y="50"/>
                    </a:lnTo>
                    <a:lnTo>
                      <a:pt x="35" y="45"/>
                    </a:lnTo>
                    <a:lnTo>
                      <a:pt x="38" y="41"/>
                    </a:lnTo>
                    <a:lnTo>
                      <a:pt x="41" y="40"/>
                    </a:lnTo>
                    <a:lnTo>
                      <a:pt x="44" y="35"/>
                    </a:lnTo>
                    <a:lnTo>
                      <a:pt x="44" y="29"/>
                    </a:lnTo>
                    <a:lnTo>
                      <a:pt x="44" y="25"/>
                    </a:lnTo>
                    <a:lnTo>
                      <a:pt x="42" y="22"/>
                    </a:lnTo>
                    <a:lnTo>
                      <a:pt x="41" y="19"/>
                    </a:lnTo>
                    <a:lnTo>
                      <a:pt x="38" y="18"/>
                    </a:lnTo>
                    <a:lnTo>
                      <a:pt x="35" y="17"/>
                    </a:lnTo>
                    <a:lnTo>
                      <a:pt x="31" y="17"/>
                    </a:lnTo>
                    <a:lnTo>
                      <a:pt x="27" y="17"/>
                    </a:lnTo>
                    <a:lnTo>
                      <a:pt x="23" y="19"/>
                    </a:lnTo>
                    <a:lnTo>
                      <a:pt x="22" y="22"/>
                    </a:lnTo>
                    <a:lnTo>
                      <a:pt x="20" y="26"/>
                    </a:lnTo>
                    <a:lnTo>
                      <a:pt x="19" y="30"/>
                    </a:lnTo>
                    <a:lnTo>
                      <a:pt x="1" y="29"/>
                    </a:lnTo>
                    <a:lnTo>
                      <a:pt x="2" y="21"/>
                    </a:lnTo>
                    <a:lnTo>
                      <a:pt x="5" y="15"/>
                    </a:lnTo>
                    <a:lnTo>
                      <a:pt x="8" y="10"/>
                    </a:lnTo>
                    <a:lnTo>
                      <a:pt x="12" y="7"/>
                    </a:lnTo>
                    <a:lnTo>
                      <a:pt x="18" y="3"/>
                    </a:lnTo>
                    <a:lnTo>
                      <a:pt x="24" y="0"/>
                    </a:lnTo>
                    <a:lnTo>
                      <a:pt x="33" y="0"/>
                    </a:lnTo>
                    <a:lnTo>
                      <a:pt x="40" y="0"/>
                    </a:lnTo>
                    <a:lnTo>
                      <a:pt x="45" y="2"/>
                    </a:lnTo>
                    <a:lnTo>
                      <a:pt x="49" y="4"/>
                    </a:lnTo>
                    <a:lnTo>
                      <a:pt x="55" y="7"/>
                    </a:lnTo>
                    <a:lnTo>
                      <a:pt x="59" y="13"/>
                    </a:lnTo>
                    <a:lnTo>
                      <a:pt x="62" y="19"/>
                    </a:lnTo>
                    <a:lnTo>
                      <a:pt x="62" y="26"/>
                    </a:lnTo>
                    <a:lnTo>
                      <a:pt x="62" y="32"/>
                    </a:lnTo>
                    <a:lnTo>
                      <a:pt x="60" y="37"/>
                    </a:lnTo>
                    <a:lnTo>
                      <a:pt x="57" y="44"/>
                    </a:lnTo>
                    <a:lnTo>
                      <a:pt x="53" y="50"/>
                    </a:lnTo>
                    <a:lnTo>
                      <a:pt x="51" y="52"/>
                    </a:lnTo>
                    <a:lnTo>
                      <a:pt x="46" y="56"/>
                    </a:lnTo>
                    <a:lnTo>
                      <a:pt x="41" y="62"/>
                    </a:lnTo>
                    <a:lnTo>
                      <a:pt x="37" y="66"/>
                    </a:lnTo>
                    <a:lnTo>
                      <a:pt x="33" y="70"/>
                    </a:lnTo>
                    <a:lnTo>
                      <a:pt x="30" y="72"/>
                    </a:lnTo>
                    <a:lnTo>
                      <a:pt x="29" y="74"/>
                    </a:lnTo>
                    <a:lnTo>
                      <a:pt x="27" y="77"/>
                    </a:lnTo>
                    <a:lnTo>
                      <a:pt x="62" y="77"/>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1006" name="Line 110"/>
              <p:cNvSpPr>
                <a:spLocks noChangeShapeType="1"/>
              </p:cNvSpPr>
              <p:nvPr/>
            </p:nvSpPr>
            <p:spPr bwMode="auto">
              <a:xfrm>
                <a:off x="1255" y="3675"/>
                <a:ext cx="2649" cy="1"/>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007" name="Line 111"/>
              <p:cNvSpPr>
                <a:spLocks noChangeShapeType="1"/>
              </p:cNvSpPr>
              <p:nvPr/>
            </p:nvSpPr>
            <p:spPr bwMode="auto">
              <a:xfrm>
                <a:off x="1255" y="3626"/>
                <a:ext cx="1" cy="49"/>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008" name="Freeform 112"/>
              <p:cNvSpPr>
                <a:spLocks/>
              </p:cNvSpPr>
              <p:nvPr/>
            </p:nvSpPr>
            <p:spPr bwMode="auto">
              <a:xfrm>
                <a:off x="1168" y="3751"/>
                <a:ext cx="41" cy="95"/>
              </a:xfrm>
              <a:custGeom>
                <a:avLst/>
                <a:gdLst/>
                <a:ahLst/>
                <a:cxnLst>
                  <a:cxn ang="0">
                    <a:pos x="41" y="95"/>
                  </a:cxn>
                  <a:cxn ang="0">
                    <a:pos x="23" y="95"/>
                  </a:cxn>
                  <a:cxn ang="0">
                    <a:pos x="23" y="26"/>
                  </a:cxn>
                  <a:cxn ang="0">
                    <a:pos x="12" y="36"/>
                  </a:cxn>
                  <a:cxn ang="0">
                    <a:pos x="0" y="41"/>
                  </a:cxn>
                  <a:cxn ang="0">
                    <a:pos x="0" y="23"/>
                  </a:cxn>
                  <a:cxn ang="0">
                    <a:pos x="7" y="20"/>
                  </a:cxn>
                  <a:cxn ang="0">
                    <a:pos x="15" y="15"/>
                  </a:cxn>
                  <a:cxn ang="0">
                    <a:pos x="21" y="11"/>
                  </a:cxn>
                  <a:cxn ang="0">
                    <a:pos x="25" y="5"/>
                  </a:cxn>
                  <a:cxn ang="0">
                    <a:pos x="28" y="0"/>
                  </a:cxn>
                  <a:cxn ang="0">
                    <a:pos x="41" y="0"/>
                  </a:cxn>
                  <a:cxn ang="0">
                    <a:pos x="41" y="95"/>
                  </a:cxn>
                </a:cxnLst>
                <a:rect l="0" t="0" r="r" b="b"/>
                <a:pathLst>
                  <a:path w="41" h="95">
                    <a:moveTo>
                      <a:pt x="41" y="95"/>
                    </a:moveTo>
                    <a:lnTo>
                      <a:pt x="23" y="95"/>
                    </a:lnTo>
                    <a:lnTo>
                      <a:pt x="23" y="26"/>
                    </a:lnTo>
                    <a:lnTo>
                      <a:pt x="12" y="36"/>
                    </a:lnTo>
                    <a:lnTo>
                      <a:pt x="0" y="41"/>
                    </a:lnTo>
                    <a:lnTo>
                      <a:pt x="0" y="23"/>
                    </a:lnTo>
                    <a:lnTo>
                      <a:pt x="7" y="20"/>
                    </a:lnTo>
                    <a:lnTo>
                      <a:pt x="15" y="15"/>
                    </a:lnTo>
                    <a:lnTo>
                      <a:pt x="21" y="11"/>
                    </a:lnTo>
                    <a:lnTo>
                      <a:pt x="25" y="5"/>
                    </a:lnTo>
                    <a:lnTo>
                      <a:pt x="28" y="0"/>
                    </a:lnTo>
                    <a:lnTo>
                      <a:pt x="41" y="0"/>
                    </a:lnTo>
                    <a:lnTo>
                      <a:pt x="41" y="95"/>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1009" name="Freeform 113"/>
              <p:cNvSpPr>
                <a:spLocks noEditPoints="1"/>
              </p:cNvSpPr>
              <p:nvPr/>
            </p:nvSpPr>
            <p:spPr bwMode="auto">
              <a:xfrm>
                <a:off x="1237" y="3751"/>
                <a:ext cx="62" cy="96"/>
              </a:xfrm>
              <a:custGeom>
                <a:avLst/>
                <a:gdLst/>
                <a:ahLst/>
                <a:cxnLst>
                  <a:cxn ang="0">
                    <a:pos x="31" y="0"/>
                  </a:cxn>
                  <a:cxn ang="0">
                    <a:pos x="37" y="0"/>
                  </a:cxn>
                  <a:cxn ang="0">
                    <a:pos x="44" y="3"/>
                  </a:cxn>
                  <a:cxn ang="0">
                    <a:pos x="48" y="5"/>
                  </a:cxn>
                  <a:cxn ang="0">
                    <a:pos x="52" y="9"/>
                  </a:cxn>
                  <a:cxn ang="0">
                    <a:pos x="57" y="19"/>
                  </a:cxn>
                  <a:cxn ang="0">
                    <a:pos x="60" y="31"/>
                  </a:cxn>
                  <a:cxn ang="0">
                    <a:pos x="62" y="48"/>
                  </a:cxn>
                  <a:cxn ang="0">
                    <a:pos x="60" y="64"/>
                  </a:cxn>
                  <a:cxn ang="0">
                    <a:pos x="57" y="77"/>
                  </a:cxn>
                  <a:cxn ang="0">
                    <a:pos x="52" y="86"/>
                  </a:cxn>
                  <a:cxn ang="0">
                    <a:pos x="48" y="91"/>
                  </a:cxn>
                  <a:cxn ang="0">
                    <a:pos x="44" y="93"/>
                  </a:cxn>
                  <a:cxn ang="0">
                    <a:pos x="37" y="96"/>
                  </a:cxn>
                  <a:cxn ang="0">
                    <a:pos x="31" y="96"/>
                  </a:cxn>
                  <a:cxn ang="0">
                    <a:pos x="19" y="93"/>
                  </a:cxn>
                  <a:cxn ang="0">
                    <a:pos x="8" y="85"/>
                  </a:cxn>
                  <a:cxn ang="0">
                    <a:pos x="4" y="77"/>
                  </a:cxn>
                  <a:cxn ang="0">
                    <a:pos x="1" y="64"/>
                  </a:cxn>
                  <a:cxn ang="0">
                    <a:pos x="0" y="48"/>
                  </a:cxn>
                  <a:cxn ang="0">
                    <a:pos x="1" y="31"/>
                  </a:cxn>
                  <a:cxn ang="0">
                    <a:pos x="4" y="19"/>
                  </a:cxn>
                  <a:cxn ang="0">
                    <a:pos x="9" y="9"/>
                  </a:cxn>
                  <a:cxn ang="0">
                    <a:pos x="13" y="5"/>
                  </a:cxn>
                  <a:cxn ang="0">
                    <a:pos x="19" y="3"/>
                  </a:cxn>
                  <a:cxn ang="0">
                    <a:pos x="24" y="0"/>
                  </a:cxn>
                  <a:cxn ang="0">
                    <a:pos x="31" y="0"/>
                  </a:cxn>
                  <a:cxn ang="0">
                    <a:pos x="31" y="16"/>
                  </a:cxn>
                  <a:cxn ang="0">
                    <a:pos x="27" y="16"/>
                  </a:cxn>
                  <a:cxn ang="0">
                    <a:pos x="24" y="18"/>
                  </a:cxn>
                  <a:cxn ang="0">
                    <a:pos x="22" y="22"/>
                  </a:cxn>
                  <a:cxn ang="0">
                    <a:pos x="20" y="26"/>
                  </a:cxn>
                  <a:cxn ang="0">
                    <a:pos x="19" y="34"/>
                  </a:cxn>
                  <a:cxn ang="0">
                    <a:pos x="18" y="48"/>
                  </a:cxn>
                  <a:cxn ang="0">
                    <a:pos x="18" y="58"/>
                  </a:cxn>
                  <a:cxn ang="0">
                    <a:pos x="19" y="64"/>
                  </a:cxn>
                  <a:cxn ang="0">
                    <a:pos x="20" y="70"/>
                  </a:cxn>
                  <a:cxn ang="0">
                    <a:pos x="22" y="74"/>
                  </a:cxn>
                  <a:cxn ang="0">
                    <a:pos x="24" y="78"/>
                  </a:cxn>
                  <a:cxn ang="0">
                    <a:pos x="27" y="80"/>
                  </a:cxn>
                  <a:cxn ang="0">
                    <a:pos x="31" y="80"/>
                  </a:cxn>
                  <a:cxn ang="0">
                    <a:pos x="34" y="80"/>
                  </a:cxn>
                  <a:cxn ang="0">
                    <a:pos x="37" y="78"/>
                  </a:cxn>
                  <a:cxn ang="0">
                    <a:pos x="40" y="75"/>
                  </a:cxn>
                  <a:cxn ang="0">
                    <a:pos x="42" y="70"/>
                  </a:cxn>
                  <a:cxn ang="0">
                    <a:pos x="44" y="62"/>
                  </a:cxn>
                  <a:cxn ang="0">
                    <a:pos x="44" y="48"/>
                  </a:cxn>
                  <a:cxn ang="0">
                    <a:pos x="44" y="38"/>
                  </a:cxn>
                  <a:cxn ang="0">
                    <a:pos x="44" y="31"/>
                  </a:cxn>
                  <a:cxn ang="0">
                    <a:pos x="42" y="26"/>
                  </a:cxn>
                  <a:cxn ang="0">
                    <a:pos x="40" y="22"/>
                  </a:cxn>
                  <a:cxn ang="0">
                    <a:pos x="37" y="18"/>
                  </a:cxn>
                  <a:cxn ang="0">
                    <a:pos x="34" y="16"/>
                  </a:cxn>
                  <a:cxn ang="0">
                    <a:pos x="31" y="16"/>
                  </a:cxn>
                </a:cxnLst>
                <a:rect l="0" t="0" r="r" b="b"/>
                <a:pathLst>
                  <a:path w="62" h="96">
                    <a:moveTo>
                      <a:pt x="31" y="0"/>
                    </a:moveTo>
                    <a:lnTo>
                      <a:pt x="37" y="0"/>
                    </a:lnTo>
                    <a:lnTo>
                      <a:pt x="44" y="3"/>
                    </a:lnTo>
                    <a:lnTo>
                      <a:pt x="48" y="5"/>
                    </a:lnTo>
                    <a:lnTo>
                      <a:pt x="52" y="9"/>
                    </a:lnTo>
                    <a:lnTo>
                      <a:pt x="57" y="19"/>
                    </a:lnTo>
                    <a:lnTo>
                      <a:pt x="60" y="31"/>
                    </a:lnTo>
                    <a:lnTo>
                      <a:pt x="62" y="48"/>
                    </a:lnTo>
                    <a:lnTo>
                      <a:pt x="60" y="64"/>
                    </a:lnTo>
                    <a:lnTo>
                      <a:pt x="57" y="77"/>
                    </a:lnTo>
                    <a:lnTo>
                      <a:pt x="52" y="86"/>
                    </a:lnTo>
                    <a:lnTo>
                      <a:pt x="48" y="91"/>
                    </a:lnTo>
                    <a:lnTo>
                      <a:pt x="44" y="93"/>
                    </a:lnTo>
                    <a:lnTo>
                      <a:pt x="37" y="96"/>
                    </a:lnTo>
                    <a:lnTo>
                      <a:pt x="31" y="96"/>
                    </a:lnTo>
                    <a:lnTo>
                      <a:pt x="19" y="93"/>
                    </a:lnTo>
                    <a:lnTo>
                      <a:pt x="8" y="85"/>
                    </a:lnTo>
                    <a:lnTo>
                      <a:pt x="4" y="77"/>
                    </a:lnTo>
                    <a:lnTo>
                      <a:pt x="1" y="64"/>
                    </a:lnTo>
                    <a:lnTo>
                      <a:pt x="0" y="48"/>
                    </a:lnTo>
                    <a:lnTo>
                      <a:pt x="1" y="31"/>
                    </a:lnTo>
                    <a:lnTo>
                      <a:pt x="4" y="19"/>
                    </a:lnTo>
                    <a:lnTo>
                      <a:pt x="9" y="9"/>
                    </a:lnTo>
                    <a:lnTo>
                      <a:pt x="13" y="5"/>
                    </a:lnTo>
                    <a:lnTo>
                      <a:pt x="19" y="3"/>
                    </a:lnTo>
                    <a:lnTo>
                      <a:pt x="24" y="0"/>
                    </a:lnTo>
                    <a:lnTo>
                      <a:pt x="31" y="0"/>
                    </a:lnTo>
                    <a:close/>
                    <a:moveTo>
                      <a:pt x="31" y="16"/>
                    </a:moveTo>
                    <a:lnTo>
                      <a:pt x="27" y="16"/>
                    </a:lnTo>
                    <a:lnTo>
                      <a:pt x="24" y="18"/>
                    </a:lnTo>
                    <a:lnTo>
                      <a:pt x="22" y="22"/>
                    </a:lnTo>
                    <a:lnTo>
                      <a:pt x="20" y="26"/>
                    </a:lnTo>
                    <a:lnTo>
                      <a:pt x="19" y="34"/>
                    </a:lnTo>
                    <a:lnTo>
                      <a:pt x="18" y="48"/>
                    </a:lnTo>
                    <a:lnTo>
                      <a:pt x="18" y="58"/>
                    </a:lnTo>
                    <a:lnTo>
                      <a:pt x="19" y="64"/>
                    </a:lnTo>
                    <a:lnTo>
                      <a:pt x="20" y="70"/>
                    </a:lnTo>
                    <a:lnTo>
                      <a:pt x="22" y="74"/>
                    </a:lnTo>
                    <a:lnTo>
                      <a:pt x="24" y="78"/>
                    </a:lnTo>
                    <a:lnTo>
                      <a:pt x="27" y="80"/>
                    </a:lnTo>
                    <a:lnTo>
                      <a:pt x="31" y="80"/>
                    </a:lnTo>
                    <a:lnTo>
                      <a:pt x="34" y="80"/>
                    </a:lnTo>
                    <a:lnTo>
                      <a:pt x="37" y="78"/>
                    </a:lnTo>
                    <a:lnTo>
                      <a:pt x="40" y="75"/>
                    </a:lnTo>
                    <a:lnTo>
                      <a:pt x="42" y="70"/>
                    </a:lnTo>
                    <a:lnTo>
                      <a:pt x="44" y="62"/>
                    </a:lnTo>
                    <a:lnTo>
                      <a:pt x="44" y="48"/>
                    </a:lnTo>
                    <a:lnTo>
                      <a:pt x="44" y="38"/>
                    </a:lnTo>
                    <a:lnTo>
                      <a:pt x="44" y="31"/>
                    </a:lnTo>
                    <a:lnTo>
                      <a:pt x="42" y="26"/>
                    </a:lnTo>
                    <a:lnTo>
                      <a:pt x="40" y="22"/>
                    </a:lnTo>
                    <a:lnTo>
                      <a:pt x="37" y="18"/>
                    </a:lnTo>
                    <a:lnTo>
                      <a:pt x="34" y="16"/>
                    </a:lnTo>
                    <a:lnTo>
                      <a:pt x="31" y="16"/>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1010" name="Rectangle 114"/>
              <p:cNvSpPr>
                <a:spLocks noChangeArrowheads="1"/>
              </p:cNvSpPr>
              <p:nvPr/>
            </p:nvSpPr>
            <p:spPr bwMode="auto">
              <a:xfrm>
                <a:off x="1289" y="3730"/>
                <a:ext cx="27" cy="13"/>
              </a:xfrm>
              <a:prstGeom prst="rect">
                <a:avLst/>
              </a:prstGeom>
              <a:solidFill>
                <a:srgbClr val="000000"/>
              </a:solidFill>
              <a:ln w="0">
                <a:solidFill>
                  <a:srgbClr val="000000"/>
                </a:solidFill>
                <a:miter lim="800000"/>
                <a:headEnd/>
                <a:tailEnd/>
              </a:ln>
            </p:spPr>
            <p:txBody>
              <a:bodyPr/>
              <a:lstStyle/>
              <a:p>
                <a:endParaRPr lang="ja-JP" altLang="en-US">
                  <a:solidFill>
                    <a:srgbClr val="2E2E48"/>
                  </a:solidFill>
                </a:endParaRPr>
              </a:p>
            </p:txBody>
          </p:sp>
          <p:sp>
            <p:nvSpPr>
              <p:cNvPr id="81011" name="Freeform 115"/>
              <p:cNvSpPr>
                <a:spLocks/>
              </p:cNvSpPr>
              <p:nvPr/>
            </p:nvSpPr>
            <p:spPr bwMode="auto">
              <a:xfrm>
                <a:off x="1325" y="3690"/>
                <a:ext cx="30" cy="70"/>
              </a:xfrm>
              <a:custGeom>
                <a:avLst/>
                <a:gdLst/>
                <a:ahLst/>
                <a:cxnLst>
                  <a:cxn ang="0">
                    <a:pos x="30" y="70"/>
                  </a:cxn>
                  <a:cxn ang="0">
                    <a:pos x="18" y="70"/>
                  </a:cxn>
                  <a:cxn ang="0">
                    <a:pos x="18" y="20"/>
                  </a:cxn>
                  <a:cxn ang="0">
                    <a:pos x="12" y="24"/>
                  </a:cxn>
                  <a:cxn ang="0">
                    <a:pos x="5" y="28"/>
                  </a:cxn>
                  <a:cxn ang="0">
                    <a:pos x="0" y="31"/>
                  </a:cxn>
                  <a:cxn ang="0">
                    <a:pos x="0" y="17"/>
                  </a:cxn>
                  <a:cxn ang="0">
                    <a:pos x="5" y="16"/>
                  </a:cxn>
                  <a:cxn ang="0">
                    <a:pos x="11" y="11"/>
                  </a:cxn>
                  <a:cxn ang="0">
                    <a:pos x="16" y="6"/>
                  </a:cxn>
                  <a:cxn ang="0">
                    <a:pos x="19" y="0"/>
                  </a:cxn>
                  <a:cxn ang="0">
                    <a:pos x="30" y="0"/>
                  </a:cxn>
                  <a:cxn ang="0">
                    <a:pos x="30" y="70"/>
                  </a:cxn>
                </a:cxnLst>
                <a:rect l="0" t="0" r="r" b="b"/>
                <a:pathLst>
                  <a:path w="30" h="70">
                    <a:moveTo>
                      <a:pt x="30" y="70"/>
                    </a:moveTo>
                    <a:lnTo>
                      <a:pt x="18" y="70"/>
                    </a:lnTo>
                    <a:lnTo>
                      <a:pt x="18" y="20"/>
                    </a:lnTo>
                    <a:lnTo>
                      <a:pt x="12" y="24"/>
                    </a:lnTo>
                    <a:lnTo>
                      <a:pt x="5" y="28"/>
                    </a:lnTo>
                    <a:lnTo>
                      <a:pt x="0" y="31"/>
                    </a:lnTo>
                    <a:lnTo>
                      <a:pt x="0" y="17"/>
                    </a:lnTo>
                    <a:lnTo>
                      <a:pt x="5" y="16"/>
                    </a:lnTo>
                    <a:lnTo>
                      <a:pt x="11" y="11"/>
                    </a:lnTo>
                    <a:lnTo>
                      <a:pt x="16" y="6"/>
                    </a:lnTo>
                    <a:lnTo>
                      <a:pt x="19" y="0"/>
                    </a:lnTo>
                    <a:lnTo>
                      <a:pt x="30" y="0"/>
                    </a:lnTo>
                    <a:lnTo>
                      <a:pt x="30" y="70"/>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1012" name="Line 116"/>
              <p:cNvSpPr>
                <a:spLocks noChangeShapeType="1"/>
              </p:cNvSpPr>
              <p:nvPr/>
            </p:nvSpPr>
            <p:spPr bwMode="auto">
              <a:xfrm>
                <a:off x="1484" y="3651"/>
                <a:ext cx="1" cy="24"/>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013" name="Line 117"/>
              <p:cNvSpPr>
                <a:spLocks noChangeShapeType="1"/>
              </p:cNvSpPr>
              <p:nvPr/>
            </p:nvSpPr>
            <p:spPr bwMode="auto">
              <a:xfrm>
                <a:off x="1619" y="3651"/>
                <a:ext cx="1" cy="24"/>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014" name="Line 118"/>
              <p:cNvSpPr>
                <a:spLocks noChangeShapeType="1"/>
              </p:cNvSpPr>
              <p:nvPr/>
            </p:nvSpPr>
            <p:spPr bwMode="auto">
              <a:xfrm>
                <a:off x="1713" y="3651"/>
                <a:ext cx="1" cy="24"/>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015" name="Line 119"/>
              <p:cNvSpPr>
                <a:spLocks noChangeShapeType="1"/>
              </p:cNvSpPr>
              <p:nvPr/>
            </p:nvSpPr>
            <p:spPr bwMode="auto">
              <a:xfrm>
                <a:off x="1788" y="3651"/>
                <a:ext cx="1" cy="24"/>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016" name="Line 120"/>
              <p:cNvSpPr>
                <a:spLocks noChangeShapeType="1"/>
              </p:cNvSpPr>
              <p:nvPr/>
            </p:nvSpPr>
            <p:spPr bwMode="auto">
              <a:xfrm>
                <a:off x="1848" y="3651"/>
                <a:ext cx="1" cy="24"/>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017" name="Line 121"/>
              <p:cNvSpPr>
                <a:spLocks noChangeShapeType="1"/>
              </p:cNvSpPr>
              <p:nvPr/>
            </p:nvSpPr>
            <p:spPr bwMode="auto">
              <a:xfrm>
                <a:off x="1900" y="3651"/>
                <a:ext cx="1" cy="24"/>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018" name="Line 122"/>
              <p:cNvSpPr>
                <a:spLocks noChangeShapeType="1"/>
              </p:cNvSpPr>
              <p:nvPr/>
            </p:nvSpPr>
            <p:spPr bwMode="auto">
              <a:xfrm>
                <a:off x="1943" y="3651"/>
                <a:ext cx="1" cy="24"/>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019" name="Line 123"/>
              <p:cNvSpPr>
                <a:spLocks noChangeShapeType="1"/>
              </p:cNvSpPr>
              <p:nvPr/>
            </p:nvSpPr>
            <p:spPr bwMode="auto">
              <a:xfrm>
                <a:off x="1981" y="3651"/>
                <a:ext cx="1" cy="24"/>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020" name="Line 124"/>
              <p:cNvSpPr>
                <a:spLocks noChangeShapeType="1"/>
              </p:cNvSpPr>
              <p:nvPr/>
            </p:nvSpPr>
            <p:spPr bwMode="auto">
              <a:xfrm>
                <a:off x="2017" y="3626"/>
                <a:ext cx="1" cy="49"/>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021" name="Freeform 125"/>
              <p:cNvSpPr>
                <a:spLocks/>
              </p:cNvSpPr>
              <p:nvPr/>
            </p:nvSpPr>
            <p:spPr bwMode="auto">
              <a:xfrm>
                <a:off x="1994" y="3712"/>
                <a:ext cx="41" cy="95"/>
              </a:xfrm>
              <a:custGeom>
                <a:avLst/>
                <a:gdLst/>
                <a:ahLst/>
                <a:cxnLst>
                  <a:cxn ang="0">
                    <a:pos x="41" y="95"/>
                  </a:cxn>
                  <a:cxn ang="0">
                    <a:pos x="23" y="95"/>
                  </a:cxn>
                  <a:cxn ang="0">
                    <a:pos x="23" y="27"/>
                  </a:cxn>
                  <a:cxn ang="0">
                    <a:pos x="12" y="36"/>
                  </a:cxn>
                  <a:cxn ang="0">
                    <a:pos x="0" y="42"/>
                  </a:cxn>
                  <a:cxn ang="0">
                    <a:pos x="0" y="24"/>
                  </a:cxn>
                  <a:cxn ang="0">
                    <a:pos x="6" y="21"/>
                  </a:cxn>
                  <a:cxn ang="0">
                    <a:pos x="15" y="16"/>
                  </a:cxn>
                  <a:cxn ang="0">
                    <a:pos x="19" y="11"/>
                  </a:cxn>
                  <a:cxn ang="0">
                    <a:pos x="23" y="6"/>
                  </a:cxn>
                  <a:cxn ang="0">
                    <a:pos x="26" y="0"/>
                  </a:cxn>
                  <a:cxn ang="0">
                    <a:pos x="41" y="0"/>
                  </a:cxn>
                  <a:cxn ang="0">
                    <a:pos x="41" y="95"/>
                  </a:cxn>
                </a:cxnLst>
                <a:rect l="0" t="0" r="r" b="b"/>
                <a:pathLst>
                  <a:path w="41" h="95">
                    <a:moveTo>
                      <a:pt x="41" y="95"/>
                    </a:moveTo>
                    <a:lnTo>
                      <a:pt x="23" y="95"/>
                    </a:lnTo>
                    <a:lnTo>
                      <a:pt x="23" y="27"/>
                    </a:lnTo>
                    <a:lnTo>
                      <a:pt x="12" y="36"/>
                    </a:lnTo>
                    <a:lnTo>
                      <a:pt x="0" y="42"/>
                    </a:lnTo>
                    <a:lnTo>
                      <a:pt x="0" y="24"/>
                    </a:lnTo>
                    <a:lnTo>
                      <a:pt x="6" y="21"/>
                    </a:lnTo>
                    <a:lnTo>
                      <a:pt x="15" y="16"/>
                    </a:lnTo>
                    <a:lnTo>
                      <a:pt x="19" y="11"/>
                    </a:lnTo>
                    <a:lnTo>
                      <a:pt x="23" y="6"/>
                    </a:lnTo>
                    <a:lnTo>
                      <a:pt x="26" y="0"/>
                    </a:lnTo>
                    <a:lnTo>
                      <a:pt x="41" y="0"/>
                    </a:lnTo>
                    <a:lnTo>
                      <a:pt x="41" y="95"/>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1022" name="Line 126"/>
              <p:cNvSpPr>
                <a:spLocks noChangeShapeType="1"/>
              </p:cNvSpPr>
              <p:nvPr/>
            </p:nvSpPr>
            <p:spPr bwMode="auto">
              <a:xfrm>
                <a:off x="2246" y="3651"/>
                <a:ext cx="1" cy="24"/>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023" name="Line 127"/>
              <p:cNvSpPr>
                <a:spLocks noChangeShapeType="1"/>
              </p:cNvSpPr>
              <p:nvPr/>
            </p:nvSpPr>
            <p:spPr bwMode="auto">
              <a:xfrm>
                <a:off x="2381" y="3651"/>
                <a:ext cx="1" cy="24"/>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024" name="Line 128"/>
              <p:cNvSpPr>
                <a:spLocks noChangeShapeType="1"/>
              </p:cNvSpPr>
              <p:nvPr/>
            </p:nvSpPr>
            <p:spPr bwMode="auto">
              <a:xfrm>
                <a:off x="2476" y="3651"/>
                <a:ext cx="1" cy="24"/>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025" name="Line 129"/>
              <p:cNvSpPr>
                <a:spLocks noChangeShapeType="1"/>
              </p:cNvSpPr>
              <p:nvPr/>
            </p:nvSpPr>
            <p:spPr bwMode="auto">
              <a:xfrm>
                <a:off x="2549" y="3651"/>
                <a:ext cx="1" cy="24"/>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026" name="Line 130"/>
              <p:cNvSpPr>
                <a:spLocks noChangeShapeType="1"/>
              </p:cNvSpPr>
              <p:nvPr/>
            </p:nvSpPr>
            <p:spPr bwMode="auto">
              <a:xfrm>
                <a:off x="2610" y="3651"/>
                <a:ext cx="1" cy="24"/>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027" name="Line 131"/>
              <p:cNvSpPr>
                <a:spLocks noChangeShapeType="1"/>
              </p:cNvSpPr>
              <p:nvPr/>
            </p:nvSpPr>
            <p:spPr bwMode="auto">
              <a:xfrm>
                <a:off x="2660" y="3651"/>
                <a:ext cx="1" cy="24"/>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028" name="Line 132"/>
              <p:cNvSpPr>
                <a:spLocks noChangeShapeType="1"/>
              </p:cNvSpPr>
              <p:nvPr/>
            </p:nvSpPr>
            <p:spPr bwMode="auto">
              <a:xfrm>
                <a:off x="2705" y="3651"/>
                <a:ext cx="1" cy="24"/>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029" name="Line 133"/>
              <p:cNvSpPr>
                <a:spLocks noChangeShapeType="1"/>
              </p:cNvSpPr>
              <p:nvPr/>
            </p:nvSpPr>
            <p:spPr bwMode="auto">
              <a:xfrm>
                <a:off x="2744" y="3651"/>
                <a:ext cx="1" cy="24"/>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030" name="Line 134"/>
              <p:cNvSpPr>
                <a:spLocks noChangeShapeType="1"/>
              </p:cNvSpPr>
              <p:nvPr/>
            </p:nvSpPr>
            <p:spPr bwMode="auto">
              <a:xfrm>
                <a:off x="2778" y="3626"/>
                <a:ext cx="1" cy="49"/>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031" name="Freeform 135"/>
              <p:cNvSpPr>
                <a:spLocks/>
              </p:cNvSpPr>
              <p:nvPr/>
            </p:nvSpPr>
            <p:spPr bwMode="auto">
              <a:xfrm>
                <a:off x="2708" y="3701"/>
                <a:ext cx="41" cy="95"/>
              </a:xfrm>
              <a:custGeom>
                <a:avLst/>
                <a:gdLst/>
                <a:ahLst/>
                <a:cxnLst>
                  <a:cxn ang="0">
                    <a:pos x="41" y="95"/>
                  </a:cxn>
                  <a:cxn ang="0">
                    <a:pos x="23" y="95"/>
                  </a:cxn>
                  <a:cxn ang="0">
                    <a:pos x="23" y="27"/>
                  </a:cxn>
                  <a:cxn ang="0">
                    <a:pos x="12" y="36"/>
                  </a:cxn>
                  <a:cxn ang="0">
                    <a:pos x="0" y="42"/>
                  </a:cxn>
                  <a:cxn ang="0">
                    <a:pos x="0" y="24"/>
                  </a:cxn>
                  <a:cxn ang="0">
                    <a:pos x="7" y="21"/>
                  </a:cxn>
                  <a:cxn ang="0">
                    <a:pos x="15" y="16"/>
                  </a:cxn>
                  <a:cxn ang="0">
                    <a:pos x="21" y="11"/>
                  </a:cxn>
                  <a:cxn ang="0">
                    <a:pos x="25" y="6"/>
                  </a:cxn>
                  <a:cxn ang="0">
                    <a:pos x="26" y="0"/>
                  </a:cxn>
                  <a:cxn ang="0">
                    <a:pos x="41" y="0"/>
                  </a:cxn>
                  <a:cxn ang="0">
                    <a:pos x="41" y="95"/>
                  </a:cxn>
                </a:cxnLst>
                <a:rect l="0" t="0" r="r" b="b"/>
                <a:pathLst>
                  <a:path w="41" h="95">
                    <a:moveTo>
                      <a:pt x="41" y="95"/>
                    </a:moveTo>
                    <a:lnTo>
                      <a:pt x="23" y="95"/>
                    </a:lnTo>
                    <a:lnTo>
                      <a:pt x="23" y="27"/>
                    </a:lnTo>
                    <a:lnTo>
                      <a:pt x="12" y="36"/>
                    </a:lnTo>
                    <a:lnTo>
                      <a:pt x="0" y="42"/>
                    </a:lnTo>
                    <a:lnTo>
                      <a:pt x="0" y="24"/>
                    </a:lnTo>
                    <a:lnTo>
                      <a:pt x="7" y="21"/>
                    </a:lnTo>
                    <a:lnTo>
                      <a:pt x="15" y="16"/>
                    </a:lnTo>
                    <a:lnTo>
                      <a:pt x="21" y="11"/>
                    </a:lnTo>
                    <a:lnTo>
                      <a:pt x="25" y="6"/>
                    </a:lnTo>
                    <a:lnTo>
                      <a:pt x="26" y="0"/>
                    </a:lnTo>
                    <a:lnTo>
                      <a:pt x="41" y="0"/>
                    </a:lnTo>
                    <a:lnTo>
                      <a:pt x="41" y="95"/>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1032" name="Freeform 136"/>
              <p:cNvSpPr>
                <a:spLocks noEditPoints="1"/>
              </p:cNvSpPr>
              <p:nvPr/>
            </p:nvSpPr>
            <p:spPr bwMode="auto">
              <a:xfrm>
                <a:off x="2777" y="3701"/>
                <a:ext cx="61" cy="97"/>
              </a:xfrm>
              <a:custGeom>
                <a:avLst/>
                <a:gdLst/>
                <a:ahLst/>
                <a:cxnLst>
                  <a:cxn ang="0">
                    <a:pos x="31" y="0"/>
                  </a:cxn>
                  <a:cxn ang="0">
                    <a:pos x="37" y="0"/>
                  </a:cxn>
                  <a:cxn ang="0">
                    <a:pos x="44" y="3"/>
                  </a:cxn>
                  <a:cxn ang="0">
                    <a:pos x="48" y="6"/>
                  </a:cxn>
                  <a:cxn ang="0">
                    <a:pos x="52" y="10"/>
                  </a:cxn>
                  <a:cxn ang="0">
                    <a:pos x="57" y="20"/>
                  </a:cxn>
                  <a:cxn ang="0">
                    <a:pos x="60" y="32"/>
                  </a:cxn>
                  <a:cxn ang="0">
                    <a:pos x="61" y="48"/>
                  </a:cxn>
                  <a:cxn ang="0">
                    <a:pos x="60" y="65"/>
                  </a:cxn>
                  <a:cxn ang="0">
                    <a:pos x="57" y="77"/>
                  </a:cxn>
                  <a:cxn ang="0">
                    <a:pos x="52" y="87"/>
                  </a:cxn>
                  <a:cxn ang="0">
                    <a:pos x="48" y="91"/>
                  </a:cxn>
                  <a:cxn ang="0">
                    <a:pos x="44" y="94"/>
                  </a:cxn>
                  <a:cxn ang="0">
                    <a:pos x="37" y="97"/>
                  </a:cxn>
                  <a:cxn ang="0">
                    <a:pos x="31" y="97"/>
                  </a:cxn>
                  <a:cxn ang="0">
                    <a:pos x="17" y="94"/>
                  </a:cxn>
                  <a:cxn ang="0">
                    <a:pos x="8" y="86"/>
                  </a:cxn>
                  <a:cxn ang="0">
                    <a:pos x="4" y="77"/>
                  </a:cxn>
                  <a:cxn ang="0">
                    <a:pos x="1" y="65"/>
                  </a:cxn>
                  <a:cxn ang="0">
                    <a:pos x="0" y="48"/>
                  </a:cxn>
                  <a:cxn ang="0">
                    <a:pos x="1" y="32"/>
                  </a:cxn>
                  <a:cxn ang="0">
                    <a:pos x="4" y="20"/>
                  </a:cxn>
                  <a:cxn ang="0">
                    <a:pos x="9" y="10"/>
                  </a:cxn>
                  <a:cxn ang="0">
                    <a:pos x="13" y="6"/>
                  </a:cxn>
                  <a:cxn ang="0">
                    <a:pos x="19" y="3"/>
                  </a:cxn>
                  <a:cxn ang="0">
                    <a:pos x="24" y="0"/>
                  </a:cxn>
                  <a:cxn ang="0">
                    <a:pos x="31" y="0"/>
                  </a:cxn>
                  <a:cxn ang="0">
                    <a:pos x="31" y="17"/>
                  </a:cxn>
                  <a:cxn ang="0">
                    <a:pos x="27" y="17"/>
                  </a:cxn>
                  <a:cxn ang="0">
                    <a:pos x="24" y="18"/>
                  </a:cxn>
                  <a:cxn ang="0">
                    <a:pos x="22" y="22"/>
                  </a:cxn>
                  <a:cxn ang="0">
                    <a:pos x="20" y="27"/>
                  </a:cxn>
                  <a:cxn ang="0">
                    <a:pos x="17" y="35"/>
                  </a:cxn>
                  <a:cxn ang="0">
                    <a:pos x="17" y="48"/>
                  </a:cxn>
                  <a:cxn ang="0">
                    <a:pos x="17" y="58"/>
                  </a:cxn>
                  <a:cxn ang="0">
                    <a:pos x="19" y="65"/>
                  </a:cxn>
                  <a:cxn ang="0">
                    <a:pos x="19" y="70"/>
                  </a:cxn>
                  <a:cxn ang="0">
                    <a:pos x="22" y="75"/>
                  </a:cxn>
                  <a:cxn ang="0">
                    <a:pos x="24" y="79"/>
                  </a:cxn>
                  <a:cxn ang="0">
                    <a:pos x="27" y="80"/>
                  </a:cxn>
                  <a:cxn ang="0">
                    <a:pos x="31" y="80"/>
                  </a:cxn>
                  <a:cxn ang="0">
                    <a:pos x="34" y="80"/>
                  </a:cxn>
                  <a:cxn ang="0">
                    <a:pos x="37" y="79"/>
                  </a:cxn>
                  <a:cxn ang="0">
                    <a:pos x="39" y="76"/>
                  </a:cxn>
                  <a:cxn ang="0">
                    <a:pos x="42" y="70"/>
                  </a:cxn>
                  <a:cxn ang="0">
                    <a:pos x="44" y="62"/>
                  </a:cxn>
                  <a:cxn ang="0">
                    <a:pos x="44" y="48"/>
                  </a:cxn>
                  <a:cxn ang="0">
                    <a:pos x="44" y="39"/>
                  </a:cxn>
                  <a:cxn ang="0">
                    <a:pos x="42" y="32"/>
                  </a:cxn>
                  <a:cxn ang="0">
                    <a:pos x="42" y="27"/>
                  </a:cxn>
                  <a:cxn ang="0">
                    <a:pos x="39" y="22"/>
                  </a:cxn>
                  <a:cxn ang="0">
                    <a:pos x="37" y="18"/>
                  </a:cxn>
                  <a:cxn ang="0">
                    <a:pos x="34" y="17"/>
                  </a:cxn>
                  <a:cxn ang="0">
                    <a:pos x="31" y="17"/>
                  </a:cxn>
                </a:cxnLst>
                <a:rect l="0" t="0" r="r" b="b"/>
                <a:pathLst>
                  <a:path w="61" h="97">
                    <a:moveTo>
                      <a:pt x="31" y="0"/>
                    </a:moveTo>
                    <a:lnTo>
                      <a:pt x="37" y="0"/>
                    </a:lnTo>
                    <a:lnTo>
                      <a:pt x="44" y="3"/>
                    </a:lnTo>
                    <a:lnTo>
                      <a:pt x="48" y="6"/>
                    </a:lnTo>
                    <a:lnTo>
                      <a:pt x="52" y="10"/>
                    </a:lnTo>
                    <a:lnTo>
                      <a:pt x="57" y="20"/>
                    </a:lnTo>
                    <a:lnTo>
                      <a:pt x="60" y="32"/>
                    </a:lnTo>
                    <a:lnTo>
                      <a:pt x="61" y="48"/>
                    </a:lnTo>
                    <a:lnTo>
                      <a:pt x="60" y="65"/>
                    </a:lnTo>
                    <a:lnTo>
                      <a:pt x="57" y="77"/>
                    </a:lnTo>
                    <a:lnTo>
                      <a:pt x="52" y="87"/>
                    </a:lnTo>
                    <a:lnTo>
                      <a:pt x="48" y="91"/>
                    </a:lnTo>
                    <a:lnTo>
                      <a:pt x="44" y="94"/>
                    </a:lnTo>
                    <a:lnTo>
                      <a:pt x="37" y="97"/>
                    </a:lnTo>
                    <a:lnTo>
                      <a:pt x="31" y="97"/>
                    </a:lnTo>
                    <a:lnTo>
                      <a:pt x="17" y="94"/>
                    </a:lnTo>
                    <a:lnTo>
                      <a:pt x="8" y="86"/>
                    </a:lnTo>
                    <a:lnTo>
                      <a:pt x="4" y="77"/>
                    </a:lnTo>
                    <a:lnTo>
                      <a:pt x="1" y="65"/>
                    </a:lnTo>
                    <a:lnTo>
                      <a:pt x="0" y="48"/>
                    </a:lnTo>
                    <a:lnTo>
                      <a:pt x="1" y="32"/>
                    </a:lnTo>
                    <a:lnTo>
                      <a:pt x="4" y="20"/>
                    </a:lnTo>
                    <a:lnTo>
                      <a:pt x="9" y="10"/>
                    </a:lnTo>
                    <a:lnTo>
                      <a:pt x="13" y="6"/>
                    </a:lnTo>
                    <a:lnTo>
                      <a:pt x="19" y="3"/>
                    </a:lnTo>
                    <a:lnTo>
                      <a:pt x="24" y="0"/>
                    </a:lnTo>
                    <a:lnTo>
                      <a:pt x="31" y="0"/>
                    </a:lnTo>
                    <a:close/>
                    <a:moveTo>
                      <a:pt x="31" y="17"/>
                    </a:moveTo>
                    <a:lnTo>
                      <a:pt x="27" y="17"/>
                    </a:lnTo>
                    <a:lnTo>
                      <a:pt x="24" y="18"/>
                    </a:lnTo>
                    <a:lnTo>
                      <a:pt x="22" y="22"/>
                    </a:lnTo>
                    <a:lnTo>
                      <a:pt x="20" y="27"/>
                    </a:lnTo>
                    <a:lnTo>
                      <a:pt x="17" y="35"/>
                    </a:lnTo>
                    <a:lnTo>
                      <a:pt x="17" y="48"/>
                    </a:lnTo>
                    <a:lnTo>
                      <a:pt x="17" y="58"/>
                    </a:lnTo>
                    <a:lnTo>
                      <a:pt x="19" y="65"/>
                    </a:lnTo>
                    <a:lnTo>
                      <a:pt x="19" y="70"/>
                    </a:lnTo>
                    <a:lnTo>
                      <a:pt x="22" y="75"/>
                    </a:lnTo>
                    <a:lnTo>
                      <a:pt x="24" y="79"/>
                    </a:lnTo>
                    <a:lnTo>
                      <a:pt x="27" y="80"/>
                    </a:lnTo>
                    <a:lnTo>
                      <a:pt x="31" y="80"/>
                    </a:lnTo>
                    <a:lnTo>
                      <a:pt x="34" y="80"/>
                    </a:lnTo>
                    <a:lnTo>
                      <a:pt x="37" y="79"/>
                    </a:lnTo>
                    <a:lnTo>
                      <a:pt x="39" y="76"/>
                    </a:lnTo>
                    <a:lnTo>
                      <a:pt x="42" y="70"/>
                    </a:lnTo>
                    <a:lnTo>
                      <a:pt x="44" y="62"/>
                    </a:lnTo>
                    <a:lnTo>
                      <a:pt x="44" y="48"/>
                    </a:lnTo>
                    <a:lnTo>
                      <a:pt x="44" y="39"/>
                    </a:lnTo>
                    <a:lnTo>
                      <a:pt x="42" y="32"/>
                    </a:lnTo>
                    <a:lnTo>
                      <a:pt x="42" y="27"/>
                    </a:lnTo>
                    <a:lnTo>
                      <a:pt x="39" y="22"/>
                    </a:lnTo>
                    <a:lnTo>
                      <a:pt x="37" y="18"/>
                    </a:lnTo>
                    <a:lnTo>
                      <a:pt x="34" y="17"/>
                    </a:lnTo>
                    <a:lnTo>
                      <a:pt x="31" y="17"/>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1033" name="Line 137"/>
              <p:cNvSpPr>
                <a:spLocks noChangeShapeType="1"/>
              </p:cNvSpPr>
              <p:nvPr/>
            </p:nvSpPr>
            <p:spPr bwMode="auto">
              <a:xfrm>
                <a:off x="3007" y="3651"/>
                <a:ext cx="1" cy="24"/>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034" name="Line 138"/>
              <p:cNvSpPr>
                <a:spLocks noChangeShapeType="1"/>
              </p:cNvSpPr>
              <p:nvPr/>
            </p:nvSpPr>
            <p:spPr bwMode="auto">
              <a:xfrm>
                <a:off x="3142" y="3651"/>
                <a:ext cx="1" cy="24"/>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035" name="Line 139"/>
              <p:cNvSpPr>
                <a:spLocks noChangeShapeType="1"/>
              </p:cNvSpPr>
              <p:nvPr/>
            </p:nvSpPr>
            <p:spPr bwMode="auto">
              <a:xfrm>
                <a:off x="3237" y="3651"/>
                <a:ext cx="1" cy="24"/>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036" name="Line 140"/>
              <p:cNvSpPr>
                <a:spLocks noChangeShapeType="1"/>
              </p:cNvSpPr>
              <p:nvPr/>
            </p:nvSpPr>
            <p:spPr bwMode="auto">
              <a:xfrm>
                <a:off x="3311" y="3651"/>
                <a:ext cx="1" cy="24"/>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037" name="Line 141"/>
              <p:cNvSpPr>
                <a:spLocks noChangeShapeType="1"/>
              </p:cNvSpPr>
              <p:nvPr/>
            </p:nvSpPr>
            <p:spPr bwMode="auto">
              <a:xfrm>
                <a:off x="3371" y="3651"/>
                <a:ext cx="1" cy="24"/>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038" name="Line 142"/>
              <p:cNvSpPr>
                <a:spLocks noChangeShapeType="1"/>
              </p:cNvSpPr>
              <p:nvPr/>
            </p:nvSpPr>
            <p:spPr bwMode="auto">
              <a:xfrm>
                <a:off x="3422" y="3651"/>
                <a:ext cx="1" cy="24"/>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039" name="Line 143"/>
              <p:cNvSpPr>
                <a:spLocks noChangeShapeType="1"/>
              </p:cNvSpPr>
              <p:nvPr/>
            </p:nvSpPr>
            <p:spPr bwMode="auto">
              <a:xfrm>
                <a:off x="3466" y="3651"/>
                <a:ext cx="1" cy="24"/>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040" name="Line 144"/>
              <p:cNvSpPr>
                <a:spLocks noChangeShapeType="1"/>
              </p:cNvSpPr>
              <p:nvPr/>
            </p:nvSpPr>
            <p:spPr bwMode="auto">
              <a:xfrm>
                <a:off x="3505" y="3651"/>
                <a:ext cx="1" cy="24"/>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041" name="Line 145"/>
              <p:cNvSpPr>
                <a:spLocks noChangeShapeType="1"/>
              </p:cNvSpPr>
              <p:nvPr/>
            </p:nvSpPr>
            <p:spPr bwMode="auto">
              <a:xfrm>
                <a:off x="3540" y="3626"/>
                <a:ext cx="1" cy="49"/>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042" name="Freeform 146"/>
              <p:cNvSpPr>
                <a:spLocks/>
              </p:cNvSpPr>
              <p:nvPr/>
            </p:nvSpPr>
            <p:spPr bwMode="auto">
              <a:xfrm>
                <a:off x="3432" y="3751"/>
                <a:ext cx="41" cy="95"/>
              </a:xfrm>
              <a:custGeom>
                <a:avLst/>
                <a:gdLst/>
                <a:ahLst/>
                <a:cxnLst>
                  <a:cxn ang="0">
                    <a:pos x="41" y="95"/>
                  </a:cxn>
                  <a:cxn ang="0">
                    <a:pos x="23" y="95"/>
                  </a:cxn>
                  <a:cxn ang="0">
                    <a:pos x="23" y="26"/>
                  </a:cxn>
                  <a:cxn ang="0">
                    <a:pos x="12" y="36"/>
                  </a:cxn>
                  <a:cxn ang="0">
                    <a:pos x="0" y="41"/>
                  </a:cxn>
                  <a:cxn ang="0">
                    <a:pos x="0" y="23"/>
                  </a:cxn>
                  <a:cxn ang="0">
                    <a:pos x="8" y="20"/>
                  </a:cxn>
                  <a:cxn ang="0">
                    <a:pos x="15" y="15"/>
                  </a:cxn>
                  <a:cxn ang="0">
                    <a:pos x="20" y="11"/>
                  </a:cxn>
                  <a:cxn ang="0">
                    <a:pos x="25" y="5"/>
                  </a:cxn>
                  <a:cxn ang="0">
                    <a:pos x="27" y="0"/>
                  </a:cxn>
                  <a:cxn ang="0">
                    <a:pos x="41" y="0"/>
                  </a:cxn>
                  <a:cxn ang="0">
                    <a:pos x="41" y="95"/>
                  </a:cxn>
                </a:cxnLst>
                <a:rect l="0" t="0" r="r" b="b"/>
                <a:pathLst>
                  <a:path w="41" h="95">
                    <a:moveTo>
                      <a:pt x="41" y="95"/>
                    </a:moveTo>
                    <a:lnTo>
                      <a:pt x="23" y="95"/>
                    </a:lnTo>
                    <a:lnTo>
                      <a:pt x="23" y="26"/>
                    </a:lnTo>
                    <a:lnTo>
                      <a:pt x="12" y="36"/>
                    </a:lnTo>
                    <a:lnTo>
                      <a:pt x="0" y="41"/>
                    </a:lnTo>
                    <a:lnTo>
                      <a:pt x="0" y="23"/>
                    </a:lnTo>
                    <a:lnTo>
                      <a:pt x="8" y="20"/>
                    </a:lnTo>
                    <a:lnTo>
                      <a:pt x="15" y="15"/>
                    </a:lnTo>
                    <a:lnTo>
                      <a:pt x="20" y="11"/>
                    </a:lnTo>
                    <a:lnTo>
                      <a:pt x="25" y="5"/>
                    </a:lnTo>
                    <a:lnTo>
                      <a:pt x="27" y="0"/>
                    </a:lnTo>
                    <a:lnTo>
                      <a:pt x="41" y="0"/>
                    </a:lnTo>
                    <a:lnTo>
                      <a:pt x="41" y="95"/>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1043" name="Freeform 147"/>
              <p:cNvSpPr>
                <a:spLocks noEditPoints="1"/>
              </p:cNvSpPr>
              <p:nvPr/>
            </p:nvSpPr>
            <p:spPr bwMode="auto">
              <a:xfrm>
                <a:off x="3501" y="3751"/>
                <a:ext cx="61" cy="96"/>
              </a:xfrm>
              <a:custGeom>
                <a:avLst/>
                <a:gdLst/>
                <a:ahLst/>
                <a:cxnLst>
                  <a:cxn ang="0">
                    <a:pos x="31" y="0"/>
                  </a:cxn>
                  <a:cxn ang="0">
                    <a:pos x="38" y="0"/>
                  </a:cxn>
                  <a:cxn ang="0">
                    <a:pos x="43" y="3"/>
                  </a:cxn>
                  <a:cxn ang="0">
                    <a:pos x="48" y="5"/>
                  </a:cxn>
                  <a:cxn ang="0">
                    <a:pos x="53" y="9"/>
                  </a:cxn>
                  <a:cxn ang="0">
                    <a:pos x="57" y="19"/>
                  </a:cxn>
                  <a:cxn ang="0">
                    <a:pos x="61" y="31"/>
                  </a:cxn>
                  <a:cxn ang="0">
                    <a:pos x="61" y="48"/>
                  </a:cxn>
                  <a:cxn ang="0">
                    <a:pos x="61" y="64"/>
                  </a:cxn>
                  <a:cxn ang="0">
                    <a:pos x="57" y="77"/>
                  </a:cxn>
                  <a:cxn ang="0">
                    <a:pos x="53" y="86"/>
                  </a:cxn>
                  <a:cxn ang="0">
                    <a:pos x="48" y="91"/>
                  </a:cxn>
                  <a:cxn ang="0">
                    <a:pos x="43" y="93"/>
                  </a:cxn>
                  <a:cxn ang="0">
                    <a:pos x="38" y="96"/>
                  </a:cxn>
                  <a:cxn ang="0">
                    <a:pos x="31" y="96"/>
                  </a:cxn>
                  <a:cxn ang="0">
                    <a:pos x="19" y="93"/>
                  </a:cxn>
                  <a:cxn ang="0">
                    <a:pos x="9" y="85"/>
                  </a:cxn>
                  <a:cxn ang="0">
                    <a:pos x="4" y="77"/>
                  </a:cxn>
                  <a:cxn ang="0">
                    <a:pos x="1" y="64"/>
                  </a:cxn>
                  <a:cxn ang="0">
                    <a:pos x="0" y="48"/>
                  </a:cxn>
                  <a:cxn ang="0">
                    <a:pos x="1" y="31"/>
                  </a:cxn>
                  <a:cxn ang="0">
                    <a:pos x="4" y="19"/>
                  </a:cxn>
                  <a:cxn ang="0">
                    <a:pos x="9" y="9"/>
                  </a:cxn>
                  <a:cxn ang="0">
                    <a:pos x="13" y="5"/>
                  </a:cxn>
                  <a:cxn ang="0">
                    <a:pos x="19" y="3"/>
                  </a:cxn>
                  <a:cxn ang="0">
                    <a:pos x="24" y="0"/>
                  </a:cxn>
                  <a:cxn ang="0">
                    <a:pos x="31" y="0"/>
                  </a:cxn>
                  <a:cxn ang="0">
                    <a:pos x="31" y="16"/>
                  </a:cxn>
                  <a:cxn ang="0">
                    <a:pos x="27" y="16"/>
                  </a:cxn>
                  <a:cxn ang="0">
                    <a:pos x="24" y="18"/>
                  </a:cxn>
                  <a:cxn ang="0">
                    <a:pos x="22" y="22"/>
                  </a:cxn>
                  <a:cxn ang="0">
                    <a:pos x="20" y="26"/>
                  </a:cxn>
                  <a:cxn ang="0">
                    <a:pos x="19" y="34"/>
                  </a:cxn>
                  <a:cxn ang="0">
                    <a:pos x="17" y="48"/>
                  </a:cxn>
                  <a:cxn ang="0">
                    <a:pos x="17" y="58"/>
                  </a:cxn>
                  <a:cxn ang="0">
                    <a:pos x="19" y="64"/>
                  </a:cxn>
                  <a:cxn ang="0">
                    <a:pos x="20" y="70"/>
                  </a:cxn>
                  <a:cxn ang="0">
                    <a:pos x="22" y="74"/>
                  </a:cxn>
                  <a:cxn ang="0">
                    <a:pos x="24" y="78"/>
                  </a:cxn>
                  <a:cxn ang="0">
                    <a:pos x="27" y="80"/>
                  </a:cxn>
                  <a:cxn ang="0">
                    <a:pos x="31" y="80"/>
                  </a:cxn>
                  <a:cxn ang="0">
                    <a:pos x="34" y="80"/>
                  </a:cxn>
                  <a:cxn ang="0">
                    <a:pos x="38" y="78"/>
                  </a:cxn>
                  <a:cxn ang="0">
                    <a:pos x="39" y="75"/>
                  </a:cxn>
                  <a:cxn ang="0">
                    <a:pos x="42" y="70"/>
                  </a:cxn>
                  <a:cxn ang="0">
                    <a:pos x="43" y="62"/>
                  </a:cxn>
                  <a:cxn ang="0">
                    <a:pos x="43" y="48"/>
                  </a:cxn>
                  <a:cxn ang="0">
                    <a:pos x="43" y="38"/>
                  </a:cxn>
                  <a:cxn ang="0">
                    <a:pos x="43" y="31"/>
                  </a:cxn>
                  <a:cxn ang="0">
                    <a:pos x="42" y="26"/>
                  </a:cxn>
                  <a:cxn ang="0">
                    <a:pos x="39" y="22"/>
                  </a:cxn>
                  <a:cxn ang="0">
                    <a:pos x="38" y="18"/>
                  </a:cxn>
                  <a:cxn ang="0">
                    <a:pos x="34" y="16"/>
                  </a:cxn>
                  <a:cxn ang="0">
                    <a:pos x="31" y="16"/>
                  </a:cxn>
                </a:cxnLst>
                <a:rect l="0" t="0" r="r" b="b"/>
                <a:pathLst>
                  <a:path w="61" h="96">
                    <a:moveTo>
                      <a:pt x="31" y="0"/>
                    </a:moveTo>
                    <a:lnTo>
                      <a:pt x="38" y="0"/>
                    </a:lnTo>
                    <a:lnTo>
                      <a:pt x="43" y="3"/>
                    </a:lnTo>
                    <a:lnTo>
                      <a:pt x="48" y="5"/>
                    </a:lnTo>
                    <a:lnTo>
                      <a:pt x="53" y="9"/>
                    </a:lnTo>
                    <a:lnTo>
                      <a:pt x="57" y="19"/>
                    </a:lnTo>
                    <a:lnTo>
                      <a:pt x="61" y="31"/>
                    </a:lnTo>
                    <a:lnTo>
                      <a:pt x="61" y="48"/>
                    </a:lnTo>
                    <a:lnTo>
                      <a:pt x="61" y="64"/>
                    </a:lnTo>
                    <a:lnTo>
                      <a:pt x="57" y="77"/>
                    </a:lnTo>
                    <a:lnTo>
                      <a:pt x="53" y="86"/>
                    </a:lnTo>
                    <a:lnTo>
                      <a:pt x="48" y="91"/>
                    </a:lnTo>
                    <a:lnTo>
                      <a:pt x="43" y="93"/>
                    </a:lnTo>
                    <a:lnTo>
                      <a:pt x="38" y="96"/>
                    </a:lnTo>
                    <a:lnTo>
                      <a:pt x="31" y="96"/>
                    </a:lnTo>
                    <a:lnTo>
                      <a:pt x="19" y="93"/>
                    </a:lnTo>
                    <a:lnTo>
                      <a:pt x="9" y="85"/>
                    </a:lnTo>
                    <a:lnTo>
                      <a:pt x="4" y="77"/>
                    </a:lnTo>
                    <a:lnTo>
                      <a:pt x="1" y="64"/>
                    </a:lnTo>
                    <a:lnTo>
                      <a:pt x="0" y="48"/>
                    </a:lnTo>
                    <a:lnTo>
                      <a:pt x="1" y="31"/>
                    </a:lnTo>
                    <a:lnTo>
                      <a:pt x="4" y="19"/>
                    </a:lnTo>
                    <a:lnTo>
                      <a:pt x="9" y="9"/>
                    </a:lnTo>
                    <a:lnTo>
                      <a:pt x="13" y="5"/>
                    </a:lnTo>
                    <a:lnTo>
                      <a:pt x="19" y="3"/>
                    </a:lnTo>
                    <a:lnTo>
                      <a:pt x="24" y="0"/>
                    </a:lnTo>
                    <a:lnTo>
                      <a:pt x="31" y="0"/>
                    </a:lnTo>
                    <a:close/>
                    <a:moveTo>
                      <a:pt x="31" y="16"/>
                    </a:moveTo>
                    <a:lnTo>
                      <a:pt x="27" y="16"/>
                    </a:lnTo>
                    <a:lnTo>
                      <a:pt x="24" y="18"/>
                    </a:lnTo>
                    <a:lnTo>
                      <a:pt x="22" y="22"/>
                    </a:lnTo>
                    <a:lnTo>
                      <a:pt x="20" y="26"/>
                    </a:lnTo>
                    <a:lnTo>
                      <a:pt x="19" y="34"/>
                    </a:lnTo>
                    <a:lnTo>
                      <a:pt x="17" y="48"/>
                    </a:lnTo>
                    <a:lnTo>
                      <a:pt x="17" y="58"/>
                    </a:lnTo>
                    <a:lnTo>
                      <a:pt x="19" y="64"/>
                    </a:lnTo>
                    <a:lnTo>
                      <a:pt x="20" y="70"/>
                    </a:lnTo>
                    <a:lnTo>
                      <a:pt x="22" y="74"/>
                    </a:lnTo>
                    <a:lnTo>
                      <a:pt x="24" y="78"/>
                    </a:lnTo>
                    <a:lnTo>
                      <a:pt x="27" y="80"/>
                    </a:lnTo>
                    <a:lnTo>
                      <a:pt x="31" y="80"/>
                    </a:lnTo>
                    <a:lnTo>
                      <a:pt x="34" y="80"/>
                    </a:lnTo>
                    <a:lnTo>
                      <a:pt x="38" y="78"/>
                    </a:lnTo>
                    <a:lnTo>
                      <a:pt x="39" y="75"/>
                    </a:lnTo>
                    <a:lnTo>
                      <a:pt x="42" y="70"/>
                    </a:lnTo>
                    <a:lnTo>
                      <a:pt x="43" y="62"/>
                    </a:lnTo>
                    <a:lnTo>
                      <a:pt x="43" y="48"/>
                    </a:lnTo>
                    <a:lnTo>
                      <a:pt x="43" y="38"/>
                    </a:lnTo>
                    <a:lnTo>
                      <a:pt x="43" y="31"/>
                    </a:lnTo>
                    <a:lnTo>
                      <a:pt x="42" y="26"/>
                    </a:lnTo>
                    <a:lnTo>
                      <a:pt x="39" y="22"/>
                    </a:lnTo>
                    <a:lnTo>
                      <a:pt x="38" y="18"/>
                    </a:lnTo>
                    <a:lnTo>
                      <a:pt x="34" y="16"/>
                    </a:lnTo>
                    <a:lnTo>
                      <a:pt x="31" y="16"/>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1044" name="Freeform 148"/>
              <p:cNvSpPr>
                <a:spLocks/>
              </p:cNvSpPr>
              <p:nvPr/>
            </p:nvSpPr>
            <p:spPr bwMode="auto">
              <a:xfrm>
                <a:off x="3572" y="3701"/>
                <a:ext cx="47" cy="70"/>
              </a:xfrm>
              <a:custGeom>
                <a:avLst/>
                <a:gdLst/>
                <a:ahLst/>
                <a:cxnLst>
                  <a:cxn ang="0">
                    <a:pos x="47" y="58"/>
                  </a:cxn>
                  <a:cxn ang="0">
                    <a:pos x="47" y="70"/>
                  </a:cxn>
                  <a:cxn ang="0">
                    <a:pos x="0" y="70"/>
                  </a:cxn>
                  <a:cxn ang="0">
                    <a:pos x="1" y="64"/>
                  </a:cxn>
                  <a:cxn ang="0">
                    <a:pos x="4" y="58"/>
                  </a:cxn>
                  <a:cxn ang="0">
                    <a:pos x="8" y="53"/>
                  </a:cxn>
                  <a:cxn ang="0">
                    <a:pos x="12" y="47"/>
                  </a:cxn>
                  <a:cxn ang="0">
                    <a:pos x="19" y="42"/>
                  </a:cxn>
                  <a:cxn ang="0">
                    <a:pos x="25" y="36"/>
                  </a:cxn>
                  <a:cxn ang="0">
                    <a:pos x="27" y="32"/>
                  </a:cxn>
                  <a:cxn ang="0">
                    <a:pos x="30" y="29"/>
                  </a:cxn>
                  <a:cxn ang="0">
                    <a:pos x="32" y="25"/>
                  </a:cxn>
                  <a:cxn ang="0">
                    <a:pos x="33" y="21"/>
                  </a:cxn>
                  <a:cxn ang="0">
                    <a:pos x="32" y="17"/>
                  </a:cxn>
                  <a:cxn ang="0">
                    <a:pos x="30" y="14"/>
                  </a:cxn>
                  <a:cxn ang="0">
                    <a:pos x="27" y="13"/>
                  </a:cxn>
                  <a:cxn ang="0">
                    <a:pos x="23" y="13"/>
                  </a:cxn>
                  <a:cxn ang="0">
                    <a:pos x="21" y="13"/>
                  </a:cxn>
                  <a:cxn ang="0">
                    <a:pos x="18" y="14"/>
                  </a:cxn>
                  <a:cxn ang="0">
                    <a:pos x="15" y="18"/>
                  </a:cxn>
                  <a:cxn ang="0">
                    <a:pos x="14" y="22"/>
                  </a:cxn>
                  <a:cxn ang="0">
                    <a:pos x="1" y="21"/>
                  </a:cxn>
                  <a:cxn ang="0">
                    <a:pos x="3" y="14"/>
                  </a:cxn>
                  <a:cxn ang="0">
                    <a:pos x="4" y="9"/>
                  </a:cxn>
                  <a:cxn ang="0">
                    <a:pos x="8" y="5"/>
                  </a:cxn>
                  <a:cxn ang="0">
                    <a:pos x="12" y="2"/>
                  </a:cxn>
                  <a:cxn ang="0">
                    <a:pos x="18" y="0"/>
                  </a:cxn>
                  <a:cxn ang="0">
                    <a:pos x="25" y="0"/>
                  </a:cxn>
                  <a:cxn ang="0">
                    <a:pos x="30" y="0"/>
                  </a:cxn>
                  <a:cxn ang="0">
                    <a:pos x="36" y="2"/>
                  </a:cxn>
                  <a:cxn ang="0">
                    <a:pos x="40" y="6"/>
                  </a:cxn>
                  <a:cxn ang="0">
                    <a:pos x="44" y="10"/>
                  </a:cxn>
                  <a:cxn ang="0">
                    <a:pos x="45" y="14"/>
                  </a:cxn>
                  <a:cxn ang="0">
                    <a:pos x="47" y="20"/>
                  </a:cxn>
                  <a:cxn ang="0">
                    <a:pos x="45" y="24"/>
                  </a:cxn>
                  <a:cxn ang="0">
                    <a:pos x="44" y="28"/>
                  </a:cxn>
                  <a:cxn ang="0">
                    <a:pos x="43" y="32"/>
                  </a:cxn>
                  <a:cxn ang="0">
                    <a:pos x="40" y="38"/>
                  </a:cxn>
                  <a:cxn ang="0">
                    <a:pos x="37" y="40"/>
                  </a:cxn>
                  <a:cxn ang="0">
                    <a:pos x="34" y="43"/>
                  </a:cxn>
                  <a:cxn ang="0">
                    <a:pos x="30" y="46"/>
                  </a:cxn>
                  <a:cxn ang="0">
                    <a:pos x="27" y="50"/>
                  </a:cxn>
                  <a:cxn ang="0">
                    <a:pos x="25" y="53"/>
                  </a:cxn>
                  <a:cxn ang="0">
                    <a:pos x="23" y="54"/>
                  </a:cxn>
                  <a:cxn ang="0">
                    <a:pos x="21" y="55"/>
                  </a:cxn>
                  <a:cxn ang="0">
                    <a:pos x="21" y="58"/>
                  </a:cxn>
                  <a:cxn ang="0">
                    <a:pos x="47" y="58"/>
                  </a:cxn>
                </a:cxnLst>
                <a:rect l="0" t="0" r="r" b="b"/>
                <a:pathLst>
                  <a:path w="47" h="70">
                    <a:moveTo>
                      <a:pt x="47" y="58"/>
                    </a:moveTo>
                    <a:lnTo>
                      <a:pt x="47" y="70"/>
                    </a:lnTo>
                    <a:lnTo>
                      <a:pt x="0" y="70"/>
                    </a:lnTo>
                    <a:lnTo>
                      <a:pt x="1" y="64"/>
                    </a:lnTo>
                    <a:lnTo>
                      <a:pt x="4" y="58"/>
                    </a:lnTo>
                    <a:lnTo>
                      <a:pt x="8" y="53"/>
                    </a:lnTo>
                    <a:lnTo>
                      <a:pt x="12" y="47"/>
                    </a:lnTo>
                    <a:lnTo>
                      <a:pt x="19" y="42"/>
                    </a:lnTo>
                    <a:lnTo>
                      <a:pt x="25" y="36"/>
                    </a:lnTo>
                    <a:lnTo>
                      <a:pt x="27" y="32"/>
                    </a:lnTo>
                    <a:lnTo>
                      <a:pt x="30" y="29"/>
                    </a:lnTo>
                    <a:lnTo>
                      <a:pt x="32" y="25"/>
                    </a:lnTo>
                    <a:lnTo>
                      <a:pt x="33" y="21"/>
                    </a:lnTo>
                    <a:lnTo>
                      <a:pt x="32" y="17"/>
                    </a:lnTo>
                    <a:lnTo>
                      <a:pt x="30" y="14"/>
                    </a:lnTo>
                    <a:lnTo>
                      <a:pt x="27" y="13"/>
                    </a:lnTo>
                    <a:lnTo>
                      <a:pt x="23" y="13"/>
                    </a:lnTo>
                    <a:lnTo>
                      <a:pt x="21" y="13"/>
                    </a:lnTo>
                    <a:lnTo>
                      <a:pt x="18" y="14"/>
                    </a:lnTo>
                    <a:lnTo>
                      <a:pt x="15" y="18"/>
                    </a:lnTo>
                    <a:lnTo>
                      <a:pt x="14" y="22"/>
                    </a:lnTo>
                    <a:lnTo>
                      <a:pt x="1" y="21"/>
                    </a:lnTo>
                    <a:lnTo>
                      <a:pt x="3" y="14"/>
                    </a:lnTo>
                    <a:lnTo>
                      <a:pt x="4" y="9"/>
                    </a:lnTo>
                    <a:lnTo>
                      <a:pt x="8" y="5"/>
                    </a:lnTo>
                    <a:lnTo>
                      <a:pt x="12" y="2"/>
                    </a:lnTo>
                    <a:lnTo>
                      <a:pt x="18" y="0"/>
                    </a:lnTo>
                    <a:lnTo>
                      <a:pt x="25" y="0"/>
                    </a:lnTo>
                    <a:lnTo>
                      <a:pt x="30" y="0"/>
                    </a:lnTo>
                    <a:lnTo>
                      <a:pt x="36" y="2"/>
                    </a:lnTo>
                    <a:lnTo>
                      <a:pt x="40" y="6"/>
                    </a:lnTo>
                    <a:lnTo>
                      <a:pt x="44" y="10"/>
                    </a:lnTo>
                    <a:lnTo>
                      <a:pt x="45" y="14"/>
                    </a:lnTo>
                    <a:lnTo>
                      <a:pt x="47" y="20"/>
                    </a:lnTo>
                    <a:lnTo>
                      <a:pt x="45" y="24"/>
                    </a:lnTo>
                    <a:lnTo>
                      <a:pt x="44" y="28"/>
                    </a:lnTo>
                    <a:lnTo>
                      <a:pt x="43" y="32"/>
                    </a:lnTo>
                    <a:lnTo>
                      <a:pt x="40" y="38"/>
                    </a:lnTo>
                    <a:lnTo>
                      <a:pt x="37" y="40"/>
                    </a:lnTo>
                    <a:lnTo>
                      <a:pt x="34" y="43"/>
                    </a:lnTo>
                    <a:lnTo>
                      <a:pt x="30" y="46"/>
                    </a:lnTo>
                    <a:lnTo>
                      <a:pt x="27" y="50"/>
                    </a:lnTo>
                    <a:lnTo>
                      <a:pt x="25" y="53"/>
                    </a:lnTo>
                    <a:lnTo>
                      <a:pt x="23" y="54"/>
                    </a:lnTo>
                    <a:lnTo>
                      <a:pt x="21" y="55"/>
                    </a:lnTo>
                    <a:lnTo>
                      <a:pt x="21" y="58"/>
                    </a:lnTo>
                    <a:lnTo>
                      <a:pt x="47" y="58"/>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1045" name="Line 149"/>
              <p:cNvSpPr>
                <a:spLocks noChangeShapeType="1"/>
              </p:cNvSpPr>
              <p:nvPr/>
            </p:nvSpPr>
            <p:spPr bwMode="auto">
              <a:xfrm>
                <a:off x="3770" y="3651"/>
                <a:ext cx="1" cy="24"/>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046" name="Line 150"/>
              <p:cNvSpPr>
                <a:spLocks noChangeShapeType="1"/>
              </p:cNvSpPr>
              <p:nvPr/>
            </p:nvSpPr>
            <p:spPr bwMode="auto">
              <a:xfrm>
                <a:off x="3904" y="3651"/>
                <a:ext cx="1" cy="24"/>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047" name="Line 151"/>
              <p:cNvSpPr>
                <a:spLocks noChangeShapeType="1"/>
              </p:cNvSpPr>
              <p:nvPr/>
            </p:nvSpPr>
            <p:spPr bwMode="auto">
              <a:xfrm>
                <a:off x="2915" y="1579"/>
                <a:ext cx="396" cy="1"/>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048" name="Line 152"/>
              <p:cNvSpPr>
                <a:spLocks noChangeShapeType="1"/>
              </p:cNvSpPr>
              <p:nvPr/>
            </p:nvSpPr>
            <p:spPr bwMode="auto">
              <a:xfrm>
                <a:off x="3435" y="1546"/>
                <a:ext cx="1" cy="33"/>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049" name="Line 153"/>
              <p:cNvSpPr>
                <a:spLocks noChangeShapeType="1"/>
              </p:cNvSpPr>
              <p:nvPr/>
            </p:nvSpPr>
            <p:spPr bwMode="auto">
              <a:xfrm>
                <a:off x="3425" y="1546"/>
                <a:ext cx="21" cy="1"/>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050" name="Freeform 154"/>
              <p:cNvSpPr>
                <a:spLocks/>
              </p:cNvSpPr>
              <p:nvPr/>
            </p:nvSpPr>
            <p:spPr bwMode="auto">
              <a:xfrm>
                <a:off x="3452" y="1556"/>
                <a:ext cx="20" cy="23"/>
              </a:xfrm>
              <a:custGeom>
                <a:avLst/>
                <a:gdLst/>
                <a:ahLst/>
                <a:cxnLst>
                  <a:cxn ang="0">
                    <a:pos x="9" y="0"/>
                  </a:cxn>
                  <a:cxn ang="0">
                    <a:pos x="5" y="3"/>
                  </a:cxn>
                  <a:cxn ang="0">
                    <a:pos x="2" y="7"/>
                  </a:cxn>
                  <a:cxn ang="0">
                    <a:pos x="0" y="11"/>
                  </a:cxn>
                  <a:cxn ang="0">
                    <a:pos x="0" y="14"/>
                  </a:cxn>
                  <a:cxn ang="0">
                    <a:pos x="2" y="18"/>
                  </a:cxn>
                  <a:cxn ang="0">
                    <a:pos x="5" y="21"/>
                  </a:cxn>
                  <a:cxn ang="0">
                    <a:pos x="9" y="23"/>
                  </a:cxn>
                  <a:cxn ang="0">
                    <a:pos x="13" y="23"/>
                  </a:cxn>
                  <a:cxn ang="0">
                    <a:pos x="16" y="21"/>
                  </a:cxn>
                  <a:cxn ang="0">
                    <a:pos x="18" y="18"/>
                  </a:cxn>
                  <a:cxn ang="0">
                    <a:pos x="20" y="14"/>
                  </a:cxn>
                  <a:cxn ang="0">
                    <a:pos x="20" y="11"/>
                  </a:cxn>
                  <a:cxn ang="0">
                    <a:pos x="18" y="7"/>
                  </a:cxn>
                  <a:cxn ang="0">
                    <a:pos x="16" y="3"/>
                  </a:cxn>
                  <a:cxn ang="0">
                    <a:pos x="13" y="0"/>
                  </a:cxn>
                  <a:cxn ang="0">
                    <a:pos x="9" y="0"/>
                  </a:cxn>
                </a:cxnLst>
                <a:rect l="0" t="0" r="r" b="b"/>
                <a:pathLst>
                  <a:path w="20" h="23">
                    <a:moveTo>
                      <a:pt x="9" y="0"/>
                    </a:moveTo>
                    <a:lnTo>
                      <a:pt x="5" y="3"/>
                    </a:lnTo>
                    <a:lnTo>
                      <a:pt x="2" y="7"/>
                    </a:lnTo>
                    <a:lnTo>
                      <a:pt x="0" y="11"/>
                    </a:lnTo>
                    <a:lnTo>
                      <a:pt x="0" y="14"/>
                    </a:lnTo>
                    <a:lnTo>
                      <a:pt x="2" y="18"/>
                    </a:lnTo>
                    <a:lnTo>
                      <a:pt x="5" y="21"/>
                    </a:lnTo>
                    <a:lnTo>
                      <a:pt x="9" y="23"/>
                    </a:lnTo>
                    <a:lnTo>
                      <a:pt x="13" y="23"/>
                    </a:lnTo>
                    <a:lnTo>
                      <a:pt x="16" y="21"/>
                    </a:lnTo>
                    <a:lnTo>
                      <a:pt x="18" y="18"/>
                    </a:lnTo>
                    <a:lnTo>
                      <a:pt x="20" y="14"/>
                    </a:lnTo>
                    <a:lnTo>
                      <a:pt x="20" y="11"/>
                    </a:lnTo>
                    <a:lnTo>
                      <a:pt x="18" y="7"/>
                    </a:lnTo>
                    <a:lnTo>
                      <a:pt x="16" y="3"/>
                    </a:lnTo>
                    <a:lnTo>
                      <a:pt x="13" y="0"/>
                    </a:lnTo>
                    <a:lnTo>
                      <a:pt x="9" y="0"/>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051" name="Freeform 155"/>
              <p:cNvSpPr>
                <a:spLocks/>
              </p:cNvSpPr>
              <p:nvPr/>
            </p:nvSpPr>
            <p:spPr bwMode="auto">
              <a:xfrm>
                <a:off x="3485" y="1546"/>
                <a:ext cx="7" cy="33"/>
              </a:xfrm>
              <a:custGeom>
                <a:avLst/>
                <a:gdLst/>
                <a:ahLst/>
                <a:cxnLst>
                  <a:cxn ang="0">
                    <a:pos x="0" y="0"/>
                  </a:cxn>
                  <a:cxn ang="0">
                    <a:pos x="0" y="26"/>
                  </a:cxn>
                  <a:cxn ang="0">
                    <a:pos x="2" y="31"/>
                  </a:cxn>
                  <a:cxn ang="0">
                    <a:pos x="5" y="33"/>
                  </a:cxn>
                  <a:cxn ang="0">
                    <a:pos x="7" y="33"/>
                  </a:cxn>
                </a:cxnLst>
                <a:rect l="0" t="0" r="r" b="b"/>
                <a:pathLst>
                  <a:path w="7" h="33">
                    <a:moveTo>
                      <a:pt x="0" y="0"/>
                    </a:moveTo>
                    <a:lnTo>
                      <a:pt x="0" y="26"/>
                    </a:lnTo>
                    <a:lnTo>
                      <a:pt x="2" y="31"/>
                    </a:lnTo>
                    <a:lnTo>
                      <a:pt x="5" y="33"/>
                    </a:lnTo>
                    <a:lnTo>
                      <a:pt x="7" y="33"/>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052" name="Line 156"/>
              <p:cNvSpPr>
                <a:spLocks noChangeShapeType="1"/>
              </p:cNvSpPr>
              <p:nvPr/>
            </p:nvSpPr>
            <p:spPr bwMode="auto">
              <a:xfrm>
                <a:off x="3481" y="1556"/>
                <a:ext cx="10" cy="1"/>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053" name="Line 157"/>
              <p:cNvSpPr>
                <a:spLocks noChangeShapeType="1"/>
              </p:cNvSpPr>
              <p:nvPr/>
            </p:nvSpPr>
            <p:spPr bwMode="auto">
              <a:xfrm>
                <a:off x="3520" y="1556"/>
                <a:ext cx="1" cy="23"/>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054" name="Freeform 158"/>
              <p:cNvSpPr>
                <a:spLocks/>
              </p:cNvSpPr>
              <p:nvPr/>
            </p:nvSpPr>
            <p:spPr bwMode="auto">
              <a:xfrm>
                <a:off x="3501" y="1556"/>
                <a:ext cx="19" cy="23"/>
              </a:xfrm>
              <a:custGeom>
                <a:avLst/>
                <a:gdLst/>
                <a:ahLst/>
                <a:cxnLst>
                  <a:cxn ang="0">
                    <a:pos x="19" y="7"/>
                  </a:cxn>
                  <a:cxn ang="0">
                    <a:pos x="16" y="3"/>
                  </a:cxn>
                  <a:cxn ang="0">
                    <a:pos x="13" y="0"/>
                  </a:cxn>
                  <a:cxn ang="0">
                    <a:pos x="9" y="0"/>
                  </a:cxn>
                  <a:cxn ang="0">
                    <a:pos x="5" y="3"/>
                  </a:cxn>
                  <a:cxn ang="0">
                    <a:pos x="1" y="7"/>
                  </a:cxn>
                  <a:cxn ang="0">
                    <a:pos x="0" y="11"/>
                  </a:cxn>
                  <a:cxn ang="0">
                    <a:pos x="0" y="14"/>
                  </a:cxn>
                  <a:cxn ang="0">
                    <a:pos x="1" y="18"/>
                  </a:cxn>
                  <a:cxn ang="0">
                    <a:pos x="5" y="21"/>
                  </a:cxn>
                  <a:cxn ang="0">
                    <a:pos x="9" y="23"/>
                  </a:cxn>
                  <a:cxn ang="0">
                    <a:pos x="13" y="23"/>
                  </a:cxn>
                  <a:cxn ang="0">
                    <a:pos x="16" y="21"/>
                  </a:cxn>
                  <a:cxn ang="0">
                    <a:pos x="19" y="18"/>
                  </a:cxn>
                </a:cxnLst>
                <a:rect l="0" t="0" r="r" b="b"/>
                <a:pathLst>
                  <a:path w="19" h="23">
                    <a:moveTo>
                      <a:pt x="19" y="7"/>
                    </a:moveTo>
                    <a:lnTo>
                      <a:pt x="16" y="3"/>
                    </a:lnTo>
                    <a:lnTo>
                      <a:pt x="13" y="0"/>
                    </a:lnTo>
                    <a:lnTo>
                      <a:pt x="9" y="0"/>
                    </a:lnTo>
                    <a:lnTo>
                      <a:pt x="5" y="3"/>
                    </a:lnTo>
                    <a:lnTo>
                      <a:pt x="1" y="7"/>
                    </a:lnTo>
                    <a:lnTo>
                      <a:pt x="0" y="11"/>
                    </a:lnTo>
                    <a:lnTo>
                      <a:pt x="0" y="14"/>
                    </a:lnTo>
                    <a:lnTo>
                      <a:pt x="1" y="18"/>
                    </a:lnTo>
                    <a:lnTo>
                      <a:pt x="5" y="21"/>
                    </a:lnTo>
                    <a:lnTo>
                      <a:pt x="9" y="23"/>
                    </a:lnTo>
                    <a:lnTo>
                      <a:pt x="13" y="23"/>
                    </a:lnTo>
                    <a:lnTo>
                      <a:pt x="16" y="21"/>
                    </a:lnTo>
                    <a:lnTo>
                      <a:pt x="19" y="18"/>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055" name="Line 159"/>
              <p:cNvSpPr>
                <a:spLocks noChangeShapeType="1"/>
              </p:cNvSpPr>
              <p:nvPr/>
            </p:nvSpPr>
            <p:spPr bwMode="auto">
              <a:xfrm>
                <a:off x="3533" y="1546"/>
                <a:ext cx="1" cy="33"/>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056" name="Line 160"/>
              <p:cNvSpPr>
                <a:spLocks noChangeShapeType="1"/>
              </p:cNvSpPr>
              <p:nvPr/>
            </p:nvSpPr>
            <p:spPr bwMode="auto">
              <a:xfrm>
                <a:off x="2915" y="1358"/>
                <a:ext cx="396" cy="1"/>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057" name="Freeform 161"/>
              <p:cNvSpPr>
                <a:spLocks/>
              </p:cNvSpPr>
              <p:nvPr/>
            </p:nvSpPr>
            <p:spPr bwMode="auto">
              <a:xfrm>
                <a:off x="3428" y="1325"/>
                <a:ext cx="24" cy="33"/>
              </a:xfrm>
              <a:custGeom>
                <a:avLst/>
                <a:gdLst/>
                <a:ahLst/>
                <a:cxnLst>
                  <a:cxn ang="0">
                    <a:pos x="8" y="0"/>
                  </a:cxn>
                  <a:cxn ang="0">
                    <a:pos x="5" y="2"/>
                  </a:cxn>
                  <a:cxn ang="0">
                    <a:pos x="2" y="6"/>
                  </a:cxn>
                  <a:cxn ang="0">
                    <a:pos x="1" y="8"/>
                  </a:cxn>
                  <a:cxn ang="0">
                    <a:pos x="0" y="13"/>
                  </a:cxn>
                  <a:cxn ang="0">
                    <a:pos x="0" y="22"/>
                  </a:cxn>
                  <a:cxn ang="0">
                    <a:pos x="1" y="26"/>
                  </a:cxn>
                  <a:cxn ang="0">
                    <a:pos x="2" y="29"/>
                  </a:cxn>
                  <a:cxn ang="0">
                    <a:pos x="5" y="32"/>
                  </a:cxn>
                  <a:cxn ang="0">
                    <a:pos x="8" y="33"/>
                  </a:cxn>
                  <a:cxn ang="0">
                    <a:pos x="15" y="33"/>
                  </a:cxn>
                  <a:cxn ang="0">
                    <a:pos x="18" y="32"/>
                  </a:cxn>
                  <a:cxn ang="0">
                    <a:pos x="23" y="26"/>
                  </a:cxn>
                  <a:cxn ang="0">
                    <a:pos x="24" y="22"/>
                  </a:cxn>
                  <a:cxn ang="0">
                    <a:pos x="24" y="13"/>
                  </a:cxn>
                  <a:cxn ang="0">
                    <a:pos x="23" y="8"/>
                  </a:cxn>
                  <a:cxn ang="0">
                    <a:pos x="18" y="2"/>
                  </a:cxn>
                  <a:cxn ang="0">
                    <a:pos x="15" y="0"/>
                  </a:cxn>
                  <a:cxn ang="0">
                    <a:pos x="8" y="0"/>
                  </a:cxn>
                </a:cxnLst>
                <a:rect l="0" t="0" r="r" b="b"/>
                <a:pathLst>
                  <a:path w="24" h="33">
                    <a:moveTo>
                      <a:pt x="8" y="0"/>
                    </a:moveTo>
                    <a:lnTo>
                      <a:pt x="5" y="2"/>
                    </a:lnTo>
                    <a:lnTo>
                      <a:pt x="2" y="6"/>
                    </a:lnTo>
                    <a:lnTo>
                      <a:pt x="1" y="8"/>
                    </a:lnTo>
                    <a:lnTo>
                      <a:pt x="0" y="13"/>
                    </a:lnTo>
                    <a:lnTo>
                      <a:pt x="0" y="22"/>
                    </a:lnTo>
                    <a:lnTo>
                      <a:pt x="1" y="26"/>
                    </a:lnTo>
                    <a:lnTo>
                      <a:pt x="2" y="29"/>
                    </a:lnTo>
                    <a:lnTo>
                      <a:pt x="5" y="32"/>
                    </a:lnTo>
                    <a:lnTo>
                      <a:pt x="8" y="33"/>
                    </a:lnTo>
                    <a:lnTo>
                      <a:pt x="15" y="33"/>
                    </a:lnTo>
                    <a:lnTo>
                      <a:pt x="18" y="32"/>
                    </a:lnTo>
                    <a:lnTo>
                      <a:pt x="23" y="26"/>
                    </a:lnTo>
                    <a:lnTo>
                      <a:pt x="24" y="22"/>
                    </a:lnTo>
                    <a:lnTo>
                      <a:pt x="24" y="13"/>
                    </a:lnTo>
                    <a:lnTo>
                      <a:pt x="23" y="8"/>
                    </a:lnTo>
                    <a:lnTo>
                      <a:pt x="18" y="2"/>
                    </a:lnTo>
                    <a:lnTo>
                      <a:pt x="15" y="0"/>
                    </a:lnTo>
                    <a:lnTo>
                      <a:pt x="8" y="0"/>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058" name="Line 162"/>
              <p:cNvSpPr>
                <a:spLocks noChangeShapeType="1"/>
              </p:cNvSpPr>
              <p:nvPr/>
            </p:nvSpPr>
            <p:spPr bwMode="auto">
              <a:xfrm>
                <a:off x="3441" y="1353"/>
                <a:ext cx="10" cy="8"/>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059" name="Freeform 163"/>
              <p:cNvSpPr>
                <a:spLocks/>
              </p:cNvSpPr>
              <p:nvPr/>
            </p:nvSpPr>
            <p:spPr bwMode="auto">
              <a:xfrm>
                <a:off x="3463" y="1336"/>
                <a:ext cx="18" cy="22"/>
              </a:xfrm>
              <a:custGeom>
                <a:avLst/>
                <a:gdLst/>
                <a:ahLst/>
                <a:cxnLst>
                  <a:cxn ang="0">
                    <a:pos x="0" y="0"/>
                  </a:cxn>
                  <a:cxn ang="0">
                    <a:pos x="0" y="17"/>
                  </a:cxn>
                  <a:cxn ang="0">
                    <a:pos x="2" y="21"/>
                  </a:cxn>
                  <a:cxn ang="0">
                    <a:pos x="5" y="22"/>
                  </a:cxn>
                  <a:cxn ang="0">
                    <a:pos x="9" y="22"/>
                  </a:cxn>
                  <a:cxn ang="0">
                    <a:pos x="11" y="21"/>
                  </a:cxn>
                  <a:cxn ang="0">
                    <a:pos x="18" y="17"/>
                  </a:cxn>
                </a:cxnLst>
                <a:rect l="0" t="0" r="r" b="b"/>
                <a:pathLst>
                  <a:path w="18" h="22">
                    <a:moveTo>
                      <a:pt x="0" y="0"/>
                    </a:moveTo>
                    <a:lnTo>
                      <a:pt x="0" y="17"/>
                    </a:lnTo>
                    <a:lnTo>
                      <a:pt x="2" y="21"/>
                    </a:lnTo>
                    <a:lnTo>
                      <a:pt x="5" y="22"/>
                    </a:lnTo>
                    <a:lnTo>
                      <a:pt x="9" y="22"/>
                    </a:lnTo>
                    <a:lnTo>
                      <a:pt x="11" y="21"/>
                    </a:lnTo>
                    <a:lnTo>
                      <a:pt x="18" y="17"/>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060" name="Line 164"/>
              <p:cNvSpPr>
                <a:spLocks noChangeShapeType="1"/>
              </p:cNvSpPr>
              <p:nvPr/>
            </p:nvSpPr>
            <p:spPr bwMode="auto">
              <a:xfrm>
                <a:off x="3481" y="1336"/>
                <a:ext cx="1" cy="22"/>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061" name="Line 165"/>
              <p:cNvSpPr>
                <a:spLocks noChangeShapeType="1"/>
              </p:cNvSpPr>
              <p:nvPr/>
            </p:nvSpPr>
            <p:spPr bwMode="auto">
              <a:xfrm>
                <a:off x="3510" y="1336"/>
                <a:ext cx="1" cy="22"/>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062" name="Freeform 166"/>
              <p:cNvSpPr>
                <a:spLocks/>
              </p:cNvSpPr>
              <p:nvPr/>
            </p:nvSpPr>
            <p:spPr bwMode="auto">
              <a:xfrm>
                <a:off x="3491" y="1336"/>
                <a:ext cx="19" cy="22"/>
              </a:xfrm>
              <a:custGeom>
                <a:avLst/>
                <a:gdLst/>
                <a:ahLst/>
                <a:cxnLst>
                  <a:cxn ang="0">
                    <a:pos x="19" y="4"/>
                  </a:cxn>
                  <a:cxn ang="0">
                    <a:pos x="16" y="2"/>
                  </a:cxn>
                  <a:cxn ang="0">
                    <a:pos x="14" y="0"/>
                  </a:cxn>
                  <a:cxn ang="0">
                    <a:pos x="8" y="0"/>
                  </a:cxn>
                  <a:cxn ang="0">
                    <a:pos x="5" y="2"/>
                  </a:cxn>
                  <a:cxn ang="0">
                    <a:pos x="1" y="4"/>
                  </a:cxn>
                  <a:cxn ang="0">
                    <a:pos x="0" y="11"/>
                  </a:cxn>
                  <a:cxn ang="0">
                    <a:pos x="0" y="14"/>
                  </a:cxn>
                  <a:cxn ang="0">
                    <a:pos x="1" y="18"/>
                  </a:cxn>
                  <a:cxn ang="0">
                    <a:pos x="5" y="21"/>
                  </a:cxn>
                  <a:cxn ang="0">
                    <a:pos x="8" y="22"/>
                  </a:cxn>
                  <a:cxn ang="0">
                    <a:pos x="14" y="22"/>
                  </a:cxn>
                  <a:cxn ang="0">
                    <a:pos x="16" y="21"/>
                  </a:cxn>
                  <a:cxn ang="0">
                    <a:pos x="19" y="18"/>
                  </a:cxn>
                </a:cxnLst>
                <a:rect l="0" t="0" r="r" b="b"/>
                <a:pathLst>
                  <a:path w="19" h="22">
                    <a:moveTo>
                      <a:pt x="19" y="4"/>
                    </a:moveTo>
                    <a:lnTo>
                      <a:pt x="16" y="2"/>
                    </a:lnTo>
                    <a:lnTo>
                      <a:pt x="14" y="0"/>
                    </a:lnTo>
                    <a:lnTo>
                      <a:pt x="8" y="0"/>
                    </a:lnTo>
                    <a:lnTo>
                      <a:pt x="5" y="2"/>
                    </a:lnTo>
                    <a:lnTo>
                      <a:pt x="1" y="4"/>
                    </a:lnTo>
                    <a:lnTo>
                      <a:pt x="0" y="11"/>
                    </a:lnTo>
                    <a:lnTo>
                      <a:pt x="0" y="14"/>
                    </a:lnTo>
                    <a:lnTo>
                      <a:pt x="1" y="18"/>
                    </a:lnTo>
                    <a:lnTo>
                      <a:pt x="5" y="21"/>
                    </a:lnTo>
                    <a:lnTo>
                      <a:pt x="8" y="22"/>
                    </a:lnTo>
                    <a:lnTo>
                      <a:pt x="14" y="22"/>
                    </a:lnTo>
                    <a:lnTo>
                      <a:pt x="16" y="21"/>
                    </a:lnTo>
                    <a:lnTo>
                      <a:pt x="19" y="18"/>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063" name="Freeform 167"/>
              <p:cNvSpPr>
                <a:spLocks/>
              </p:cNvSpPr>
              <p:nvPr/>
            </p:nvSpPr>
            <p:spPr bwMode="auto">
              <a:xfrm>
                <a:off x="3521" y="1336"/>
                <a:ext cx="18" cy="22"/>
              </a:xfrm>
              <a:custGeom>
                <a:avLst/>
                <a:gdLst/>
                <a:ahLst/>
                <a:cxnLst>
                  <a:cxn ang="0">
                    <a:pos x="18" y="4"/>
                  </a:cxn>
                  <a:cxn ang="0">
                    <a:pos x="17" y="2"/>
                  </a:cxn>
                  <a:cxn ang="0">
                    <a:pos x="12" y="0"/>
                  </a:cxn>
                  <a:cxn ang="0">
                    <a:pos x="6" y="0"/>
                  </a:cxn>
                  <a:cxn ang="0">
                    <a:pos x="2" y="2"/>
                  </a:cxn>
                  <a:cxn ang="0">
                    <a:pos x="0" y="4"/>
                  </a:cxn>
                  <a:cxn ang="0">
                    <a:pos x="2" y="8"/>
                  </a:cxn>
                  <a:cxn ang="0">
                    <a:pos x="4" y="11"/>
                  </a:cxn>
                  <a:cxn ang="0">
                    <a:pos x="14" y="13"/>
                  </a:cxn>
                  <a:cxn ang="0">
                    <a:pos x="17" y="14"/>
                  </a:cxn>
                  <a:cxn ang="0">
                    <a:pos x="18" y="17"/>
                  </a:cxn>
                  <a:cxn ang="0">
                    <a:pos x="18" y="18"/>
                  </a:cxn>
                  <a:cxn ang="0">
                    <a:pos x="17" y="21"/>
                  </a:cxn>
                  <a:cxn ang="0">
                    <a:pos x="12" y="22"/>
                  </a:cxn>
                  <a:cxn ang="0">
                    <a:pos x="6" y="22"/>
                  </a:cxn>
                  <a:cxn ang="0">
                    <a:pos x="2" y="21"/>
                  </a:cxn>
                  <a:cxn ang="0">
                    <a:pos x="0" y="18"/>
                  </a:cxn>
                </a:cxnLst>
                <a:rect l="0" t="0" r="r" b="b"/>
                <a:pathLst>
                  <a:path w="18" h="22">
                    <a:moveTo>
                      <a:pt x="18" y="4"/>
                    </a:moveTo>
                    <a:lnTo>
                      <a:pt x="17" y="2"/>
                    </a:lnTo>
                    <a:lnTo>
                      <a:pt x="12" y="0"/>
                    </a:lnTo>
                    <a:lnTo>
                      <a:pt x="6" y="0"/>
                    </a:lnTo>
                    <a:lnTo>
                      <a:pt x="2" y="2"/>
                    </a:lnTo>
                    <a:lnTo>
                      <a:pt x="0" y="4"/>
                    </a:lnTo>
                    <a:lnTo>
                      <a:pt x="2" y="8"/>
                    </a:lnTo>
                    <a:lnTo>
                      <a:pt x="4" y="11"/>
                    </a:lnTo>
                    <a:lnTo>
                      <a:pt x="14" y="13"/>
                    </a:lnTo>
                    <a:lnTo>
                      <a:pt x="17" y="14"/>
                    </a:lnTo>
                    <a:lnTo>
                      <a:pt x="18" y="17"/>
                    </a:lnTo>
                    <a:lnTo>
                      <a:pt x="18" y="18"/>
                    </a:lnTo>
                    <a:lnTo>
                      <a:pt x="17" y="21"/>
                    </a:lnTo>
                    <a:lnTo>
                      <a:pt x="12" y="22"/>
                    </a:lnTo>
                    <a:lnTo>
                      <a:pt x="6" y="22"/>
                    </a:lnTo>
                    <a:lnTo>
                      <a:pt x="2" y="21"/>
                    </a:lnTo>
                    <a:lnTo>
                      <a:pt x="0" y="18"/>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064" name="Freeform 168"/>
              <p:cNvSpPr>
                <a:spLocks/>
              </p:cNvSpPr>
              <p:nvPr/>
            </p:nvSpPr>
            <p:spPr bwMode="auto">
              <a:xfrm>
                <a:off x="3549" y="1324"/>
                <a:ext cx="2" cy="3"/>
              </a:xfrm>
              <a:custGeom>
                <a:avLst/>
                <a:gdLst/>
                <a:ahLst/>
                <a:cxnLst>
                  <a:cxn ang="0">
                    <a:pos x="0" y="1"/>
                  </a:cxn>
                  <a:cxn ang="0">
                    <a:pos x="1" y="3"/>
                  </a:cxn>
                  <a:cxn ang="0">
                    <a:pos x="2" y="1"/>
                  </a:cxn>
                  <a:cxn ang="0">
                    <a:pos x="1" y="0"/>
                  </a:cxn>
                  <a:cxn ang="0">
                    <a:pos x="0" y="1"/>
                  </a:cxn>
                </a:cxnLst>
                <a:rect l="0" t="0" r="r" b="b"/>
                <a:pathLst>
                  <a:path w="2" h="3">
                    <a:moveTo>
                      <a:pt x="0" y="1"/>
                    </a:moveTo>
                    <a:lnTo>
                      <a:pt x="1" y="3"/>
                    </a:lnTo>
                    <a:lnTo>
                      <a:pt x="2" y="1"/>
                    </a:lnTo>
                    <a:lnTo>
                      <a:pt x="1" y="0"/>
                    </a:lnTo>
                    <a:lnTo>
                      <a:pt x="0" y="1"/>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065" name="Line 169"/>
              <p:cNvSpPr>
                <a:spLocks noChangeShapeType="1"/>
              </p:cNvSpPr>
              <p:nvPr/>
            </p:nvSpPr>
            <p:spPr bwMode="auto">
              <a:xfrm>
                <a:off x="3550" y="1336"/>
                <a:ext cx="1" cy="22"/>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066" name="Line 170"/>
              <p:cNvSpPr>
                <a:spLocks noChangeShapeType="1"/>
              </p:cNvSpPr>
              <p:nvPr/>
            </p:nvSpPr>
            <p:spPr bwMode="auto">
              <a:xfrm>
                <a:off x="3562" y="1344"/>
                <a:ext cx="29" cy="1"/>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067" name="Line 171"/>
              <p:cNvSpPr>
                <a:spLocks noChangeShapeType="1"/>
              </p:cNvSpPr>
              <p:nvPr/>
            </p:nvSpPr>
            <p:spPr bwMode="auto">
              <a:xfrm>
                <a:off x="3604" y="1325"/>
                <a:ext cx="1" cy="33"/>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068" name="Line 172"/>
              <p:cNvSpPr>
                <a:spLocks noChangeShapeType="1"/>
              </p:cNvSpPr>
              <p:nvPr/>
            </p:nvSpPr>
            <p:spPr bwMode="auto">
              <a:xfrm>
                <a:off x="3604" y="1325"/>
                <a:ext cx="20" cy="1"/>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069" name="Line 173"/>
              <p:cNvSpPr>
                <a:spLocks noChangeShapeType="1"/>
              </p:cNvSpPr>
              <p:nvPr/>
            </p:nvSpPr>
            <p:spPr bwMode="auto">
              <a:xfrm>
                <a:off x="3604" y="1340"/>
                <a:ext cx="13" cy="1"/>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070" name="Line 174"/>
              <p:cNvSpPr>
                <a:spLocks noChangeShapeType="1"/>
              </p:cNvSpPr>
              <p:nvPr/>
            </p:nvSpPr>
            <p:spPr bwMode="auto">
              <a:xfrm>
                <a:off x="3604" y="1358"/>
                <a:ext cx="20" cy="1"/>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071" name="Line 175"/>
              <p:cNvSpPr>
                <a:spLocks noChangeShapeType="1"/>
              </p:cNvSpPr>
              <p:nvPr/>
            </p:nvSpPr>
            <p:spPr bwMode="auto">
              <a:xfrm>
                <a:off x="3632" y="1325"/>
                <a:ext cx="1" cy="33"/>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072" name="Line 176"/>
              <p:cNvSpPr>
                <a:spLocks noChangeShapeType="1"/>
              </p:cNvSpPr>
              <p:nvPr/>
            </p:nvSpPr>
            <p:spPr bwMode="auto">
              <a:xfrm>
                <a:off x="3663" y="1336"/>
                <a:ext cx="1" cy="22"/>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073" name="Freeform 177"/>
              <p:cNvSpPr>
                <a:spLocks/>
              </p:cNvSpPr>
              <p:nvPr/>
            </p:nvSpPr>
            <p:spPr bwMode="auto">
              <a:xfrm>
                <a:off x="3645" y="1336"/>
                <a:ext cx="18" cy="22"/>
              </a:xfrm>
              <a:custGeom>
                <a:avLst/>
                <a:gdLst/>
                <a:ahLst/>
                <a:cxnLst>
                  <a:cxn ang="0">
                    <a:pos x="18" y="4"/>
                  </a:cxn>
                  <a:cxn ang="0">
                    <a:pos x="15" y="2"/>
                  </a:cxn>
                  <a:cxn ang="0">
                    <a:pos x="12" y="0"/>
                  </a:cxn>
                  <a:cxn ang="0">
                    <a:pos x="7" y="0"/>
                  </a:cxn>
                  <a:cxn ang="0">
                    <a:pos x="4" y="2"/>
                  </a:cxn>
                  <a:cxn ang="0">
                    <a:pos x="1" y="4"/>
                  </a:cxn>
                  <a:cxn ang="0">
                    <a:pos x="0" y="11"/>
                  </a:cxn>
                  <a:cxn ang="0">
                    <a:pos x="0" y="14"/>
                  </a:cxn>
                  <a:cxn ang="0">
                    <a:pos x="1" y="18"/>
                  </a:cxn>
                  <a:cxn ang="0">
                    <a:pos x="4" y="21"/>
                  </a:cxn>
                  <a:cxn ang="0">
                    <a:pos x="7" y="22"/>
                  </a:cxn>
                  <a:cxn ang="0">
                    <a:pos x="12" y="22"/>
                  </a:cxn>
                  <a:cxn ang="0">
                    <a:pos x="15" y="21"/>
                  </a:cxn>
                  <a:cxn ang="0">
                    <a:pos x="18" y="18"/>
                  </a:cxn>
                </a:cxnLst>
                <a:rect l="0" t="0" r="r" b="b"/>
                <a:pathLst>
                  <a:path w="18" h="22">
                    <a:moveTo>
                      <a:pt x="18" y="4"/>
                    </a:moveTo>
                    <a:lnTo>
                      <a:pt x="15" y="2"/>
                    </a:lnTo>
                    <a:lnTo>
                      <a:pt x="12" y="0"/>
                    </a:lnTo>
                    <a:lnTo>
                      <a:pt x="7" y="0"/>
                    </a:lnTo>
                    <a:lnTo>
                      <a:pt x="4" y="2"/>
                    </a:lnTo>
                    <a:lnTo>
                      <a:pt x="1" y="4"/>
                    </a:lnTo>
                    <a:lnTo>
                      <a:pt x="0" y="11"/>
                    </a:lnTo>
                    <a:lnTo>
                      <a:pt x="0" y="14"/>
                    </a:lnTo>
                    <a:lnTo>
                      <a:pt x="1" y="18"/>
                    </a:lnTo>
                    <a:lnTo>
                      <a:pt x="4" y="21"/>
                    </a:lnTo>
                    <a:lnTo>
                      <a:pt x="7" y="22"/>
                    </a:lnTo>
                    <a:lnTo>
                      <a:pt x="12" y="22"/>
                    </a:lnTo>
                    <a:lnTo>
                      <a:pt x="15" y="21"/>
                    </a:lnTo>
                    <a:lnTo>
                      <a:pt x="18" y="18"/>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074" name="Freeform 178"/>
              <p:cNvSpPr>
                <a:spLocks/>
              </p:cNvSpPr>
              <p:nvPr/>
            </p:nvSpPr>
            <p:spPr bwMode="auto">
              <a:xfrm>
                <a:off x="3675" y="1336"/>
                <a:ext cx="16" cy="22"/>
              </a:xfrm>
              <a:custGeom>
                <a:avLst/>
                <a:gdLst/>
                <a:ahLst/>
                <a:cxnLst>
                  <a:cxn ang="0">
                    <a:pos x="16" y="4"/>
                  </a:cxn>
                  <a:cxn ang="0">
                    <a:pos x="15" y="2"/>
                  </a:cxn>
                  <a:cxn ang="0">
                    <a:pos x="10" y="0"/>
                  </a:cxn>
                  <a:cxn ang="0">
                    <a:pos x="5" y="0"/>
                  </a:cxn>
                  <a:cxn ang="0">
                    <a:pos x="1" y="2"/>
                  </a:cxn>
                  <a:cxn ang="0">
                    <a:pos x="0" y="4"/>
                  </a:cxn>
                  <a:cxn ang="0">
                    <a:pos x="1" y="8"/>
                  </a:cxn>
                  <a:cxn ang="0">
                    <a:pos x="4" y="11"/>
                  </a:cxn>
                  <a:cxn ang="0">
                    <a:pos x="12" y="13"/>
                  </a:cxn>
                  <a:cxn ang="0">
                    <a:pos x="15" y="14"/>
                  </a:cxn>
                  <a:cxn ang="0">
                    <a:pos x="16" y="17"/>
                  </a:cxn>
                  <a:cxn ang="0">
                    <a:pos x="16" y="18"/>
                  </a:cxn>
                  <a:cxn ang="0">
                    <a:pos x="15" y="21"/>
                  </a:cxn>
                  <a:cxn ang="0">
                    <a:pos x="10" y="22"/>
                  </a:cxn>
                  <a:cxn ang="0">
                    <a:pos x="5" y="22"/>
                  </a:cxn>
                  <a:cxn ang="0">
                    <a:pos x="1" y="21"/>
                  </a:cxn>
                  <a:cxn ang="0">
                    <a:pos x="0" y="18"/>
                  </a:cxn>
                </a:cxnLst>
                <a:rect l="0" t="0" r="r" b="b"/>
                <a:pathLst>
                  <a:path w="16" h="22">
                    <a:moveTo>
                      <a:pt x="16" y="4"/>
                    </a:moveTo>
                    <a:lnTo>
                      <a:pt x="15" y="2"/>
                    </a:lnTo>
                    <a:lnTo>
                      <a:pt x="10" y="0"/>
                    </a:lnTo>
                    <a:lnTo>
                      <a:pt x="5" y="0"/>
                    </a:lnTo>
                    <a:lnTo>
                      <a:pt x="1" y="2"/>
                    </a:lnTo>
                    <a:lnTo>
                      <a:pt x="0" y="4"/>
                    </a:lnTo>
                    <a:lnTo>
                      <a:pt x="1" y="8"/>
                    </a:lnTo>
                    <a:lnTo>
                      <a:pt x="4" y="11"/>
                    </a:lnTo>
                    <a:lnTo>
                      <a:pt x="12" y="13"/>
                    </a:lnTo>
                    <a:lnTo>
                      <a:pt x="15" y="14"/>
                    </a:lnTo>
                    <a:lnTo>
                      <a:pt x="16" y="17"/>
                    </a:lnTo>
                    <a:lnTo>
                      <a:pt x="16" y="18"/>
                    </a:lnTo>
                    <a:lnTo>
                      <a:pt x="15" y="21"/>
                    </a:lnTo>
                    <a:lnTo>
                      <a:pt x="10" y="22"/>
                    </a:lnTo>
                    <a:lnTo>
                      <a:pt x="5" y="22"/>
                    </a:lnTo>
                    <a:lnTo>
                      <a:pt x="1" y="21"/>
                    </a:lnTo>
                    <a:lnTo>
                      <a:pt x="0" y="18"/>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075" name="Freeform 179"/>
              <p:cNvSpPr>
                <a:spLocks/>
              </p:cNvSpPr>
              <p:nvPr/>
            </p:nvSpPr>
            <p:spPr bwMode="auto">
              <a:xfrm>
                <a:off x="3704" y="1325"/>
                <a:ext cx="8" cy="33"/>
              </a:xfrm>
              <a:custGeom>
                <a:avLst/>
                <a:gdLst/>
                <a:ahLst/>
                <a:cxnLst>
                  <a:cxn ang="0">
                    <a:pos x="0" y="0"/>
                  </a:cxn>
                  <a:cxn ang="0">
                    <a:pos x="0" y="28"/>
                  </a:cxn>
                  <a:cxn ang="0">
                    <a:pos x="3" y="32"/>
                  </a:cxn>
                  <a:cxn ang="0">
                    <a:pos x="5" y="33"/>
                  </a:cxn>
                  <a:cxn ang="0">
                    <a:pos x="8" y="33"/>
                  </a:cxn>
                </a:cxnLst>
                <a:rect l="0" t="0" r="r" b="b"/>
                <a:pathLst>
                  <a:path w="8" h="33">
                    <a:moveTo>
                      <a:pt x="0" y="0"/>
                    </a:moveTo>
                    <a:lnTo>
                      <a:pt x="0" y="28"/>
                    </a:lnTo>
                    <a:lnTo>
                      <a:pt x="3" y="32"/>
                    </a:lnTo>
                    <a:lnTo>
                      <a:pt x="5" y="33"/>
                    </a:lnTo>
                    <a:lnTo>
                      <a:pt x="8" y="33"/>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076" name="Line 180"/>
              <p:cNvSpPr>
                <a:spLocks noChangeShapeType="1"/>
              </p:cNvSpPr>
              <p:nvPr/>
            </p:nvSpPr>
            <p:spPr bwMode="auto">
              <a:xfrm>
                <a:off x="3700" y="1336"/>
                <a:ext cx="11" cy="1"/>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077" name="Freeform 181"/>
              <p:cNvSpPr>
                <a:spLocks/>
              </p:cNvSpPr>
              <p:nvPr/>
            </p:nvSpPr>
            <p:spPr bwMode="auto">
              <a:xfrm>
                <a:off x="3720" y="1324"/>
                <a:ext cx="4" cy="3"/>
              </a:xfrm>
              <a:custGeom>
                <a:avLst/>
                <a:gdLst/>
                <a:ahLst/>
                <a:cxnLst>
                  <a:cxn ang="0">
                    <a:pos x="0" y="1"/>
                  </a:cxn>
                  <a:cxn ang="0">
                    <a:pos x="2" y="3"/>
                  </a:cxn>
                  <a:cxn ang="0">
                    <a:pos x="4" y="1"/>
                  </a:cxn>
                  <a:cxn ang="0">
                    <a:pos x="2" y="0"/>
                  </a:cxn>
                  <a:cxn ang="0">
                    <a:pos x="0" y="1"/>
                  </a:cxn>
                </a:cxnLst>
                <a:rect l="0" t="0" r="r" b="b"/>
                <a:pathLst>
                  <a:path w="4" h="3">
                    <a:moveTo>
                      <a:pt x="0" y="1"/>
                    </a:moveTo>
                    <a:lnTo>
                      <a:pt x="2" y="3"/>
                    </a:lnTo>
                    <a:lnTo>
                      <a:pt x="4" y="1"/>
                    </a:lnTo>
                    <a:lnTo>
                      <a:pt x="2" y="0"/>
                    </a:lnTo>
                    <a:lnTo>
                      <a:pt x="0" y="1"/>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078" name="Line 182"/>
              <p:cNvSpPr>
                <a:spLocks noChangeShapeType="1"/>
              </p:cNvSpPr>
              <p:nvPr/>
            </p:nvSpPr>
            <p:spPr bwMode="auto">
              <a:xfrm>
                <a:off x="3722" y="1336"/>
                <a:ext cx="1" cy="22"/>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079" name="Freeform 183"/>
              <p:cNvSpPr>
                <a:spLocks/>
              </p:cNvSpPr>
              <p:nvPr/>
            </p:nvSpPr>
            <p:spPr bwMode="auto">
              <a:xfrm>
                <a:off x="3733" y="1336"/>
                <a:ext cx="19" cy="22"/>
              </a:xfrm>
              <a:custGeom>
                <a:avLst/>
                <a:gdLst/>
                <a:ahLst/>
                <a:cxnLst>
                  <a:cxn ang="0">
                    <a:pos x="19" y="4"/>
                  </a:cxn>
                  <a:cxn ang="0">
                    <a:pos x="16" y="2"/>
                  </a:cxn>
                  <a:cxn ang="0">
                    <a:pos x="12" y="0"/>
                  </a:cxn>
                  <a:cxn ang="0">
                    <a:pos x="7" y="0"/>
                  </a:cxn>
                  <a:cxn ang="0">
                    <a:pos x="4" y="2"/>
                  </a:cxn>
                  <a:cxn ang="0">
                    <a:pos x="1" y="4"/>
                  </a:cxn>
                  <a:cxn ang="0">
                    <a:pos x="0" y="11"/>
                  </a:cxn>
                  <a:cxn ang="0">
                    <a:pos x="0" y="14"/>
                  </a:cxn>
                  <a:cxn ang="0">
                    <a:pos x="1" y="18"/>
                  </a:cxn>
                  <a:cxn ang="0">
                    <a:pos x="4" y="21"/>
                  </a:cxn>
                  <a:cxn ang="0">
                    <a:pos x="7" y="22"/>
                  </a:cxn>
                  <a:cxn ang="0">
                    <a:pos x="12" y="22"/>
                  </a:cxn>
                  <a:cxn ang="0">
                    <a:pos x="16" y="21"/>
                  </a:cxn>
                  <a:cxn ang="0">
                    <a:pos x="19" y="18"/>
                  </a:cxn>
                </a:cxnLst>
                <a:rect l="0" t="0" r="r" b="b"/>
                <a:pathLst>
                  <a:path w="19" h="22">
                    <a:moveTo>
                      <a:pt x="19" y="4"/>
                    </a:moveTo>
                    <a:lnTo>
                      <a:pt x="16" y="2"/>
                    </a:lnTo>
                    <a:lnTo>
                      <a:pt x="12" y="0"/>
                    </a:lnTo>
                    <a:lnTo>
                      <a:pt x="7" y="0"/>
                    </a:lnTo>
                    <a:lnTo>
                      <a:pt x="4" y="2"/>
                    </a:lnTo>
                    <a:lnTo>
                      <a:pt x="1" y="4"/>
                    </a:lnTo>
                    <a:lnTo>
                      <a:pt x="0" y="11"/>
                    </a:lnTo>
                    <a:lnTo>
                      <a:pt x="0" y="14"/>
                    </a:lnTo>
                    <a:lnTo>
                      <a:pt x="1" y="18"/>
                    </a:lnTo>
                    <a:lnTo>
                      <a:pt x="4" y="21"/>
                    </a:lnTo>
                    <a:lnTo>
                      <a:pt x="7" y="22"/>
                    </a:lnTo>
                    <a:lnTo>
                      <a:pt x="12" y="22"/>
                    </a:lnTo>
                    <a:lnTo>
                      <a:pt x="16" y="21"/>
                    </a:lnTo>
                    <a:lnTo>
                      <a:pt x="19" y="18"/>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080" name="Line 184"/>
              <p:cNvSpPr>
                <a:spLocks noChangeShapeType="1"/>
              </p:cNvSpPr>
              <p:nvPr/>
            </p:nvSpPr>
            <p:spPr bwMode="auto">
              <a:xfrm>
                <a:off x="2915" y="1138"/>
                <a:ext cx="396" cy="1"/>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081" name="Freeform 185"/>
              <p:cNvSpPr>
                <a:spLocks/>
              </p:cNvSpPr>
              <p:nvPr/>
            </p:nvSpPr>
            <p:spPr bwMode="auto">
              <a:xfrm>
                <a:off x="3428" y="1105"/>
                <a:ext cx="20" cy="33"/>
              </a:xfrm>
              <a:custGeom>
                <a:avLst/>
                <a:gdLst/>
                <a:ahLst/>
                <a:cxnLst>
                  <a:cxn ang="0">
                    <a:pos x="20" y="5"/>
                  </a:cxn>
                  <a:cxn ang="0">
                    <a:pos x="18" y="2"/>
                  </a:cxn>
                  <a:cxn ang="0">
                    <a:pos x="13" y="0"/>
                  </a:cxn>
                  <a:cxn ang="0">
                    <a:pos x="7" y="0"/>
                  </a:cxn>
                  <a:cxn ang="0">
                    <a:pos x="2" y="2"/>
                  </a:cxn>
                  <a:cxn ang="0">
                    <a:pos x="0" y="5"/>
                  </a:cxn>
                  <a:cxn ang="0">
                    <a:pos x="0" y="7"/>
                  </a:cxn>
                  <a:cxn ang="0">
                    <a:pos x="1" y="11"/>
                  </a:cxn>
                  <a:cxn ang="0">
                    <a:pos x="2" y="11"/>
                  </a:cxn>
                  <a:cxn ang="0">
                    <a:pos x="5" y="14"/>
                  </a:cxn>
                  <a:cxn ang="0">
                    <a:pos x="15" y="17"/>
                  </a:cxn>
                  <a:cxn ang="0">
                    <a:pos x="18" y="18"/>
                  </a:cxn>
                  <a:cxn ang="0">
                    <a:pos x="19" y="20"/>
                  </a:cxn>
                  <a:cxn ang="0">
                    <a:pos x="20" y="24"/>
                  </a:cxn>
                  <a:cxn ang="0">
                    <a:pos x="20" y="29"/>
                  </a:cxn>
                  <a:cxn ang="0">
                    <a:pos x="18" y="32"/>
                  </a:cxn>
                  <a:cxn ang="0">
                    <a:pos x="13" y="33"/>
                  </a:cxn>
                  <a:cxn ang="0">
                    <a:pos x="7" y="33"/>
                  </a:cxn>
                  <a:cxn ang="0">
                    <a:pos x="2" y="32"/>
                  </a:cxn>
                  <a:cxn ang="0">
                    <a:pos x="0" y="29"/>
                  </a:cxn>
                </a:cxnLst>
                <a:rect l="0" t="0" r="r" b="b"/>
                <a:pathLst>
                  <a:path w="20" h="33">
                    <a:moveTo>
                      <a:pt x="20" y="5"/>
                    </a:moveTo>
                    <a:lnTo>
                      <a:pt x="18" y="2"/>
                    </a:lnTo>
                    <a:lnTo>
                      <a:pt x="13" y="0"/>
                    </a:lnTo>
                    <a:lnTo>
                      <a:pt x="7" y="0"/>
                    </a:lnTo>
                    <a:lnTo>
                      <a:pt x="2" y="2"/>
                    </a:lnTo>
                    <a:lnTo>
                      <a:pt x="0" y="5"/>
                    </a:lnTo>
                    <a:lnTo>
                      <a:pt x="0" y="7"/>
                    </a:lnTo>
                    <a:lnTo>
                      <a:pt x="1" y="11"/>
                    </a:lnTo>
                    <a:lnTo>
                      <a:pt x="2" y="11"/>
                    </a:lnTo>
                    <a:lnTo>
                      <a:pt x="5" y="14"/>
                    </a:lnTo>
                    <a:lnTo>
                      <a:pt x="15" y="17"/>
                    </a:lnTo>
                    <a:lnTo>
                      <a:pt x="18" y="18"/>
                    </a:lnTo>
                    <a:lnTo>
                      <a:pt x="19" y="20"/>
                    </a:lnTo>
                    <a:lnTo>
                      <a:pt x="20" y="24"/>
                    </a:lnTo>
                    <a:lnTo>
                      <a:pt x="20" y="29"/>
                    </a:lnTo>
                    <a:lnTo>
                      <a:pt x="18" y="32"/>
                    </a:lnTo>
                    <a:lnTo>
                      <a:pt x="13" y="33"/>
                    </a:lnTo>
                    <a:lnTo>
                      <a:pt x="7" y="33"/>
                    </a:lnTo>
                    <a:lnTo>
                      <a:pt x="2" y="32"/>
                    </a:lnTo>
                    <a:lnTo>
                      <a:pt x="0" y="29"/>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082" name="Freeform 186"/>
              <p:cNvSpPr>
                <a:spLocks/>
              </p:cNvSpPr>
              <p:nvPr/>
            </p:nvSpPr>
            <p:spPr bwMode="auto">
              <a:xfrm>
                <a:off x="3459" y="1104"/>
                <a:ext cx="3" cy="3"/>
              </a:xfrm>
              <a:custGeom>
                <a:avLst/>
                <a:gdLst/>
                <a:ahLst/>
                <a:cxnLst>
                  <a:cxn ang="0">
                    <a:pos x="0" y="1"/>
                  </a:cxn>
                  <a:cxn ang="0">
                    <a:pos x="2" y="3"/>
                  </a:cxn>
                  <a:cxn ang="0">
                    <a:pos x="3" y="1"/>
                  </a:cxn>
                  <a:cxn ang="0">
                    <a:pos x="2" y="0"/>
                  </a:cxn>
                  <a:cxn ang="0">
                    <a:pos x="0" y="1"/>
                  </a:cxn>
                </a:cxnLst>
                <a:rect l="0" t="0" r="r" b="b"/>
                <a:pathLst>
                  <a:path w="3" h="3">
                    <a:moveTo>
                      <a:pt x="0" y="1"/>
                    </a:moveTo>
                    <a:lnTo>
                      <a:pt x="2" y="3"/>
                    </a:lnTo>
                    <a:lnTo>
                      <a:pt x="3" y="1"/>
                    </a:lnTo>
                    <a:lnTo>
                      <a:pt x="2" y="0"/>
                    </a:lnTo>
                    <a:lnTo>
                      <a:pt x="0" y="1"/>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083" name="Line 187"/>
              <p:cNvSpPr>
                <a:spLocks noChangeShapeType="1"/>
              </p:cNvSpPr>
              <p:nvPr/>
            </p:nvSpPr>
            <p:spPr bwMode="auto">
              <a:xfrm>
                <a:off x="3461" y="1116"/>
                <a:ext cx="1" cy="22"/>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084" name="Line 188"/>
              <p:cNvSpPr>
                <a:spLocks noChangeShapeType="1"/>
              </p:cNvSpPr>
              <p:nvPr/>
            </p:nvSpPr>
            <p:spPr bwMode="auto">
              <a:xfrm>
                <a:off x="3472" y="1116"/>
                <a:ext cx="1" cy="22"/>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085" name="Freeform 189"/>
              <p:cNvSpPr>
                <a:spLocks/>
              </p:cNvSpPr>
              <p:nvPr/>
            </p:nvSpPr>
            <p:spPr bwMode="auto">
              <a:xfrm>
                <a:off x="3472" y="1116"/>
                <a:ext cx="18" cy="22"/>
              </a:xfrm>
              <a:custGeom>
                <a:avLst/>
                <a:gdLst/>
                <a:ahLst/>
                <a:cxnLst>
                  <a:cxn ang="0">
                    <a:pos x="0" y="6"/>
                  </a:cxn>
                  <a:cxn ang="0">
                    <a:pos x="7" y="0"/>
                  </a:cxn>
                  <a:cxn ang="0">
                    <a:pos x="9" y="0"/>
                  </a:cxn>
                  <a:cxn ang="0">
                    <a:pos x="13" y="0"/>
                  </a:cxn>
                  <a:cxn ang="0">
                    <a:pos x="16" y="0"/>
                  </a:cxn>
                  <a:cxn ang="0">
                    <a:pos x="18" y="6"/>
                  </a:cxn>
                  <a:cxn ang="0">
                    <a:pos x="18" y="22"/>
                  </a:cxn>
                </a:cxnLst>
                <a:rect l="0" t="0" r="r" b="b"/>
                <a:pathLst>
                  <a:path w="18" h="22">
                    <a:moveTo>
                      <a:pt x="0" y="6"/>
                    </a:moveTo>
                    <a:lnTo>
                      <a:pt x="7" y="0"/>
                    </a:lnTo>
                    <a:lnTo>
                      <a:pt x="9" y="0"/>
                    </a:lnTo>
                    <a:lnTo>
                      <a:pt x="13" y="0"/>
                    </a:lnTo>
                    <a:lnTo>
                      <a:pt x="16" y="0"/>
                    </a:lnTo>
                    <a:lnTo>
                      <a:pt x="18" y="6"/>
                    </a:lnTo>
                    <a:lnTo>
                      <a:pt x="18" y="22"/>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086" name="Freeform 190"/>
              <p:cNvSpPr>
                <a:spLocks/>
              </p:cNvSpPr>
              <p:nvPr/>
            </p:nvSpPr>
            <p:spPr bwMode="auto">
              <a:xfrm>
                <a:off x="3506" y="1116"/>
                <a:ext cx="14" cy="32"/>
              </a:xfrm>
              <a:custGeom>
                <a:avLst/>
                <a:gdLst/>
                <a:ahLst/>
                <a:cxnLst>
                  <a:cxn ang="0">
                    <a:pos x="14" y="0"/>
                  </a:cxn>
                  <a:cxn ang="0">
                    <a:pos x="14" y="25"/>
                  </a:cxn>
                  <a:cxn ang="0">
                    <a:pos x="12" y="29"/>
                  </a:cxn>
                  <a:cxn ang="0">
                    <a:pos x="11" y="31"/>
                  </a:cxn>
                  <a:cxn ang="0">
                    <a:pos x="8" y="32"/>
                  </a:cxn>
                  <a:cxn ang="0">
                    <a:pos x="4" y="32"/>
                  </a:cxn>
                  <a:cxn ang="0">
                    <a:pos x="0" y="31"/>
                  </a:cxn>
                </a:cxnLst>
                <a:rect l="0" t="0" r="r" b="b"/>
                <a:pathLst>
                  <a:path w="14" h="32">
                    <a:moveTo>
                      <a:pt x="14" y="0"/>
                    </a:moveTo>
                    <a:lnTo>
                      <a:pt x="14" y="25"/>
                    </a:lnTo>
                    <a:lnTo>
                      <a:pt x="12" y="29"/>
                    </a:lnTo>
                    <a:lnTo>
                      <a:pt x="11" y="31"/>
                    </a:lnTo>
                    <a:lnTo>
                      <a:pt x="8" y="32"/>
                    </a:lnTo>
                    <a:lnTo>
                      <a:pt x="4" y="32"/>
                    </a:lnTo>
                    <a:lnTo>
                      <a:pt x="0" y="31"/>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087" name="Freeform 191"/>
              <p:cNvSpPr>
                <a:spLocks/>
              </p:cNvSpPr>
              <p:nvPr/>
            </p:nvSpPr>
            <p:spPr bwMode="auto">
              <a:xfrm>
                <a:off x="3501" y="1116"/>
                <a:ext cx="19" cy="22"/>
              </a:xfrm>
              <a:custGeom>
                <a:avLst/>
                <a:gdLst/>
                <a:ahLst/>
                <a:cxnLst>
                  <a:cxn ang="0">
                    <a:pos x="19" y="5"/>
                  </a:cxn>
                  <a:cxn ang="0">
                    <a:pos x="16" y="0"/>
                  </a:cxn>
                  <a:cxn ang="0">
                    <a:pos x="13" y="0"/>
                  </a:cxn>
                  <a:cxn ang="0">
                    <a:pos x="9" y="0"/>
                  </a:cxn>
                  <a:cxn ang="0">
                    <a:pos x="5" y="0"/>
                  </a:cxn>
                  <a:cxn ang="0">
                    <a:pos x="1" y="5"/>
                  </a:cxn>
                  <a:cxn ang="0">
                    <a:pos x="0" y="9"/>
                  </a:cxn>
                  <a:cxn ang="0">
                    <a:pos x="0" y="13"/>
                  </a:cxn>
                  <a:cxn ang="0">
                    <a:pos x="1" y="18"/>
                  </a:cxn>
                  <a:cxn ang="0">
                    <a:pos x="5" y="21"/>
                  </a:cxn>
                  <a:cxn ang="0">
                    <a:pos x="9" y="22"/>
                  </a:cxn>
                  <a:cxn ang="0">
                    <a:pos x="13" y="22"/>
                  </a:cxn>
                  <a:cxn ang="0">
                    <a:pos x="16" y="21"/>
                  </a:cxn>
                  <a:cxn ang="0">
                    <a:pos x="19" y="18"/>
                  </a:cxn>
                </a:cxnLst>
                <a:rect l="0" t="0" r="r" b="b"/>
                <a:pathLst>
                  <a:path w="19" h="22">
                    <a:moveTo>
                      <a:pt x="19" y="5"/>
                    </a:moveTo>
                    <a:lnTo>
                      <a:pt x="16" y="0"/>
                    </a:lnTo>
                    <a:lnTo>
                      <a:pt x="13" y="0"/>
                    </a:lnTo>
                    <a:lnTo>
                      <a:pt x="9" y="0"/>
                    </a:lnTo>
                    <a:lnTo>
                      <a:pt x="5" y="0"/>
                    </a:lnTo>
                    <a:lnTo>
                      <a:pt x="1" y="5"/>
                    </a:lnTo>
                    <a:lnTo>
                      <a:pt x="0" y="9"/>
                    </a:lnTo>
                    <a:lnTo>
                      <a:pt x="0" y="13"/>
                    </a:lnTo>
                    <a:lnTo>
                      <a:pt x="1" y="18"/>
                    </a:lnTo>
                    <a:lnTo>
                      <a:pt x="5" y="21"/>
                    </a:lnTo>
                    <a:lnTo>
                      <a:pt x="9" y="22"/>
                    </a:lnTo>
                    <a:lnTo>
                      <a:pt x="13" y="22"/>
                    </a:lnTo>
                    <a:lnTo>
                      <a:pt x="16" y="21"/>
                    </a:lnTo>
                    <a:lnTo>
                      <a:pt x="19" y="18"/>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088" name="Line 192"/>
              <p:cNvSpPr>
                <a:spLocks noChangeShapeType="1"/>
              </p:cNvSpPr>
              <p:nvPr/>
            </p:nvSpPr>
            <p:spPr bwMode="auto">
              <a:xfrm>
                <a:off x="3533" y="1105"/>
                <a:ext cx="1" cy="33"/>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089" name="Freeform 193"/>
              <p:cNvSpPr>
                <a:spLocks/>
              </p:cNvSpPr>
              <p:nvPr/>
            </p:nvSpPr>
            <p:spPr bwMode="auto">
              <a:xfrm>
                <a:off x="3543" y="1116"/>
                <a:ext cx="19" cy="22"/>
              </a:xfrm>
              <a:custGeom>
                <a:avLst/>
                <a:gdLst/>
                <a:ahLst/>
                <a:cxnLst>
                  <a:cxn ang="0">
                    <a:pos x="0" y="9"/>
                  </a:cxn>
                  <a:cxn ang="0">
                    <a:pos x="19" y="9"/>
                  </a:cxn>
                  <a:cxn ang="0">
                    <a:pos x="19" y="6"/>
                  </a:cxn>
                  <a:cxn ang="0">
                    <a:pos x="18" y="3"/>
                  </a:cxn>
                  <a:cxn ang="0">
                    <a:pos x="17" y="0"/>
                  </a:cxn>
                  <a:cxn ang="0">
                    <a:pos x="12" y="0"/>
                  </a:cxn>
                  <a:cxn ang="0">
                    <a:pos x="8" y="0"/>
                  </a:cxn>
                  <a:cxn ang="0">
                    <a:pos x="6" y="0"/>
                  </a:cxn>
                  <a:cxn ang="0">
                    <a:pos x="1" y="5"/>
                  </a:cxn>
                  <a:cxn ang="0">
                    <a:pos x="0" y="9"/>
                  </a:cxn>
                  <a:cxn ang="0">
                    <a:pos x="0" y="13"/>
                  </a:cxn>
                  <a:cxn ang="0">
                    <a:pos x="1" y="18"/>
                  </a:cxn>
                  <a:cxn ang="0">
                    <a:pos x="6" y="21"/>
                  </a:cxn>
                  <a:cxn ang="0">
                    <a:pos x="8" y="22"/>
                  </a:cxn>
                  <a:cxn ang="0">
                    <a:pos x="12" y="22"/>
                  </a:cxn>
                  <a:cxn ang="0">
                    <a:pos x="17" y="21"/>
                  </a:cxn>
                  <a:cxn ang="0">
                    <a:pos x="19" y="18"/>
                  </a:cxn>
                </a:cxnLst>
                <a:rect l="0" t="0" r="r" b="b"/>
                <a:pathLst>
                  <a:path w="19" h="22">
                    <a:moveTo>
                      <a:pt x="0" y="9"/>
                    </a:moveTo>
                    <a:lnTo>
                      <a:pt x="19" y="9"/>
                    </a:lnTo>
                    <a:lnTo>
                      <a:pt x="19" y="6"/>
                    </a:lnTo>
                    <a:lnTo>
                      <a:pt x="18" y="3"/>
                    </a:lnTo>
                    <a:lnTo>
                      <a:pt x="17" y="0"/>
                    </a:lnTo>
                    <a:lnTo>
                      <a:pt x="12" y="0"/>
                    </a:lnTo>
                    <a:lnTo>
                      <a:pt x="8" y="0"/>
                    </a:lnTo>
                    <a:lnTo>
                      <a:pt x="6" y="0"/>
                    </a:lnTo>
                    <a:lnTo>
                      <a:pt x="1" y="5"/>
                    </a:lnTo>
                    <a:lnTo>
                      <a:pt x="0" y="9"/>
                    </a:lnTo>
                    <a:lnTo>
                      <a:pt x="0" y="13"/>
                    </a:lnTo>
                    <a:lnTo>
                      <a:pt x="1" y="18"/>
                    </a:lnTo>
                    <a:lnTo>
                      <a:pt x="6" y="21"/>
                    </a:lnTo>
                    <a:lnTo>
                      <a:pt x="8" y="22"/>
                    </a:lnTo>
                    <a:lnTo>
                      <a:pt x="12" y="22"/>
                    </a:lnTo>
                    <a:lnTo>
                      <a:pt x="17" y="21"/>
                    </a:lnTo>
                    <a:lnTo>
                      <a:pt x="19" y="18"/>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090" name="Line 194"/>
              <p:cNvSpPr>
                <a:spLocks noChangeShapeType="1"/>
              </p:cNvSpPr>
              <p:nvPr/>
            </p:nvSpPr>
            <p:spPr bwMode="auto">
              <a:xfrm flipH="1">
                <a:off x="3591" y="1116"/>
                <a:ext cx="6" cy="22"/>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091" name="Freeform 195"/>
              <p:cNvSpPr>
                <a:spLocks/>
              </p:cNvSpPr>
              <p:nvPr/>
            </p:nvSpPr>
            <p:spPr bwMode="auto">
              <a:xfrm>
                <a:off x="3605" y="1116"/>
                <a:ext cx="4" cy="22"/>
              </a:xfrm>
              <a:custGeom>
                <a:avLst/>
                <a:gdLst/>
                <a:ahLst/>
                <a:cxnLst>
                  <a:cxn ang="0">
                    <a:pos x="0" y="0"/>
                  </a:cxn>
                  <a:cxn ang="0">
                    <a:pos x="3" y="18"/>
                  </a:cxn>
                  <a:cxn ang="0">
                    <a:pos x="4" y="22"/>
                  </a:cxn>
                </a:cxnLst>
                <a:rect l="0" t="0" r="r" b="b"/>
                <a:pathLst>
                  <a:path w="4" h="22">
                    <a:moveTo>
                      <a:pt x="0" y="0"/>
                    </a:moveTo>
                    <a:lnTo>
                      <a:pt x="3" y="18"/>
                    </a:lnTo>
                    <a:lnTo>
                      <a:pt x="4" y="22"/>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092" name="Freeform 196"/>
              <p:cNvSpPr>
                <a:spLocks/>
              </p:cNvSpPr>
              <p:nvPr/>
            </p:nvSpPr>
            <p:spPr bwMode="auto">
              <a:xfrm>
                <a:off x="3587" y="1116"/>
                <a:ext cx="28" cy="5"/>
              </a:xfrm>
              <a:custGeom>
                <a:avLst/>
                <a:gdLst/>
                <a:ahLst/>
                <a:cxnLst>
                  <a:cxn ang="0">
                    <a:pos x="0" y="5"/>
                  </a:cxn>
                  <a:cxn ang="0">
                    <a:pos x="3" y="0"/>
                  </a:cxn>
                  <a:cxn ang="0">
                    <a:pos x="7" y="0"/>
                  </a:cxn>
                  <a:cxn ang="0">
                    <a:pos x="28" y="0"/>
                  </a:cxn>
                </a:cxnLst>
                <a:rect l="0" t="0" r="r" b="b"/>
                <a:pathLst>
                  <a:path w="28" h="5">
                    <a:moveTo>
                      <a:pt x="0" y="5"/>
                    </a:moveTo>
                    <a:lnTo>
                      <a:pt x="3" y="0"/>
                    </a:lnTo>
                    <a:lnTo>
                      <a:pt x="7" y="0"/>
                    </a:lnTo>
                    <a:lnTo>
                      <a:pt x="28" y="0"/>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093" name="Line 197"/>
              <p:cNvSpPr>
                <a:spLocks noChangeShapeType="1"/>
              </p:cNvSpPr>
              <p:nvPr/>
            </p:nvSpPr>
            <p:spPr bwMode="auto">
              <a:xfrm flipH="1">
                <a:off x="3373" y="3456"/>
                <a:ext cx="12" cy="34"/>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094" name="Line 198"/>
              <p:cNvSpPr>
                <a:spLocks noChangeShapeType="1"/>
              </p:cNvSpPr>
              <p:nvPr/>
            </p:nvSpPr>
            <p:spPr bwMode="auto">
              <a:xfrm>
                <a:off x="3385" y="3456"/>
                <a:ext cx="13" cy="34"/>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095" name="Line 199"/>
              <p:cNvSpPr>
                <a:spLocks noChangeShapeType="1"/>
              </p:cNvSpPr>
              <p:nvPr/>
            </p:nvSpPr>
            <p:spPr bwMode="auto">
              <a:xfrm>
                <a:off x="3377" y="3479"/>
                <a:ext cx="16" cy="1"/>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096" name="Line 200"/>
              <p:cNvSpPr>
                <a:spLocks noChangeShapeType="1"/>
              </p:cNvSpPr>
              <p:nvPr/>
            </p:nvSpPr>
            <p:spPr bwMode="auto">
              <a:xfrm>
                <a:off x="3407" y="3456"/>
                <a:ext cx="1" cy="34"/>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097" name="Line 201"/>
              <p:cNvSpPr>
                <a:spLocks noChangeShapeType="1"/>
              </p:cNvSpPr>
              <p:nvPr/>
            </p:nvSpPr>
            <p:spPr bwMode="auto">
              <a:xfrm>
                <a:off x="3407" y="3456"/>
                <a:ext cx="21" cy="34"/>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098" name="Line 202"/>
              <p:cNvSpPr>
                <a:spLocks noChangeShapeType="1"/>
              </p:cNvSpPr>
              <p:nvPr/>
            </p:nvSpPr>
            <p:spPr bwMode="auto">
              <a:xfrm>
                <a:off x="3428" y="3456"/>
                <a:ext cx="1" cy="34"/>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099" name="Line 203"/>
              <p:cNvSpPr>
                <a:spLocks noChangeShapeType="1"/>
              </p:cNvSpPr>
              <p:nvPr/>
            </p:nvSpPr>
            <p:spPr bwMode="auto">
              <a:xfrm>
                <a:off x="3441" y="3456"/>
                <a:ext cx="1" cy="34"/>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100" name="Line 204"/>
              <p:cNvSpPr>
                <a:spLocks noChangeShapeType="1"/>
              </p:cNvSpPr>
              <p:nvPr/>
            </p:nvSpPr>
            <p:spPr bwMode="auto">
              <a:xfrm>
                <a:off x="3441" y="3490"/>
                <a:ext cx="20" cy="1"/>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101" name="Freeform 205"/>
              <p:cNvSpPr>
                <a:spLocks/>
              </p:cNvSpPr>
              <p:nvPr/>
            </p:nvSpPr>
            <p:spPr bwMode="auto">
              <a:xfrm>
                <a:off x="3485" y="3456"/>
                <a:ext cx="10" cy="34"/>
              </a:xfrm>
              <a:custGeom>
                <a:avLst/>
                <a:gdLst/>
                <a:ahLst/>
                <a:cxnLst>
                  <a:cxn ang="0">
                    <a:pos x="0" y="8"/>
                  </a:cxn>
                  <a:cxn ang="0">
                    <a:pos x="5" y="6"/>
                  </a:cxn>
                  <a:cxn ang="0">
                    <a:pos x="10" y="0"/>
                  </a:cxn>
                  <a:cxn ang="0">
                    <a:pos x="10" y="34"/>
                  </a:cxn>
                </a:cxnLst>
                <a:rect l="0" t="0" r="r" b="b"/>
                <a:pathLst>
                  <a:path w="10" h="34">
                    <a:moveTo>
                      <a:pt x="0" y="8"/>
                    </a:moveTo>
                    <a:lnTo>
                      <a:pt x="5" y="6"/>
                    </a:lnTo>
                    <a:lnTo>
                      <a:pt x="10" y="0"/>
                    </a:lnTo>
                    <a:lnTo>
                      <a:pt x="10" y="34"/>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102" name="Freeform 206"/>
              <p:cNvSpPr>
                <a:spLocks/>
              </p:cNvSpPr>
              <p:nvPr/>
            </p:nvSpPr>
            <p:spPr bwMode="auto">
              <a:xfrm>
                <a:off x="3513" y="3456"/>
                <a:ext cx="22" cy="34"/>
              </a:xfrm>
              <a:custGeom>
                <a:avLst/>
                <a:gdLst/>
                <a:ahLst/>
                <a:cxnLst>
                  <a:cxn ang="0">
                    <a:pos x="3" y="9"/>
                  </a:cxn>
                  <a:cxn ang="0">
                    <a:pos x="3" y="8"/>
                  </a:cxn>
                  <a:cxn ang="0">
                    <a:pos x="4" y="5"/>
                  </a:cxn>
                  <a:cxn ang="0">
                    <a:pos x="8" y="0"/>
                  </a:cxn>
                  <a:cxn ang="0">
                    <a:pos x="14" y="0"/>
                  </a:cxn>
                  <a:cxn ang="0">
                    <a:pos x="16" y="4"/>
                  </a:cxn>
                  <a:cxn ang="0">
                    <a:pos x="19" y="5"/>
                  </a:cxn>
                  <a:cxn ang="0">
                    <a:pos x="20" y="8"/>
                  </a:cxn>
                  <a:cxn ang="0">
                    <a:pos x="20" y="11"/>
                  </a:cxn>
                  <a:cxn ang="0">
                    <a:pos x="19" y="13"/>
                  </a:cxn>
                  <a:cxn ang="0">
                    <a:pos x="16" y="17"/>
                  </a:cxn>
                  <a:cxn ang="0">
                    <a:pos x="0" y="34"/>
                  </a:cxn>
                  <a:cxn ang="0">
                    <a:pos x="22" y="34"/>
                  </a:cxn>
                </a:cxnLst>
                <a:rect l="0" t="0" r="r" b="b"/>
                <a:pathLst>
                  <a:path w="22" h="34">
                    <a:moveTo>
                      <a:pt x="3" y="9"/>
                    </a:moveTo>
                    <a:lnTo>
                      <a:pt x="3" y="8"/>
                    </a:lnTo>
                    <a:lnTo>
                      <a:pt x="4" y="5"/>
                    </a:lnTo>
                    <a:lnTo>
                      <a:pt x="8" y="0"/>
                    </a:lnTo>
                    <a:lnTo>
                      <a:pt x="14" y="0"/>
                    </a:lnTo>
                    <a:lnTo>
                      <a:pt x="16" y="4"/>
                    </a:lnTo>
                    <a:lnTo>
                      <a:pt x="19" y="5"/>
                    </a:lnTo>
                    <a:lnTo>
                      <a:pt x="20" y="8"/>
                    </a:lnTo>
                    <a:lnTo>
                      <a:pt x="20" y="11"/>
                    </a:lnTo>
                    <a:lnTo>
                      <a:pt x="19" y="13"/>
                    </a:lnTo>
                    <a:lnTo>
                      <a:pt x="16" y="17"/>
                    </a:lnTo>
                    <a:lnTo>
                      <a:pt x="0" y="34"/>
                    </a:lnTo>
                    <a:lnTo>
                      <a:pt x="22" y="34"/>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103" name="Line 207"/>
              <p:cNvSpPr>
                <a:spLocks noChangeShapeType="1"/>
              </p:cNvSpPr>
              <p:nvPr/>
            </p:nvSpPr>
            <p:spPr bwMode="auto">
              <a:xfrm>
                <a:off x="3561" y="3476"/>
                <a:ext cx="29" cy="1"/>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104" name="Freeform 208"/>
              <p:cNvSpPr>
                <a:spLocks/>
              </p:cNvSpPr>
              <p:nvPr/>
            </p:nvSpPr>
            <p:spPr bwMode="auto">
              <a:xfrm>
                <a:off x="3623" y="3456"/>
                <a:ext cx="7" cy="34"/>
              </a:xfrm>
              <a:custGeom>
                <a:avLst/>
                <a:gdLst/>
                <a:ahLst/>
                <a:cxnLst>
                  <a:cxn ang="0">
                    <a:pos x="0" y="8"/>
                  </a:cxn>
                  <a:cxn ang="0">
                    <a:pos x="3" y="6"/>
                  </a:cxn>
                  <a:cxn ang="0">
                    <a:pos x="7" y="0"/>
                  </a:cxn>
                  <a:cxn ang="0">
                    <a:pos x="7" y="34"/>
                  </a:cxn>
                </a:cxnLst>
                <a:rect l="0" t="0" r="r" b="b"/>
                <a:pathLst>
                  <a:path w="7" h="34">
                    <a:moveTo>
                      <a:pt x="0" y="8"/>
                    </a:moveTo>
                    <a:lnTo>
                      <a:pt x="3" y="6"/>
                    </a:lnTo>
                    <a:lnTo>
                      <a:pt x="7" y="0"/>
                    </a:lnTo>
                    <a:lnTo>
                      <a:pt x="7" y="34"/>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105" name="Line 209"/>
              <p:cNvSpPr>
                <a:spLocks noChangeShapeType="1"/>
              </p:cNvSpPr>
              <p:nvPr/>
            </p:nvSpPr>
            <p:spPr bwMode="auto">
              <a:xfrm flipH="1">
                <a:off x="3652" y="3468"/>
                <a:ext cx="6" cy="22"/>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106" name="Freeform 210"/>
              <p:cNvSpPr>
                <a:spLocks/>
              </p:cNvSpPr>
              <p:nvPr/>
            </p:nvSpPr>
            <p:spPr bwMode="auto">
              <a:xfrm>
                <a:off x="3665" y="3468"/>
                <a:ext cx="4" cy="22"/>
              </a:xfrm>
              <a:custGeom>
                <a:avLst/>
                <a:gdLst/>
                <a:ahLst/>
                <a:cxnLst>
                  <a:cxn ang="0">
                    <a:pos x="0" y="0"/>
                  </a:cxn>
                  <a:cxn ang="0">
                    <a:pos x="3" y="18"/>
                  </a:cxn>
                  <a:cxn ang="0">
                    <a:pos x="4" y="22"/>
                  </a:cxn>
                </a:cxnLst>
                <a:rect l="0" t="0" r="r" b="b"/>
                <a:pathLst>
                  <a:path w="4" h="22">
                    <a:moveTo>
                      <a:pt x="0" y="0"/>
                    </a:moveTo>
                    <a:lnTo>
                      <a:pt x="3" y="18"/>
                    </a:lnTo>
                    <a:lnTo>
                      <a:pt x="4" y="22"/>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107" name="Freeform 211"/>
              <p:cNvSpPr>
                <a:spLocks/>
              </p:cNvSpPr>
              <p:nvPr/>
            </p:nvSpPr>
            <p:spPr bwMode="auto">
              <a:xfrm>
                <a:off x="3646" y="3468"/>
                <a:ext cx="30" cy="4"/>
              </a:xfrm>
              <a:custGeom>
                <a:avLst/>
                <a:gdLst/>
                <a:ahLst/>
                <a:cxnLst>
                  <a:cxn ang="0">
                    <a:pos x="0" y="4"/>
                  </a:cxn>
                  <a:cxn ang="0">
                    <a:pos x="4" y="1"/>
                  </a:cxn>
                  <a:cxn ang="0">
                    <a:pos x="10" y="0"/>
                  </a:cxn>
                  <a:cxn ang="0">
                    <a:pos x="30" y="0"/>
                  </a:cxn>
                </a:cxnLst>
                <a:rect l="0" t="0" r="r" b="b"/>
                <a:pathLst>
                  <a:path w="30" h="4">
                    <a:moveTo>
                      <a:pt x="0" y="4"/>
                    </a:moveTo>
                    <a:lnTo>
                      <a:pt x="4" y="1"/>
                    </a:lnTo>
                    <a:lnTo>
                      <a:pt x="10" y="0"/>
                    </a:lnTo>
                    <a:lnTo>
                      <a:pt x="30" y="0"/>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108" name="Freeform 212"/>
              <p:cNvSpPr>
                <a:spLocks/>
              </p:cNvSpPr>
              <p:nvPr/>
            </p:nvSpPr>
            <p:spPr bwMode="auto">
              <a:xfrm>
                <a:off x="3700" y="3450"/>
                <a:ext cx="12" cy="51"/>
              </a:xfrm>
              <a:custGeom>
                <a:avLst/>
                <a:gdLst/>
                <a:ahLst/>
                <a:cxnLst>
                  <a:cxn ang="0">
                    <a:pos x="12" y="0"/>
                  </a:cxn>
                  <a:cxn ang="0">
                    <a:pos x="9" y="3"/>
                  </a:cxn>
                  <a:cxn ang="0">
                    <a:pos x="2" y="15"/>
                  </a:cxn>
                  <a:cxn ang="0">
                    <a:pos x="0" y="22"/>
                  </a:cxn>
                  <a:cxn ang="0">
                    <a:pos x="0" y="29"/>
                  </a:cxn>
                  <a:cxn ang="0">
                    <a:pos x="2" y="37"/>
                  </a:cxn>
                  <a:cxn ang="0">
                    <a:pos x="7" y="43"/>
                  </a:cxn>
                  <a:cxn ang="0">
                    <a:pos x="9" y="48"/>
                  </a:cxn>
                  <a:cxn ang="0">
                    <a:pos x="12" y="51"/>
                  </a:cxn>
                </a:cxnLst>
                <a:rect l="0" t="0" r="r" b="b"/>
                <a:pathLst>
                  <a:path w="12" h="51">
                    <a:moveTo>
                      <a:pt x="12" y="0"/>
                    </a:moveTo>
                    <a:lnTo>
                      <a:pt x="9" y="3"/>
                    </a:lnTo>
                    <a:lnTo>
                      <a:pt x="2" y="15"/>
                    </a:lnTo>
                    <a:lnTo>
                      <a:pt x="0" y="22"/>
                    </a:lnTo>
                    <a:lnTo>
                      <a:pt x="0" y="29"/>
                    </a:lnTo>
                    <a:lnTo>
                      <a:pt x="2" y="37"/>
                    </a:lnTo>
                    <a:lnTo>
                      <a:pt x="7" y="43"/>
                    </a:lnTo>
                    <a:lnTo>
                      <a:pt x="9" y="48"/>
                    </a:lnTo>
                    <a:lnTo>
                      <a:pt x="12" y="51"/>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109" name="Freeform 213"/>
              <p:cNvSpPr>
                <a:spLocks/>
              </p:cNvSpPr>
              <p:nvPr/>
            </p:nvSpPr>
            <p:spPr bwMode="auto">
              <a:xfrm>
                <a:off x="3720" y="3456"/>
                <a:ext cx="24" cy="34"/>
              </a:xfrm>
              <a:custGeom>
                <a:avLst/>
                <a:gdLst/>
                <a:ahLst/>
                <a:cxnLst>
                  <a:cxn ang="0">
                    <a:pos x="2" y="9"/>
                  </a:cxn>
                  <a:cxn ang="0">
                    <a:pos x="2" y="8"/>
                  </a:cxn>
                  <a:cxn ang="0">
                    <a:pos x="4" y="5"/>
                  </a:cxn>
                  <a:cxn ang="0">
                    <a:pos x="4" y="4"/>
                  </a:cxn>
                  <a:cxn ang="0">
                    <a:pos x="10" y="0"/>
                  </a:cxn>
                  <a:cxn ang="0">
                    <a:pos x="15" y="0"/>
                  </a:cxn>
                  <a:cxn ang="0">
                    <a:pos x="20" y="5"/>
                  </a:cxn>
                  <a:cxn ang="0">
                    <a:pos x="22" y="8"/>
                  </a:cxn>
                  <a:cxn ang="0">
                    <a:pos x="22" y="11"/>
                  </a:cxn>
                  <a:cxn ang="0">
                    <a:pos x="20" y="13"/>
                  </a:cxn>
                  <a:cxn ang="0">
                    <a:pos x="17" y="17"/>
                  </a:cxn>
                  <a:cxn ang="0">
                    <a:pos x="0" y="34"/>
                  </a:cxn>
                  <a:cxn ang="0">
                    <a:pos x="24" y="34"/>
                  </a:cxn>
                </a:cxnLst>
                <a:rect l="0" t="0" r="r" b="b"/>
                <a:pathLst>
                  <a:path w="24" h="34">
                    <a:moveTo>
                      <a:pt x="2" y="9"/>
                    </a:moveTo>
                    <a:lnTo>
                      <a:pt x="2" y="8"/>
                    </a:lnTo>
                    <a:lnTo>
                      <a:pt x="4" y="5"/>
                    </a:lnTo>
                    <a:lnTo>
                      <a:pt x="4" y="4"/>
                    </a:lnTo>
                    <a:lnTo>
                      <a:pt x="10" y="0"/>
                    </a:lnTo>
                    <a:lnTo>
                      <a:pt x="15" y="0"/>
                    </a:lnTo>
                    <a:lnTo>
                      <a:pt x="20" y="5"/>
                    </a:lnTo>
                    <a:lnTo>
                      <a:pt x="22" y="8"/>
                    </a:lnTo>
                    <a:lnTo>
                      <a:pt x="22" y="11"/>
                    </a:lnTo>
                    <a:lnTo>
                      <a:pt x="20" y="13"/>
                    </a:lnTo>
                    <a:lnTo>
                      <a:pt x="17" y="17"/>
                    </a:lnTo>
                    <a:lnTo>
                      <a:pt x="0" y="34"/>
                    </a:lnTo>
                    <a:lnTo>
                      <a:pt x="24" y="34"/>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110" name="Freeform 214"/>
              <p:cNvSpPr>
                <a:spLocks/>
              </p:cNvSpPr>
              <p:nvPr/>
            </p:nvSpPr>
            <p:spPr bwMode="auto">
              <a:xfrm>
                <a:off x="3752" y="3456"/>
                <a:ext cx="22" cy="34"/>
              </a:xfrm>
              <a:custGeom>
                <a:avLst/>
                <a:gdLst/>
                <a:ahLst/>
                <a:cxnLst>
                  <a:cxn ang="0">
                    <a:pos x="1" y="9"/>
                  </a:cxn>
                  <a:cxn ang="0">
                    <a:pos x="1" y="8"/>
                  </a:cxn>
                  <a:cxn ang="0">
                    <a:pos x="10" y="0"/>
                  </a:cxn>
                  <a:cxn ang="0">
                    <a:pos x="15" y="0"/>
                  </a:cxn>
                  <a:cxn ang="0">
                    <a:pos x="19" y="5"/>
                  </a:cxn>
                  <a:cxn ang="0">
                    <a:pos x="21" y="8"/>
                  </a:cxn>
                  <a:cxn ang="0">
                    <a:pos x="21" y="11"/>
                  </a:cxn>
                  <a:cxn ang="0">
                    <a:pos x="19" y="13"/>
                  </a:cxn>
                  <a:cxn ang="0">
                    <a:pos x="16" y="17"/>
                  </a:cxn>
                  <a:cxn ang="0">
                    <a:pos x="0" y="34"/>
                  </a:cxn>
                  <a:cxn ang="0">
                    <a:pos x="22" y="34"/>
                  </a:cxn>
                </a:cxnLst>
                <a:rect l="0" t="0" r="r" b="b"/>
                <a:pathLst>
                  <a:path w="22" h="34">
                    <a:moveTo>
                      <a:pt x="1" y="9"/>
                    </a:moveTo>
                    <a:lnTo>
                      <a:pt x="1" y="8"/>
                    </a:lnTo>
                    <a:lnTo>
                      <a:pt x="10" y="0"/>
                    </a:lnTo>
                    <a:lnTo>
                      <a:pt x="15" y="0"/>
                    </a:lnTo>
                    <a:lnTo>
                      <a:pt x="19" y="5"/>
                    </a:lnTo>
                    <a:lnTo>
                      <a:pt x="21" y="8"/>
                    </a:lnTo>
                    <a:lnTo>
                      <a:pt x="21" y="11"/>
                    </a:lnTo>
                    <a:lnTo>
                      <a:pt x="19" y="13"/>
                    </a:lnTo>
                    <a:lnTo>
                      <a:pt x="16" y="17"/>
                    </a:lnTo>
                    <a:lnTo>
                      <a:pt x="0" y="34"/>
                    </a:lnTo>
                    <a:lnTo>
                      <a:pt x="22" y="34"/>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111" name="Freeform 215"/>
              <p:cNvSpPr>
                <a:spLocks/>
              </p:cNvSpPr>
              <p:nvPr/>
            </p:nvSpPr>
            <p:spPr bwMode="auto">
              <a:xfrm>
                <a:off x="3786" y="3487"/>
                <a:ext cx="3" cy="10"/>
              </a:xfrm>
              <a:custGeom>
                <a:avLst/>
                <a:gdLst/>
                <a:ahLst/>
                <a:cxnLst>
                  <a:cxn ang="0">
                    <a:pos x="3" y="2"/>
                  </a:cxn>
                  <a:cxn ang="0">
                    <a:pos x="2" y="3"/>
                  </a:cxn>
                  <a:cxn ang="0">
                    <a:pos x="0" y="2"/>
                  </a:cxn>
                  <a:cxn ang="0">
                    <a:pos x="2" y="0"/>
                  </a:cxn>
                  <a:cxn ang="0">
                    <a:pos x="3" y="2"/>
                  </a:cxn>
                  <a:cxn ang="0">
                    <a:pos x="3" y="4"/>
                  </a:cxn>
                  <a:cxn ang="0">
                    <a:pos x="2" y="8"/>
                  </a:cxn>
                  <a:cxn ang="0">
                    <a:pos x="0" y="10"/>
                  </a:cxn>
                </a:cxnLst>
                <a:rect l="0" t="0" r="r" b="b"/>
                <a:pathLst>
                  <a:path w="3" h="10">
                    <a:moveTo>
                      <a:pt x="3" y="2"/>
                    </a:moveTo>
                    <a:lnTo>
                      <a:pt x="2" y="3"/>
                    </a:lnTo>
                    <a:lnTo>
                      <a:pt x="0" y="2"/>
                    </a:lnTo>
                    <a:lnTo>
                      <a:pt x="2" y="0"/>
                    </a:lnTo>
                    <a:lnTo>
                      <a:pt x="3" y="2"/>
                    </a:lnTo>
                    <a:lnTo>
                      <a:pt x="3" y="4"/>
                    </a:lnTo>
                    <a:lnTo>
                      <a:pt x="2" y="8"/>
                    </a:lnTo>
                    <a:lnTo>
                      <a:pt x="0" y="10"/>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112" name="Freeform 216"/>
              <p:cNvSpPr>
                <a:spLocks/>
              </p:cNvSpPr>
              <p:nvPr/>
            </p:nvSpPr>
            <p:spPr bwMode="auto">
              <a:xfrm>
                <a:off x="3800" y="3456"/>
                <a:ext cx="22" cy="34"/>
              </a:xfrm>
              <a:custGeom>
                <a:avLst/>
                <a:gdLst/>
                <a:ahLst/>
                <a:cxnLst>
                  <a:cxn ang="0">
                    <a:pos x="1" y="9"/>
                  </a:cxn>
                  <a:cxn ang="0">
                    <a:pos x="1" y="8"/>
                  </a:cxn>
                  <a:cxn ang="0">
                    <a:pos x="3" y="5"/>
                  </a:cxn>
                  <a:cxn ang="0">
                    <a:pos x="7" y="0"/>
                  </a:cxn>
                  <a:cxn ang="0">
                    <a:pos x="15" y="0"/>
                  </a:cxn>
                  <a:cxn ang="0">
                    <a:pos x="19" y="5"/>
                  </a:cxn>
                  <a:cxn ang="0">
                    <a:pos x="21" y="8"/>
                  </a:cxn>
                  <a:cxn ang="0">
                    <a:pos x="21" y="11"/>
                  </a:cxn>
                  <a:cxn ang="0">
                    <a:pos x="19" y="13"/>
                  </a:cxn>
                  <a:cxn ang="0">
                    <a:pos x="16" y="17"/>
                  </a:cxn>
                  <a:cxn ang="0">
                    <a:pos x="0" y="34"/>
                  </a:cxn>
                  <a:cxn ang="0">
                    <a:pos x="22" y="34"/>
                  </a:cxn>
                </a:cxnLst>
                <a:rect l="0" t="0" r="r" b="b"/>
                <a:pathLst>
                  <a:path w="22" h="34">
                    <a:moveTo>
                      <a:pt x="1" y="9"/>
                    </a:moveTo>
                    <a:lnTo>
                      <a:pt x="1" y="8"/>
                    </a:lnTo>
                    <a:lnTo>
                      <a:pt x="3" y="5"/>
                    </a:lnTo>
                    <a:lnTo>
                      <a:pt x="7" y="0"/>
                    </a:lnTo>
                    <a:lnTo>
                      <a:pt x="15" y="0"/>
                    </a:lnTo>
                    <a:lnTo>
                      <a:pt x="19" y="5"/>
                    </a:lnTo>
                    <a:lnTo>
                      <a:pt x="21" y="8"/>
                    </a:lnTo>
                    <a:lnTo>
                      <a:pt x="21" y="11"/>
                    </a:lnTo>
                    <a:lnTo>
                      <a:pt x="19" y="13"/>
                    </a:lnTo>
                    <a:lnTo>
                      <a:pt x="16" y="17"/>
                    </a:lnTo>
                    <a:lnTo>
                      <a:pt x="0" y="34"/>
                    </a:lnTo>
                    <a:lnTo>
                      <a:pt x="22" y="34"/>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113" name="Freeform 217"/>
              <p:cNvSpPr>
                <a:spLocks/>
              </p:cNvSpPr>
              <p:nvPr/>
            </p:nvSpPr>
            <p:spPr bwMode="auto">
              <a:xfrm>
                <a:off x="3832" y="3456"/>
                <a:ext cx="22" cy="34"/>
              </a:xfrm>
              <a:custGeom>
                <a:avLst/>
                <a:gdLst/>
                <a:ahLst/>
                <a:cxnLst>
                  <a:cxn ang="0">
                    <a:pos x="2" y="0"/>
                  </a:cxn>
                  <a:cxn ang="0">
                    <a:pos x="20" y="0"/>
                  </a:cxn>
                  <a:cxn ang="0">
                    <a:pos x="11" y="13"/>
                  </a:cxn>
                  <a:cxn ang="0">
                    <a:pos x="15" y="13"/>
                  </a:cxn>
                  <a:cxn ang="0">
                    <a:pos x="19" y="15"/>
                  </a:cxn>
                  <a:cxn ang="0">
                    <a:pos x="20" y="16"/>
                  </a:cxn>
                  <a:cxn ang="0">
                    <a:pos x="22" y="22"/>
                  </a:cxn>
                  <a:cxn ang="0">
                    <a:pos x="22" y="24"/>
                  </a:cxn>
                  <a:cxn ang="0">
                    <a:pos x="20" y="30"/>
                  </a:cxn>
                  <a:cxn ang="0">
                    <a:pos x="17" y="33"/>
                  </a:cxn>
                  <a:cxn ang="0">
                    <a:pos x="12" y="34"/>
                  </a:cxn>
                  <a:cxn ang="0">
                    <a:pos x="8" y="34"/>
                  </a:cxn>
                  <a:cxn ang="0">
                    <a:pos x="2" y="33"/>
                  </a:cxn>
                  <a:cxn ang="0">
                    <a:pos x="1" y="31"/>
                  </a:cxn>
                  <a:cxn ang="0">
                    <a:pos x="0" y="27"/>
                  </a:cxn>
                </a:cxnLst>
                <a:rect l="0" t="0" r="r" b="b"/>
                <a:pathLst>
                  <a:path w="22" h="34">
                    <a:moveTo>
                      <a:pt x="2" y="0"/>
                    </a:moveTo>
                    <a:lnTo>
                      <a:pt x="20" y="0"/>
                    </a:lnTo>
                    <a:lnTo>
                      <a:pt x="11" y="13"/>
                    </a:lnTo>
                    <a:lnTo>
                      <a:pt x="15" y="13"/>
                    </a:lnTo>
                    <a:lnTo>
                      <a:pt x="19" y="15"/>
                    </a:lnTo>
                    <a:lnTo>
                      <a:pt x="20" y="16"/>
                    </a:lnTo>
                    <a:lnTo>
                      <a:pt x="22" y="22"/>
                    </a:lnTo>
                    <a:lnTo>
                      <a:pt x="22" y="24"/>
                    </a:lnTo>
                    <a:lnTo>
                      <a:pt x="20" y="30"/>
                    </a:lnTo>
                    <a:lnTo>
                      <a:pt x="17" y="33"/>
                    </a:lnTo>
                    <a:lnTo>
                      <a:pt x="12" y="34"/>
                    </a:lnTo>
                    <a:lnTo>
                      <a:pt x="8" y="34"/>
                    </a:lnTo>
                    <a:lnTo>
                      <a:pt x="2" y="33"/>
                    </a:lnTo>
                    <a:lnTo>
                      <a:pt x="1" y="31"/>
                    </a:lnTo>
                    <a:lnTo>
                      <a:pt x="0" y="27"/>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114" name="Freeform 218"/>
              <p:cNvSpPr>
                <a:spLocks/>
              </p:cNvSpPr>
              <p:nvPr/>
            </p:nvSpPr>
            <p:spPr bwMode="auto">
              <a:xfrm>
                <a:off x="3865" y="3450"/>
                <a:ext cx="9" cy="51"/>
              </a:xfrm>
              <a:custGeom>
                <a:avLst/>
                <a:gdLst/>
                <a:ahLst/>
                <a:cxnLst>
                  <a:cxn ang="0">
                    <a:pos x="0" y="0"/>
                  </a:cxn>
                  <a:cxn ang="0">
                    <a:pos x="2" y="3"/>
                  </a:cxn>
                  <a:cxn ang="0">
                    <a:pos x="8" y="15"/>
                  </a:cxn>
                  <a:cxn ang="0">
                    <a:pos x="9" y="22"/>
                  </a:cxn>
                  <a:cxn ang="0">
                    <a:pos x="9" y="29"/>
                  </a:cxn>
                  <a:cxn ang="0">
                    <a:pos x="8" y="37"/>
                  </a:cxn>
                  <a:cxn ang="0">
                    <a:pos x="5" y="43"/>
                  </a:cxn>
                  <a:cxn ang="0">
                    <a:pos x="2" y="48"/>
                  </a:cxn>
                  <a:cxn ang="0">
                    <a:pos x="0" y="51"/>
                  </a:cxn>
                </a:cxnLst>
                <a:rect l="0" t="0" r="r" b="b"/>
                <a:pathLst>
                  <a:path w="9" h="51">
                    <a:moveTo>
                      <a:pt x="0" y="0"/>
                    </a:moveTo>
                    <a:lnTo>
                      <a:pt x="2" y="3"/>
                    </a:lnTo>
                    <a:lnTo>
                      <a:pt x="8" y="15"/>
                    </a:lnTo>
                    <a:lnTo>
                      <a:pt x="9" y="22"/>
                    </a:lnTo>
                    <a:lnTo>
                      <a:pt x="9" y="29"/>
                    </a:lnTo>
                    <a:lnTo>
                      <a:pt x="8" y="37"/>
                    </a:lnTo>
                    <a:lnTo>
                      <a:pt x="5" y="43"/>
                    </a:lnTo>
                    <a:lnTo>
                      <a:pt x="2" y="48"/>
                    </a:lnTo>
                    <a:lnTo>
                      <a:pt x="0" y="51"/>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115" name="Freeform 219"/>
              <p:cNvSpPr>
                <a:spLocks/>
              </p:cNvSpPr>
              <p:nvPr/>
            </p:nvSpPr>
            <p:spPr bwMode="auto">
              <a:xfrm>
                <a:off x="3296" y="3462"/>
                <a:ext cx="30" cy="31"/>
              </a:xfrm>
              <a:custGeom>
                <a:avLst/>
                <a:gdLst/>
                <a:ahLst/>
                <a:cxnLst>
                  <a:cxn ang="0">
                    <a:pos x="30" y="16"/>
                  </a:cxn>
                  <a:cxn ang="0">
                    <a:pos x="30" y="10"/>
                  </a:cxn>
                  <a:cxn ang="0">
                    <a:pos x="27" y="6"/>
                  </a:cxn>
                  <a:cxn ang="0">
                    <a:pos x="25" y="3"/>
                  </a:cxn>
                  <a:cxn ang="0">
                    <a:pos x="20" y="0"/>
                  </a:cxn>
                  <a:cxn ang="0">
                    <a:pos x="15" y="0"/>
                  </a:cxn>
                  <a:cxn ang="0">
                    <a:pos x="11" y="0"/>
                  </a:cxn>
                  <a:cxn ang="0">
                    <a:pos x="7" y="3"/>
                  </a:cxn>
                  <a:cxn ang="0">
                    <a:pos x="3" y="6"/>
                  </a:cxn>
                  <a:cxn ang="0">
                    <a:pos x="1" y="10"/>
                  </a:cxn>
                  <a:cxn ang="0">
                    <a:pos x="0" y="16"/>
                  </a:cxn>
                  <a:cxn ang="0">
                    <a:pos x="1" y="20"/>
                  </a:cxn>
                  <a:cxn ang="0">
                    <a:pos x="3" y="24"/>
                  </a:cxn>
                  <a:cxn ang="0">
                    <a:pos x="7" y="28"/>
                  </a:cxn>
                  <a:cxn ang="0">
                    <a:pos x="11" y="29"/>
                  </a:cxn>
                  <a:cxn ang="0">
                    <a:pos x="15" y="31"/>
                  </a:cxn>
                  <a:cxn ang="0">
                    <a:pos x="20" y="29"/>
                  </a:cxn>
                  <a:cxn ang="0">
                    <a:pos x="25" y="28"/>
                  </a:cxn>
                  <a:cxn ang="0">
                    <a:pos x="27" y="24"/>
                  </a:cxn>
                  <a:cxn ang="0">
                    <a:pos x="30" y="20"/>
                  </a:cxn>
                  <a:cxn ang="0">
                    <a:pos x="30" y="16"/>
                  </a:cxn>
                </a:cxnLst>
                <a:rect l="0" t="0" r="r" b="b"/>
                <a:pathLst>
                  <a:path w="30" h="31">
                    <a:moveTo>
                      <a:pt x="30" y="16"/>
                    </a:moveTo>
                    <a:lnTo>
                      <a:pt x="30" y="10"/>
                    </a:lnTo>
                    <a:lnTo>
                      <a:pt x="27" y="6"/>
                    </a:lnTo>
                    <a:lnTo>
                      <a:pt x="25" y="3"/>
                    </a:lnTo>
                    <a:lnTo>
                      <a:pt x="20" y="0"/>
                    </a:lnTo>
                    <a:lnTo>
                      <a:pt x="15" y="0"/>
                    </a:lnTo>
                    <a:lnTo>
                      <a:pt x="11" y="0"/>
                    </a:lnTo>
                    <a:lnTo>
                      <a:pt x="7" y="3"/>
                    </a:lnTo>
                    <a:lnTo>
                      <a:pt x="3" y="6"/>
                    </a:lnTo>
                    <a:lnTo>
                      <a:pt x="1" y="10"/>
                    </a:lnTo>
                    <a:lnTo>
                      <a:pt x="0" y="16"/>
                    </a:lnTo>
                    <a:lnTo>
                      <a:pt x="1" y="20"/>
                    </a:lnTo>
                    <a:lnTo>
                      <a:pt x="3" y="24"/>
                    </a:lnTo>
                    <a:lnTo>
                      <a:pt x="7" y="28"/>
                    </a:lnTo>
                    <a:lnTo>
                      <a:pt x="11" y="29"/>
                    </a:lnTo>
                    <a:lnTo>
                      <a:pt x="15" y="31"/>
                    </a:lnTo>
                    <a:lnTo>
                      <a:pt x="20" y="29"/>
                    </a:lnTo>
                    <a:lnTo>
                      <a:pt x="25" y="28"/>
                    </a:lnTo>
                    <a:lnTo>
                      <a:pt x="27" y="24"/>
                    </a:lnTo>
                    <a:lnTo>
                      <a:pt x="30" y="20"/>
                    </a:lnTo>
                    <a:lnTo>
                      <a:pt x="30" y="16"/>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1116" name="Freeform 220"/>
              <p:cNvSpPr>
                <a:spLocks/>
              </p:cNvSpPr>
              <p:nvPr/>
            </p:nvSpPr>
            <p:spPr bwMode="auto">
              <a:xfrm>
                <a:off x="2112" y="2777"/>
                <a:ext cx="29" cy="30"/>
              </a:xfrm>
              <a:custGeom>
                <a:avLst/>
                <a:gdLst/>
                <a:ahLst/>
                <a:cxnLst>
                  <a:cxn ang="0">
                    <a:pos x="29" y="15"/>
                  </a:cxn>
                  <a:cxn ang="0">
                    <a:pos x="29" y="11"/>
                  </a:cxn>
                  <a:cxn ang="0">
                    <a:pos x="26" y="7"/>
                  </a:cxn>
                  <a:cxn ang="0">
                    <a:pos x="23" y="3"/>
                  </a:cxn>
                  <a:cxn ang="0">
                    <a:pos x="19" y="1"/>
                  </a:cxn>
                  <a:cxn ang="0">
                    <a:pos x="13" y="0"/>
                  </a:cxn>
                  <a:cxn ang="0">
                    <a:pos x="9" y="1"/>
                  </a:cxn>
                  <a:cxn ang="0">
                    <a:pos x="5" y="3"/>
                  </a:cxn>
                  <a:cxn ang="0">
                    <a:pos x="3" y="7"/>
                  </a:cxn>
                  <a:cxn ang="0">
                    <a:pos x="0" y="11"/>
                  </a:cxn>
                  <a:cxn ang="0">
                    <a:pos x="0" y="15"/>
                  </a:cxn>
                  <a:cxn ang="0">
                    <a:pos x="0" y="19"/>
                  </a:cxn>
                  <a:cxn ang="0">
                    <a:pos x="3" y="23"/>
                  </a:cxn>
                  <a:cxn ang="0">
                    <a:pos x="5" y="27"/>
                  </a:cxn>
                  <a:cxn ang="0">
                    <a:pos x="9" y="29"/>
                  </a:cxn>
                  <a:cxn ang="0">
                    <a:pos x="13" y="30"/>
                  </a:cxn>
                  <a:cxn ang="0">
                    <a:pos x="19" y="29"/>
                  </a:cxn>
                  <a:cxn ang="0">
                    <a:pos x="23" y="27"/>
                  </a:cxn>
                  <a:cxn ang="0">
                    <a:pos x="26" y="23"/>
                  </a:cxn>
                  <a:cxn ang="0">
                    <a:pos x="29" y="19"/>
                  </a:cxn>
                  <a:cxn ang="0">
                    <a:pos x="29" y="15"/>
                  </a:cxn>
                </a:cxnLst>
                <a:rect l="0" t="0" r="r" b="b"/>
                <a:pathLst>
                  <a:path w="29" h="30">
                    <a:moveTo>
                      <a:pt x="29" y="15"/>
                    </a:moveTo>
                    <a:lnTo>
                      <a:pt x="29" y="11"/>
                    </a:lnTo>
                    <a:lnTo>
                      <a:pt x="26" y="7"/>
                    </a:lnTo>
                    <a:lnTo>
                      <a:pt x="23" y="3"/>
                    </a:lnTo>
                    <a:lnTo>
                      <a:pt x="19" y="1"/>
                    </a:lnTo>
                    <a:lnTo>
                      <a:pt x="13" y="0"/>
                    </a:lnTo>
                    <a:lnTo>
                      <a:pt x="9" y="1"/>
                    </a:lnTo>
                    <a:lnTo>
                      <a:pt x="5" y="3"/>
                    </a:lnTo>
                    <a:lnTo>
                      <a:pt x="3" y="7"/>
                    </a:lnTo>
                    <a:lnTo>
                      <a:pt x="0" y="11"/>
                    </a:lnTo>
                    <a:lnTo>
                      <a:pt x="0" y="15"/>
                    </a:lnTo>
                    <a:lnTo>
                      <a:pt x="0" y="19"/>
                    </a:lnTo>
                    <a:lnTo>
                      <a:pt x="3" y="23"/>
                    </a:lnTo>
                    <a:lnTo>
                      <a:pt x="5" y="27"/>
                    </a:lnTo>
                    <a:lnTo>
                      <a:pt x="9" y="29"/>
                    </a:lnTo>
                    <a:lnTo>
                      <a:pt x="13" y="30"/>
                    </a:lnTo>
                    <a:lnTo>
                      <a:pt x="19" y="29"/>
                    </a:lnTo>
                    <a:lnTo>
                      <a:pt x="23" y="27"/>
                    </a:lnTo>
                    <a:lnTo>
                      <a:pt x="26" y="23"/>
                    </a:lnTo>
                    <a:lnTo>
                      <a:pt x="29" y="19"/>
                    </a:lnTo>
                    <a:lnTo>
                      <a:pt x="29" y="15"/>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1117" name="Freeform 221"/>
              <p:cNvSpPr>
                <a:spLocks/>
              </p:cNvSpPr>
              <p:nvPr/>
            </p:nvSpPr>
            <p:spPr bwMode="auto">
              <a:xfrm>
                <a:off x="2043" y="2910"/>
                <a:ext cx="29" cy="29"/>
              </a:xfrm>
              <a:custGeom>
                <a:avLst/>
                <a:gdLst/>
                <a:ahLst/>
                <a:cxnLst>
                  <a:cxn ang="0">
                    <a:pos x="29" y="14"/>
                  </a:cxn>
                  <a:cxn ang="0">
                    <a:pos x="29" y="10"/>
                  </a:cxn>
                  <a:cxn ang="0">
                    <a:pos x="26" y="6"/>
                  </a:cxn>
                  <a:cxn ang="0">
                    <a:pos x="23" y="3"/>
                  </a:cxn>
                  <a:cxn ang="0">
                    <a:pos x="19" y="0"/>
                  </a:cxn>
                  <a:cxn ang="0">
                    <a:pos x="15" y="0"/>
                  </a:cxn>
                  <a:cxn ang="0">
                    <a:pos x="10" y="0"/>
                  </a:cxn>
                  <a:cxn ang="0">
                    <a:pos x="6" y="3"/>
                  </a:cxn>
                  <a:cxn ang="0">
                    <a:pos x="3" y="6"/>
                  </a:cxn>
                  <a:cxn ang="0">
                    <a:pos x="0" y="10"/>
                  </a:cxn>
                  <a:cxn ang="0">
                    <a:pos x="0" y="14"/>
                  </a:cxn>
                  <a:cxn ang="0">
                    <a:pos x="0" y="19"/>
                  </a:cxn>
                  <a:cxn ang="0">
                    <a:pos x="3" y="24"/>
                  </a:cxn>
                  <a:cxn ang="0">
                    <a:pos x="6" y="26"/>
                  </a:cxn>
                  <a:cxn ang="0">
                    <a:pos x="10" y="29"/>
                  </a:cxn>
                  <a:cxn ang="0">
                    <a:pos x="15" y="29"/>
                  </a:cxn>
                  <a:cxn ang="0">
                    <a:pos x="19" y="29"/>
                  </a:cxn>
                  <a:cxn ang="0">
                    <a:pos x="23" y="26"/>
                  </a:cxn>
                  <a:cxn ang="0">
                    <a:pos x="26" y="24"/>
                  </a:cxn>
                  <a:cxn ang="0">
                    <a:pos x="29" y="19"/>
                  </a:cxn>
                  <a:cxn ang="0">
                    <a:pos x="29" y="14"/>
                  </a:cxn>
                </a:cxnLst>
                <a:rect l="0" t="0" r="r" b="b"/>
                <a:pathLst>
                  <a:path w="29" h="29">
                    <a:moveTo>
                      <a:pt x="29" y="14"/>
                    </a:moveTo>
                    <a:lnTo>
                      <a:pt x="29" y="10"/>
                    </a:lnTo>
                    <a:lnTo>
                      <a:pt x="26" y="6"/>
                    </a:lnTo>
                    <a:lnTo>
                      <a:pt x="23" y="3"/>
                    </a:lnTo>
                    <a:lnTo>
                      <a:pt x="19" y="0"/>
                    </a:lnTo>
                    <a:lnTo>
                      <a:pt x="15" y="0"/>
                    </a:lnTo>
                    <a:lnTo>
                      <a:pt x="10" y="0"/>
                    </a:lnTo>
                    <a:lnTo>
                      <a:pt x="6" y="3"/>
                    </a:lnTo>
                    <a:lnTo>
                      <a:pt x="3" y="6"/>
                    </a:lnTo>
                    <a:lnTo>
                      <a:pt x="0" y="10"/>
                    </a:lnTo>
                    <a:lnTo>
                      <a:pt x="0" y="14"/>
                    </a:lnTo>
                    <a:lnTo>
                      <a:pt x="0" y="19"/>
                    </a:lnTo>
                    <a:lnTo>
                      <a:pt x="3" y="24"/>
                    </a:lnTo>
                    <a:lnTo>
                      <a:pt x="6" y="26"/>
                    </a:lnTo>
                    <a:lnTo>
                      <a:pt x="10" y="29"/>
                    </a:lnTo>
                    <a:lnTo>
                      <a:pt x="15" y="29"/>
                    </a:lnTo>
                    <a:lnTo>
                      <a:pt x="19" y="29"/>
                    </a:lnTo>
                    <a:lnTo>
                      <a:pt x="23" y="26"/>
                    </a:lnTo>
                    <a:lnTo>
                      <a:pt x="26" y="24"/>
                    </a:lnTo>
                    <a:lnTo>
                      <a:pt x="29" y="19"/>
                    </a:lnTo>
                    <a:lnTo>
                      <a:pt x="29" y="14"/>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1118" name="Freeform 222"/>
              <p:cNvSpPr>
                <a:spLocks/>
              </p:cNvSpPr>
              <p:nvPr/>
            </p:nvSpPr>
            <p:spPr bwMode="auto">
              <a:xfrm>
                <a:off x="1959" y="2910"/>
                <a:ext cx="31" cy="29"/>
              </a:xfrm>
              <a:custGeom>
                <a:avLst/>
                <a:gdLst/>
                <a:ahLst/>
                <a:cxnLst>
                  <a:cxn ang="0">
                    <a:pos x="31" y="14"/>
                  </a:cxn>
                  <a:cxn ang="0">
                    <a:pos x="29" y="10"/>
                  </a:cxn>
                  <a:cxn ang="0">
                    <a:pos x="28" y="6"/>
                  </a:cxn>
                  <a:cxn ang="0">
                    <a:pos x="24" y="3"/>
                  </a:cxn>
                  <a:cxn ang="0">
                    <a:pos x="20" y="0"/>
                  </a:cxn>
                  <a:cxn ang="0">
                    <a:pos x="15" y="0"/>
                  </a:cxn>
                  <a:cxn ang="0">
                    <a:pos x="11" y="0"/>
                  </a:cxn>
                  <a:cxn ang="0">
                    <a:pos x="7" y="3"/>
                  </a:cxn>
                  <a:cxn ang="0">
                    <a:pos x="3" y="6"/>
                  </a:cxn>
                  <a:cxn ang="0">
                    <a:pos x="2" y="10"/>
                  </a:cxn>
                  <a:cxn ang="0">
                    <a:pos x="0" y="14"/>
                  </a:cxn>
                  <a:cxn ang="0">
                    <a:pos x="2" y="19"/>
                  </a:cxn>
                  <a:cxn ang="0">
                    <a:pos x="3" y="24"/>
                  </a:cxn>
                  <a:cxn ang="0">
                    <a:pos x="7" y="26"/>
                  </a:cxn>
                  <a:cxn ang="0">
                    <a:pos x="11" y="29"/>
                  </a:cxn>
                  <a:cxn ang="0">
                    <a:pos x="15" y="29"/>
                  </a:cxn>
                  <a:cxn ang="0">
                    <a:pos x="20" y="29"/>
                  </a:cxn>
                  <a:cxn ang="0">
                    <a:pos x="24" y="26"/>
                  </a:cxn>
                  <a:cxn ang="0">
                    <a:pos x="28" y="24"/>
                  </a:cxn>
                  <a:cxn ang="0">
                    <a:pos x="29" y="19"/>
                  </a:cxn>
                  <a:cxn ang="0">
                    <a:pos x="31" y="14"/>
                  </a:cxn>
                </a:cxnLst>
                <a:rect l="0" t="0" r="r" b="b"/>
                <a:pathLst>
                  <a:path w="31" h="29">
                    <a:moveTo>
                      <a:pt x="31" y="14"/>
                    </a:moveTo>
                    <a:lnTo>
                      <a:pt x="29" y="10"/>
                    </a:lnTo>
                    <a:lnTo>
                      <a:pt x="28" y="6"/>
                    </a:lnTo>
                    <a:lnTo>
                      <a:pt x="24" y="3"/>
                    </a:lnTo>
                    <a:lnTo>
                      <a:pt x="20" y="0"/>
                    </a:lnTo>
                    <a:lnTo>
                      <a:pt x="15" y="0"/>
                    </a:lnTo>
                    <a:lnTo>
                      <a:pt x="11" y="0"/>
                    </a:lnTo>
                    <a:lnTo>
                      <a:pt x="7" y="3"/>
                    </a:lnTo>
                    <a:lnTo>
                      <a:pt x="3" y="6"/>
                    </a:lnTo>
                    <a:lnTo>
                      <a:pt x="2" y="10"/>
                    </a:lnTo>
                    <a:lnTo>
                      <a:pt x="0" y="14"/>
                    </a:lnTo>
                    <a:lnTo>
                      <a:pt x="2" y="19"/>
                    </a:lnTo>
                    <a:lnTo>
                      <a:pt x="3" y="24"/>
                    </a:lnTo>
                    <a:lnTo>
                      <a:pt x="7" y="26"/>
                    </a:lnTo>
                    <a:lnTo>
                      <a:pt x="11" y="29"/>
                    </a:lnTo>
                    <a:lnTo>
                      <a:pt x="15" y="29"/>
                    </a:lnTo>
                    <a:lnTo>
                      <a:pt x="20" y="29"/>
                    </a:lnTo>
                    <a:lnTo>
                      <a:pt x="24" y="26"/>
                    </a:lnTo>
                    <a:lnTo>
                      <a:pt x="28" y="24"/>
                    </a:lnTo>
                    <a:lnTo>
                      <a:pt x="29" y="19"/>
                    </a:lnTo>
                    <a:lnTo>
                      <a:pt x="31" y="14"/>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1119" name="Freeform 223"/>
              <p:cNvSpPr>
                <a:spLocks/>
              </p:cNvSpPr>
              <p:nvPr/>
            </p:nvSpPr>
            <p:spPr bwMode="auto">
              <a:xfrm>
                <a:off x="1849" y="3219"/>
                <a:ext cx="31" cy="31"/>
              </a:xfrm>
              <a:custGeom>
                <a:avLst/>
                <a:gdLst/>
                <a:ahLst/>
                <a:cxnLst>
                  <a:cxn ang="0">
                    <a:pos x="31" y="15"/>
                  </a:cxn>
                  <a:cxn ang="0">
                    <a:pos x="29" y="11"/>
                  </a:cxn>
                  <a:cxn ang="0">
                    <a:pos x="28" y="7"/>
                  </a:cxn>
                  <a:cxn ang="0">
                    <a:pos x="24" y="3"/>
                  </a:cxn>
                  <a:cxn ang="0">
                    <a:pos x="20" y="2"/>
                  </a:cxn>
                  <a:cxn ang="0">
                    <a:pos x="15" y="0"/>
                  </a:cxn>
                  <a:cxn ang="0">
                    <a:pos x="10" y="2"/>
                  </a:cxn>
                  <a:cxn ang="0">
                    <a:pos x="6" y="3"/>
                  </a:cxn>
                  <a:cxn ang="0">
                    <a:pos x="3" y="7"/>
                  </a:cxn>
                  <a:cxn ang="0">
                    <a:pos x="2" y="11"/>
                  </a:cxn>
                  <a:cxn ang="0">
                    <a:pos x="0" y="15"/>
                  </a:cxn>
                  <a:cxn ang="0">
                    <a:pos x="2" y="20"/>
                  </a:cxn>
                  <a:cxn ang="0">
                    <a:pos x="3" y="24"/>
                  </a:cxn>
                  <a:cxn ang="0">
                    <a:pos x="6" y="28"/>
                  </a:cxn>
                  <a:cxn ang="0">
                    <a:pos x="10" y="29"/>
                  </a:cxn>
                  <a:cxn ang="0">
                    <a:pos x="15" y="31"/>
                  </a:cxn>
                  <a:cxn ang="0">
                    <a:pos x="20" y="29"/>
                  </a:cxn>
                  <a:cxn ang="0">
                    <a:pos x="24" y="28"/>
                  </a:cxn>
                  <a:cxn ang="0">
                    <a:pos x="28" y="24"/>
                  </a:cxn>
                  <a:cxn ang="0">
                    <a:pos x="29" y="20"/>
                  </a:cxn>
                  <a:cxn ang="0">
                    <a:pos x="31" y="15"/>
                  </a:cxn>
                </a:cxnLst>
                <a:rect l="0" t="0" r="r" b="b"/>
                <a:pathLst>
                  <a:path w="31" h="31">
                    <a:moveTo>
                      <a:pt x="31" y="15"/>
                    </a:moveTo>
                    <a:lnTo>
                      <a:pt x="29" y="11"/>
                    </a:lnTo>
                    <a:lnTo>
                      <a:pt x="28" y="7"/>
                    </a:lnTo>
                    <a:lnTo>
                      <a:pt x="24" y="3"/>
                    </a:lnTo>
                    <a:lnTo>
                      <a:pt x="20" y="2"/>
                    </a:lnTo>
                    <a:lnTo>
                      <a:pt x="15" y="0"/>
                    </a:lnTo>
                    <a:lnTo>
                      <a:pt x="10" y="2"/>
                    </a:lnTo>
                    <a:lnTo>
                      <a:pt x="6" y="3"/>
                    </a:lnTo>
                    <a:lnTo>
                      <a:pt x="3" y="7"/>
                    </a:lnTo>
                    <a:lnTo>
                      <a:pt x="2" y="11"/>
                    </a:lnTo>
                    <a:lnTo>
                      <a:pt x="0" y="15"/>
                    </a:lnTo>
                    <a:lnTo>
                      <a:pt x="2" y="20"/>
                    </a:lnTo>
                    <a:lnTo>
                      <a:pt x="3" y="24"/>
                    </a:lnTo>
                    <a:lnTo>
                      <a:pt x="6" y="28"/>
                    </a:lnTo>
                    <a:lnTo>
                      <a:pt x="10" y="29"/>
                    </a:lnTo>
                    <a:lnTo>
                      <a:pt x="15" y="31"/>
                    </a:lnTo>
                    <a:lnTo>
                      <a:pt x="20" y="29"/>
                    </a:lnTo>
                    <a:lnTo>
                      <a:pt x="24" y="28"/>
                    </a:lnTo>
                    <a:lnTo>
                      <a:pt x="28" y="24"/>
                    </a:lnTo>
                    <a:lnTo>
                      <a:pt x="29" y="20"/>
                    </a:lnTo>
                    <a:lnTo>
                      <a:pt x="31" y="15"/>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1120" name="Freeform 224"/>
              <p:cNvSpPr>
                <a:spLocks/>
              </p:cNvSpPr>
              <p:nvPr/>
            </p:nvSpPr>
            <p:spPr bwMode="auto">
              <a:xfrm>
                <a:off x="1700" y="3495"/>
                <a:ext cx="29" cy="29"/>
              </a:xfrm>
              <a:custGeom>
                <a:avLst/>
                <a:gdLst/>
                <a:ahLst/>
                <a:cxnLst>
                  <a:cxn ang="0">
                    <a:pos x="29" y="15"/>
                  </a:cxn>
                  <a:cxn ang="0">
                    <a:pos x="29" y="10"/>
                  </a:cxn>
                  <a:cxn ang="0">
                    <a:pos x="26" y="6"/>
                  </a:cxn>
                  <a:cxn ang="0">
                    <a:pos x="23" y="3"/>
                  </a:cxn>
                  <a:cxn ang="0">
                    <a:pos x="19" y="0"/>
                  </a:cxn>
                  <a:cxn ang="0">
                    <a:pos x="13" y="0"/>
                  </a:cxn>
                  <a:cxn ang="0">
                    <a:pos x="9" y="0"/>
                  </a:cxn>
                  <a:cxn ang="0">
                    <a:pos x="5" y="3"/>
                  </a:cxn>
                  <a:cxn ang="0">
                    <a:pos x="2" y="6"/>
                  </a:cxn>
                  <a:cxn ang="0">
                    <a:pos x="0" y="10"/>
                  </a:cxn>
                  <a:cxn ang="0">
                    <a:pos x="0" y="15"/>
                  </a:cxn>
                  <a:cxn ang="0">
                    <a:pos x="0" y="20"/>
                  </a:cxn>
                  <a:cxn ang="0">
                    <a:pos x="2" y="24"/>
                  </a:cxn>
                  <a:cxn ang="0">
                    <a:pos x="5" y="26"/>
                  </a:cxn>
                  <a:cxn ang="0">
                    <a:pos x="9" y="29"/>
                  </a:cxn>
                  <a:cxn ang="0">
                    <a:pos x="13" y="29"/>
                  </a:cxn>
                  <a:cxn ang="0">
                    <a:pos x="19" y="29"/>
                  </a:cxn>
                  <a:cxn ang="0">
                    <a:pos x="23" y="26"/>
                  </a:cxn>
                  <a:cxn ang="0">
                    <a:pos x="26" y="24"/>
                  </a:cxn>
                  <a:cxn ang="0">
                    <a:pos x="29" y="20"/>
                  </a:cxn>
                  <a:cxn ang="0">
                    <a:pos x="29" y="15"/>
                  </a:cxn>
                </a:cxnLst>
                <a:rect l="0" t="0" r="r" b="b"/>
                <a:pathLst>
                  <a:path w="29" h="29">
                    <a:moveTo>
                      <a:pt x="29" y="15"/>
                    </a:moveTo>
                    <a:lnTo>
                      <a:pt x="29" y="10"/>
                    </a:lnTo>
                    <a:lnTo>
                      <a:pt x="26" y="6"/>
                    </a:lnTo>
                    <a:lnTo>
                      <a:pt x="23" y="3"/>
                    </a:lnTo>
                    <a:lnTo>
                      <a:pt x="19" y="0"/>
                    </a:lnTo>
                    <a:lnTo>
                      <a:pt x="13" y="0"/>
                    </a:lnTo>
                    <a:lnTo>
                      <a:pt x="9" y="0"/>
                    </a:lnTo>
                    <a:lnTo>
                      <a:pt x="5" y="3"/>
                    </a:lnTo>
                    <a:lnTo>
                      <a:pt x="2" y="6"/>
                    </a:lnTo>
                    <a:lnTo>
                      <a:pt x="0" y="10"/>
                    </a:lnTo>
                    <a:lnTo>
                      <a:pt x="0" y="15"/>
                    </a:lnTo>
                    <a:lnTo>
                      <a:pt x="0" y="20"/>
                    </a:lnTo>
                    <a:lnTo>
                      <a:pt x="2" y="24"/>
                    </a:lnTo>
                    <a:lnTo>
                      <a:pt x="5" y="26"/>
                    </a:lnTo>
                    <a:lnTo>
                      <a:pt x="9" y="29"/>
                    </a:lnTo>
                    <a:lnTo>
                      <a:pt x="13" y="29"/>
                    </a:lnTo>
                    <a:lnTo>
                      <a:pt x="19" y="29"/>
                    </a:lnTo>
                    <a:lnTo>
                      <a:pt x="23" y="26"/>
                    </a:lnTo>
                    <a:lnTo>
                      <a:pt x="26" y="24"/>
                    </a:lnTo>
                    <a:lnTo>
                      <a:pt x="29" y="20"/>
                    </a:lnTo>
                    <a:lnTo>
                      <a:pt x="29" y="15"/>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1121" name="Freeform 225"/>
              <p:cNvSpPr>
                <a:spLocks/>
              </p:cNvSpPr>
              <p:nvPr/>
            </p:nvSpPr>
            <p:spPr bwMode="auto">
              <a:xfrm>
                <a:off x="3296" y="3381"/>
                <a:ext cx="30" cy="31"/>
              </a:xfrm>
              <a:custGeom>
                <a:avLst/>
                <a:gdLst/>
                <a:ahLst/>
                <a:cxnLst>
                  <a:cxn ang="0">
                    <a:pos x="30" y="15"/>
                  </a:cxn>
                  <a:cxn ang="0">
                    <a:pos x="30" y="11"/>
                  </a:cxn>
                  <a:cxn ang="0">
                    <a:pos x="27" y="7"/>
                  </a:cxn>
                  <a:cxn ang="0">
                    <a:pos x="25" y="3"/>
                  </a:cxn>
                  <a:cxn ang="0">
                    <a:pos x="20" y="2"/>
                  </a:cxn>
                  <a:cxn ang="0">
                    <a:pos x="15" y="0"/>
                  </a:cxn>
                  <a:cxn ang="0">
                    <a:pos x="11" y="2"/>
                  </a:cxn>
                  <a:cxn ang="0">
                    <a:pos x="7" y="3"/>
                  </a:cxn>
                  <a:cxn ang="0">
                    <a:pos x="3" y="7"/>
                  </a:cxn>
                  <a:cxn ang="0">
                    <a:pos x="1" y="11"/>
                  </a:cxn>
                  <a:cxn ang="0">
                    <a:pos x="0" y="15"/>
                  </a:cxn>
                  <a:cxn ang="0">
                    <a:pos x="1" y="20"/>
                  </a:cxn>
                  <a:cxn ang="0">
                    <a:pos x="3" y="24"/>
                  </a:cxn>
                  <a:cxn ang="0">
                    <a:pos x="7" y="28"/>
                  </a:cxn>
                  <a:cxn ang="0">
                    <a:pos x="11" y="29"/>
                  </a:cxn>
                  <a:cxn ang="0">
                    <a:pos x="15" y="31"/>
                  </a:cxn>
                  <a:cxn ang="0">
                    <a:pos x="20" y="29"/>
                  </a:cxn>
                  <a:cxn ang="0">
                    <a:pos x="25" y="28"/>
                  </a:cxn>
                  <a:cxn ang="0">
                    <a:pos x="27" y="24"/>
                  </a:cxn>
                  <a:cxn ang="0">
                    <a:pos x="30" y="20"/>
                  </a:cxn>
                  <a:cxn ang="0">
                    <a:pos x="30" y="15"/>
                  </a:cxn>
                </a:cxnLst>
                <a:rect l="0" t="0" r="r" b="b"/>
                <a:pathLst>
                  <a:path w="30" h="31">
                    <a:moveTo>
                      <a:pt x="30" y="15"/>
                    </a:moveTo>
                    <a:lnTo>
                      <a:pt x="30" y="11"/>
                    </a:lnTo>
                    <a:lnTo>
                      <a:pt x="27" y="7"/>
                    </a:lnTo>
                    <a:lnTo>
                      <a:pt x="25" y="3"/>
                    </a:lnTo>
                    <a:lnTo>
                      <a:pt x="20" y="2"/>
                    </a:lnTo>
                    <a:lnTo>
                      <a:pt x="15" y="0"/>
                    </a:lnTo>
                    <a:lnTo>
                      <a:pt x="11" y="2"/>
                    </a:lnTo>
                    <a:lnTo>
                      <a:pt x="7" y="3"/>
                    </a:lnTo>
                    <a:lnTo>
                      <a:pt x="3" y="7"/>
                    </a:lnTo>
                    <a:lnTo>
                      <a:pt x="1" y="11"/>
                    </a:lnTo>
                    <a:lnTo>
                      <a:pt x="0" y="15"/>
                    </a:lnTo>
                    <a:lnTo>
                      <a:pt x="1" y="20"/>
                    </a:lnTo>
                    <a:lnTo>
                      <a:pt x="3" y="24"/>
                    </a:lnTo>
                    <a:lnTo>
                      <a:pt x="7" y="28"/>
                    </a:lnTo>
                    <a:lnTo>
                      <a:pt x="11" y="29"/>
                    </a:lnTo>
                    <a:lnTo>
                      <a:pt x="15" y="31"/>
                    </a:lnTo>
                    <a:lnTo>
                      <a:pt x="20" y="29"/>
                    </a:lnTo>
                    <a:lnTo>
                      <a:pt x="25" y="28"/>
                    </a:lnTo>
                    <a:lnTo>
                      <a:pt x="27" y="24"/>
                    </a:lnTo>
                    <a:lnTo>
                      <a:pt x="30" y="20"/>
                    </a:lnTo>
                    <a:lnTo>
                      <a:pt x="30" y="15"/>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122" name="Freeform 226"/>
              <p:cNvSpPr>
                <a:spLocks/>
              </p:cNvSpPr>
              <p:nvPr/>
            </p:nvSpPr>
            <p:spPr bwMode="auto">
              <a:xfrm>
                <a:off x="2312" y="3151"/>
                <a:ext cx="31" cy="30"/>
              </a:xfrm>
              <a:custGeom>
                <a:avLst/>
                <a:gdLst/>
                <a:ahLst/>
                <a:cxnLst>
                  <a:cxn ang="0">
                    <a:pos x="31" y="15"/>
                  </a:cxn>
                  <a:cxn ang="0">
                    <a:pos x="29" y="11"/>
                  </a:cxn>
                  <a:cxn ang="0">
                    <a:pos x="28" y="6"/>
                  </a:cxn>
                  <a:cxn ang="0">
                    <a:pos x="24" y="2"/>
                  </a:cxn>
                  <a:cxn ang="0">
                    <a:pos x="20" y="1"/>
                  </a:cxn>
                  <a:cxn ang="0">
                    <a:pos x="15" y="0"/>
                  </a:cxn>
                  <a:cxn ang="0">
                    <a:pos x="11" y="1"/>
                  </a:cxn>
                  <a:cxn ang="0">
                    <a:pos x="6" y="2"/>
                  </a:cxn>
                  <a:cxn ang="0">
                    <a:pos x="3" y="6"/>
                  </a:cxn>
                  <a:cxn ang="0">
                    <a:pos x="2" y="11"/>
                  </a:cxn>
                  <a:cxn ang="0">
                    <a:pos x="0" y="15"/>
                  </a:cxn>
                  <a:cxn ang="0">
                    <a:pos x="2" y="19"/>
                  </a:cxn>
                  <a:cxn ang="0">
                    <a:pos x="3" y="23"/>
                  </a:cxn>
                  <a:cxn ang="0">
                    <a:pos x="6" y="27"/>
                  </a:cxn>
                  <a:cxn ang="0">
                    <a:pos x="11" y="28"/>
                  </a:cxn>
                  <a:cxn ang="0">
                    <a:pos x="15" y="30"/>
                  </a:cxn>
                  <a:cxn ang="0">
                    <a:pos x="20" y="28"/>
                  </a:cxn>
                  <a:cxn ang="0">
                    <a:pos x="24" y="27"/>
                  </a:cxn>
                  <a:cxn ang="0">
                    <a:pos x="28" y="23"/>
                  </a:cxn>
                  <a:cxn ang="0">
                    <a:pos x="29" y="19"/>
                  </a:cxn>
                  <a:cxn ang="0">
                    <a:pos x="31" y="15"/>
                  </a:cxn>
                </a:cxnLst>
                <a:rect l="0" t="0" r="r" b="b"/>
                <a:pathLst>
                  <a:path w="31" h="30">
                    <a:moveTo>
                      <a:pt x="31" y="15"/>
                    </a:moveTo>
                    <a:lnTo>
                      <a:pt x="29" y="11"/>
                    </a:lnTo>
                    <a:lnTo>
                      <a:pt x="28" y="6"/>
                    </a:lnTo>
                    <a:lnTo>
                      <a:pt x="24" y="2"/>
                    </a:lnTo>
                    <a:lnTo>
                      <a:pt x="20" y="1"/>
                    </a:lnTo>
                    <a:lnTo>
                      <a:pt x="15" y="0"/>
                    </a:lnTo>
                    <a:lnTo>
                      <a:pt x="11" y="1"/>
                    </a:lnTo>
                    <a:lnTo>
                      <a:pt x="6" y="2"/>
                    </a:lnTo>
                    <a:lnTo>
                      <a:pt x="3" y="6"/>
                    </a:lnTo>
                    <a:lnTo>
                      <a:pt x="2" y="11"/>
                    </a:lnTo>
                    <a:lnTo>
                      <a:pt x="0" y="15"/>
                    </a:lnTo>
                    <a:lnTo>
                      <a:pt x="2" y="19"/>
                    </a:lnTo>
                    <a:lnTo>
                      <a:pt x="3" y="23"/>
                    </a:lnTo>
                    <a:lnTo>
                      <a:pt x="6" y="27"/>
                    </a:lnTo>
                    <a:lnTo>
                      <a:pt x="11" y="28"/>
                    </a:lnTo>
                    <a:lnTo>
                      <a:pt x="15" y="30"/>
                    </a:lnTo>
                    <a:lnTo>
                      <a:pt x="20" y="28"/>
                    </a:lnTo>
                    <a:lnTo>
                      <a:pt x="24" y="27"/>
                    </a:lnTo>
                    <a:lnTo>
                      <a:pt x="28" y="23"/>
                    </a:lnTo>
                    <a:lnTo>
                      <a:pt x="29" y="19"/>
                    </a:lnTo>
                    <a:lnTo>
                      <a:pt x="31" y="15"/>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123" name="Freeform 227"/>
              <p:cNvSpPr>
                <a:spLocks/>
              </p:cNvSpPr>
              <p:nvPr/>
            </p:nvSpPr>
            <p:spPr bwMode="auto">
              <a:xfrm>
                <a:off x="2193" y="3030"/>
                <a:ext cx="30" cy="30"/>
              </a:xfrm>
              <a:custGeom>
                <a:avLst/>
                <a:gdLst/>
                <a:ahLst/>
                <a:cxnLst>
                  <a:cxn ang="0">
                    <a:pos x="30" y="15"/>
                  </a:cxn>
                  <a:cxn ang="0">
                    <a:pos x="30" y="11"/>
                  </a:cxn>
                  <a:cxn ang="0">
                    <a:pos x="27" y="7"/>
                  </a:cxn>
                  <a:cxn ang="0">
                    <a:pos x="25" y="3"/>
                  </a:cxn>
                  <a:cxn ang="0">
                    <a:pos x="20" y="1"/>
                  </a:cxn>
                  <a:cxn ang="0">
                    <a:pos x="15" y="0"/>
                  </a:cxn>
                  <a:cxn ang="0">
                    <a:pos x="11" y="1"/>
                  </a:cxn>
                  <a:cxn ang="0">
                    <a:pos x="7" y="3"/>
                  </a:cxn>
                  <a:cxn ang="0">
                    <a:pos x="3" y="7"/>
                  </a:cxn>
                  <a:cxn ang="0">
                    <a:pos x="1" y="11"/>
                  </a:cxn>
                  <a:cxn ang="0">
                    <a:pos x="0" y="15"/>
                  </a:cxn>
                  <a:cxn ang="0">
                    <a:pos x="1" y="20"/>
                  </a:cxn>
                  <a:cxn ang="0">
                    <a:pos x="3" y="24"/>
                  </a:cxn>
                  <a:cxn ang="0">
                    <a:pos x="7" y="27"/>
                  </a:cxn>
                  <a:cxn ang="0">
                    <a:pos x="11" y="30"/>
                  </a:cxn>
                  <a:cxn ang="0">
                    <a:pos x="15" y="30"/>
                  </a:cxn>
                  <a:cxn ang="0">
                    <a:pos x="20" y="30"/>
                  </a:cxn>
                  <a:cxn ang="0">
                    <a:pos x="25" y="27"/>
                  </a:cxn>
                  <a:cxn ang="0">
                    <a:pos x="27" y="24"/>
                  </a:cxn>
                  <a:cxn ang="0">
                    <a:pos x="30" y="20"/>
                  </a:cxn>
                  <a:cxn ang="0">
                    <a:pos x="30" y="15"/>
                  </a:cxn>
                </a:cxnLst>
                <a:rect l="0" t="0" r="r" b="b"/>
                <a:pathLst>
                  <a:path w="30" h="30">
                    <a:moveTo>
                      <a:pt x="30" y="15"/>
                    </a:moveTo>
                    <a:lnTo>
                      <a:pt x="30" y="11"/>
                    </a:lnTo>
                    <a:lnTo>
                      <a:pt x="27" y="7"/>
                    </a:lnTo>
                    <a:lnTo>
                      <a:pt x="25" y="3"/>
                    </a:lnTo>
                    <a:lnTo>
                      <a:pt x="20" y="1"/>
                    </a:lnTo>
                    <a:lnTo>
                      <a:pt x="15" y="0"/>
                    </a:lnTo>
                    <a:lnTo>
                      <a:pt x="11" y="1"/>
                    </a:lnTo>
                    <a:lnTo>
                      <a:pt x="7" y="3"/>
                    </a:lnTo>
                    <a:lnTo>
                      <a:pt x="3" y="7"/>
                    </a:lnTo>
                    <a:lnTo>
                      <a:pt x="1" y="11"/>
                    </a:lnTo>
                    <a:lnTo>
                      <a:pt x="0" y="15"/>
                    </a:lnTo>
                    <a:lnTo>
                      <a:pt x="1" y="20"/>
                    </a:lnTo>
                    <a:lnTo>
                      <a:pt x="3" y="24"/>
                    </a:lnTo>
                    <a:lnTo>
                      <a:pt x="7" y="27"/>
                    </a:lnTo>
                    <a:lnTo>
                      <a:pt x="11" y="30"/>
                    </a:lnTo>
                    <a:lnTo>
                      <a:pt x="15" y="30"/>
                    </a:lnTo>
                    <a:lnTo>
                      <a:pt x="20" y="30"/>
                    </a:lnTo>
                    <a:lnTo>
                      <a:pt x="25" y="27"/>
                    </a:lnTo>
                    <a:lnTo>
                      <a:pt x="27" y="24"/>
                    </a:lnTo>
                    <a:lnTo>
                      <a:pt x="30" y="20"/>
                    </a:lnTo>
                    <a:lnTo>
                      <a:pt x="30" y="15"/>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124" name="Freeform 228"/>
              <p:cNvSpPr>
                <a:spLocks/>
              </p:cNvSpPr>
              <p:nvPr/>
            </p:nvSpPr>
            <p:spPr bwMode="auto">
              <a:xfrm>
                <a:off x="2104" y="2756"/>
                <a:ext cx="30" cy="31"/>
              </a:xfrm>
              <a:custGeom>
                <a:avLst/>
                <a:gdLst/>
                <a:ahLst/>
                <a:cxnLst>
                  <a:cxn ang="0">
                    <a:pos x="30" y="16"/>
                  </a:cxn>
                  <a:cxn ang="0">
                    <a:pos x="30" y="10"/>
                  </a:cxn>
                  <a:cxn ang="0">
                    <a:pos x="27" y="6"/>
                  </a:cxn>
                  <a:cxn ang="0">
                    <a:pos x="24" y="3"/>
                  </a:cxn>
                  <a:cxn ang="0">
                    <a:pos x="20" y="2"/>
                  </a:cxn>
                  <a:cxn ang="0">
                    <a:pos x="15" y="0"/>
                  </a:cxn>
                  <a:cxn ang="0">
                    <a:pos x="11" y="2"/>
                  </a:cxn>
                  <a:cxn ang="0">
                    <a:pos x="6" y="3"/>
                  </a:cxn>
                  <a:cxn ang="0">
                    <a:pos x="2" y="6"/>
                  </a:cxn>
                  <a:cxn ang="0">
                    <a:pos x="1" y="10"/>
                  </a:cxn>
                  <a:cxn ang="0">
                    <a:pos x="0" y="16"/>
                  </a:cxn>
                  <a:cxn ang="0">
                    <a:pos x="1" y="20"/>
                  </a:cxn>
                  <a:cxn ang="0">
                    <a:pos x="2" y="24"/>
                  </a:cxn>
                  <a:cxn ang="0">
                    <a:pos x="6" y="27"/>
                  </a:cxn>
                  <a:cxn ang="0">
                    <a:pos x="11" y="29"/>
                  </a:cxn>
                  <a:cxn ang="0">
                    <a:pos x="15" y="31"/>
                  </a:cxn>
                  <a:cxn ang="0">
                    <a:pos x="20" y="29"/>
                  </a:cxn>
                  <a:cxn ang="0">
                    <a:pos x="24" y="27"/>
                  </a:cxn>
                  <a:cxn ang="0">
                    <a:pos x="27" y="24"/>
                  </a:cxn>
                  <a:cxn ang="0">
                    <a:pos x="30" y="20"/>
                  </a:cxn>
                  <a:cxn ang="0">
                    <a:pos x="30" y="16"/>
                  </a:cxn>
                </a:cxnLst>
                <a:rect l="0" t="0" r="r" b="b"/>
                <a:pathLst>
                  <a:path w="30" h="31">
                    <a:moveTo>
                      <a:pt x="30" y="16"/>
                    </a:moveTo>
                    <a:lnTo>
                      <a:pt x="30" y="10"/>
                    </a:lnTo>
                    <a:lnTo>
                      <a:pt x="27" y="6"/>
                    </a:lnTo>
                    <a:lnTo>
                      <a:pt x="24" y="3"/>
                    </a:lnTo>
                    <a:lnTo>
                      <a:pt x="20" y="2"/>
                    </a:lnTo>
                    <a:lnTo>
                      <a:pt x="15" y="0"/>
                    </a:lnTo>
                    <a:lnTo>
                      <a:pt x="11" y="2"/>
                    </a:lnTo>
                    <a:lnTo>
                      <a:pt x="6" y="3"/>
                    </a:lnTo>
                    <a:lnTo>
                      <a:pt x="2" y="6"/>
                    </a:lnTo>
                    <a:lnTo>
                      <a:pt x="1" y="10"/>
                    </a:lnTo>
                    <a:lnTo>
                      <a:pt x="0" y="16"/>
                    </a:lnTo>
                    <a:lnTo>
                      <a:pt x="1" y="20"/>
                    </a:lnTo>
                    <a:lnTo>
                      <a:pt x="2" y="24"/>
                    </a:lnTo>
                    <a:lnTo>
                      <a:pt x="6" y="27"/>
                    </a:lnTo>
                    <a:lnTo>
                      <a:pt x="11" y="29"/>
                    </a:lnTo>
                    <a:lnTo>
                      <a:pt x="15" y="31"/>
                    </a:lnTo>
                    <a:lnTo>
                      <a:pt x="20" y="29"/>
                    </a:lnTo>
                    <a:lnTo>
                      <a:pt x="24" y="27"/>
                    </a:lnTo>
                    <a:lnTo>
                      <a:pt x="27" y="24"/>
                    </a:lnTo>
                    <a:lnTo>
                      <a:pt x="30" y="20"/>
                    </a:lnTo>
                    <a:lnTo>
                      <a:pt x="30" y="16"/>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125" name="Freeform 229"/>
              <p:cNvSpPr>
                <a:spLocks/>
              </p:cNvSpPr>
              <p:nvPr/>
            </p:nvSpPr>
            <p:spPr bwMode="auto">
              <a:xfrm>
                <a:off x="2018" y="2513"/>
                <a:ext cx="31" cy="29"/>
              </a:xfrm>
              <a:custGeom>
                <a:avLst/>
                <a:gdLst/>
                <a:ahLst/>
                <a:cxnLst>
                  <a:cxn ang="0">
                    <a:pos x="31" y="14"/>
                  </a:cxn>
                  <a:cxn ang="0">
                    <a:pos x="29" y="10"/>
                  </a:cxn>
                  <a:cxn ang="0">
                    <a:pos x="28" y="6"/>
                  </a:cxn>
                  <a:cxn ang="0">
                    <a:pos x="25" y="3"/>
                  </a:cxn>
                  <a:cxn ang="0">
                    <a:pos x="21" y="0"/>
                  </a:cxn>
                  <a:cxn ang="0">
                    <a:pos x="15" y="0"/>
                  </a:cxn>
                  <a:cxn ang="0">
                    <a:pos x="11" y="0"/>
                  </a:cxn>
                  <a:cxn ang="0">
                    <a:pos x="7" y="3"/>
                  </a:cxn>
                  <a:cxn ang="0">
                    <a:pos x="3" y="6"/>
                  </a:cxn>
                  <a:cxn ang="0">
                    <a:pos x="2" y="10"/>
                  </a:cxn>
                  <a:cxn ang="0">
                    <a:pos x="0" y="14"/>
                  </a:cxn>
                  <a:cxn ang="0">
                    <a:pos x="2" y="20"/>
                  </a:cxn>
                  <a:cxn ang="0">
                    <a:pos x="3" y="24"/>
                  </a:cxn>
                  <a:cxn ang="0">
                    <a:pos x="7" y="26"/>
                  </a:cxn>
                  <a:cxn ang="0">
                    <a:pos x="11" y="29"/>
                  </a:cxn>
                  <a:cxn ang="0">
                    <a:pos x="15" y="29"/>
                  </a:cxn>
                  <a:cxn ang="0">
                    <a:pos x="21" y="29"/>
                  </a:cxn>
                  <a:cxn ang="0">
                    <a:pos x="25" y="26"/>
                  </a:cxn>
                  <a:cxn ang="0">
                    <a:pos x="28" y="24"/>
                  </a:cxn>
                  <a:cxn ang="0">
                    <a:pos x="29" y="20"/>
                  </a:cxn>
                  <a:cxn ang="0">
                    <a:pos x="31" y="14"/>
                  </a:cxn>
                </a:cxnLst>
                <a:rect l="0" t="0" r="r" b="b"/>
                <a:pathLst>
                  <a:path w="31" h="29">
                    <a:moveTo>
                      <a:pt x="31" y="14"/>
                    </a:moveTo>
                    <a:lnTo>
                      <a:pt x="29" y="10"/>
                    </a:lnTo>
                    <a:lnTo>
                      <a:pt x="28" y="6"/>
                    </a:lnTo>
                    <a:lnTo>
                      <a:pt x="25" y="3"/>
                    </a:lnTo>
                    <a:lnTo>
                      <a:pt x="21" y="0"/>
                    </a:lnTo>
                    <a:lnTo>
                      <a:pt x="15" y="0"/>
                    </a:lnTo>
                    <a:lnTo>
                      <a:pt x="11" y="0"/>
                    </a:lnTo>
                    <a:lnTo>
                      <a:pt x="7" y="3"/>
                    </a:lnTo>
                    <a:lnTo>
                      <a:pt x="3" y="6"/>
                    </a:lnTo>
                    <a:lnTo>
                      <a:pt x="2" y="10"/>
                    </a:lnTo>
                    <a:lnTo>
                      <a:pt x="0" y="14"/>
                    </a:lnTo>
                    <a:lnTo>
                      <a:pt x="2" y="20"/>
                    </a:lnTo>
                    <a:lnTo>
                      <a:pt x="3" y="24"/>
                    </a:lnTo>
                    <a:lnTo>
                      <a:pt x="7" y="26"/>
                    </a:lnTo>
                    <a:lnTo>
                      <a:pt x="11" y="29"/>
                    </a:lnTo>
                    <a:lnTo>
                      <a:pt x="15" y="29"/>
                    </a:lnTo>
                    <a:lnTo>
                      <a:pt x="21" y="29"/>
                    </a:lnTo>
                    <a:lnTo>
                      <a:pt x="25" y="26"/>
                    </a:lnTo>
                    <a:lnTo>
                      <a:pt x="28" y="24"/>
                    </a:lnTo>
                    <a:lnTo>
                      <a:pt x="29" y="20"/>
                    </a:lnTo>
                    <a:lnTo>
                      <a:pt x="31" y="14"/>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126" name="Freeform 230"/>
              <p:cNvSpPr>
                <a:spLocks/>
              </p:cNvSpPr>
              <p:nvPr/>
            </p:nvSpPr>
            <p:spPr bwMode="auto">
              <a:xfrm>
                <a:off x="1933" y="2699"/>
                <a:ext cx="29" cy="29"/>
              </a:xfrm>
              <a:custGeom>
                <a:avLst/>
                <a:gdLst/>
                <a:ahLst/>
                <a:cxnLst>
                  <a:cxn ang="0">
                    <a:pos x="29" y="15"/>
                  </a:cxn>
                  <a:cxn ang="0">
                    <a:pos x="29" y="9"/>
                  </a:cxn>
                  <a:cxn ang="0">
                    <a:pos x="26" y="5"/>
                  </a:cxn>
                  <a:cxn ang="0">
                    <a:pos x="24" y="2"/>
                  </a:cxn>
                  <a:cxn ang="0">
                    <a:pos x="19" y="0"/>
                  </a:cxn>
                  <a:cxn ang="0">
                    <a:pos x="14" y="0"/>
                  </a:cxn>
                  <a:cxn ang="0">
                    <a:pos x="10" y="0"/>
                  </a:cxn>
                  <a:cxn ang="0">
                    <a:pos x="6" y="2"/>
                  </a:cxn>
                  <a:cxn ang="0">
                    <a:pos x="3" y="5"/>
                  </a:cxn>
                  <a:cxn ang="0">
                    <a:pos x="0" y="9"/>
                  </a:cxn>
                  <a:cxn ang="0">
                    <a:pos x="0" y="15"/>
                  </a:cxn>
                  <a:cxn ang="0">
                    <a:pos x="0" y="19"/>
                  </a:cxn>
                  <a:cxn ang="0">
                    <a:pos x="3" y="23"/>
                  </a:cxn>
                  <a:cxn ang="0">
                    <a:pos x="6" y="26"/>
                  </a:cxn>
                  <a:cxn ang="0">
                    <a:pos x="10" y="29"/>
                  </a:cxn>
                  <a:cxn ang="0">
                    <a:pos x="14" y="29"/>
                  </a:cxn>
                  <a:cxn ang="0">
                    <a:pos x="19" y="29"/>
                  </a:cxn>
                  <a:cxn ang="0">
                    <a:pos x="24" y="26"/>
                  </a:cxn>
                  <a:cxn ang="0">
                    <a:pos x="26" y="23"/>
                  </a:cxn>
                  <a:cxn ang="0">
                    <a:pos x="29" y="19"/>
                  </a:cxn>
                  <a:cxn ang="0">
                    <a:pos x="29" y="15"/>
                  </a:cxn>
                </a:cxnLst>
                <a:rect l="0" t="0" r="r" b="b"/>
                <a:pathLst>
                  <a:path w="29" h="29">
                    <a:moveTo>
                      <a:pt x="29" y="15"/>
                    </a:moveTo>
                    <a:lnTo>
                      <a:pt x="29" y="9"/>
                    </a:lnTo>
                    <a:lnTo>
                      <a:pt x="26" y="5"/>
                    </a:lnTo>
                    <a:lnTo>
                      <a:pt x="24" y="2"/>
                    </a:lnTo>
                    <a:lnTo>
                      <a:pt x="19" y="0"/>
                    </a:lnTo>
                    <a:lnTo>
                      <a:pt x="14" y="0"/>
                    </a:lnTo>
                    <a:lnTo>
                      <a:pt x="10" y="0"/>
                    </a:lnTo>
                    <a:lnTo>
                      <a:pt x="6" y="2"/>
                    </a:lnTo>
                    <a:lnTo>
                      <a:pt x="3" y="5"/>
                    </a:lnTo>
                    <a:lnTo>
                      <a:pt x="0" y="9"/>
                    </a:lnTo>
                    <a:lnTo>
                      <a:pt x="0" y="15"/>
                    </a:lnTo>
                    <a:lnTo>
                      <a:pt x="0" y="19"/>
                    </a:lnTo>
                    <a:lnTo>
                      <a:pt x="3" y="23"/>
                    </a:lnTo>
                    <a:lnTo>
                      <a:pt x="6" y="26"/>
                    </a:lnTo>
                    <a:lnTo>
                      <a:pt x="10" y="29"/>
                    </a:lnTo>
                    <a:lnTo>
                      <a:pt x="14" y="29"/>
                    </a:lnTo>
                    <a:lnTo>
                      <a:pt x="19" y="29"/>
                    </a:lnTo>
                    <a:lnTo>
                      <a:pt x="24" y="26"/>
                    </a:lnTo>
                    <a:lnTo>
                      <a:pt x="26" y="23"/>
                    </a:lnTo>
                    <a:lnTo>
                      <a:pt x="29" y="19"/>
                    </a:lnTo>
                    <a:lnTo>
                      <a:pt x="29" y="15"/>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127" name="Freeform 231"/>
              <p:cNvSpPr>
                <a:spLocks/>
              </p:cNvSpPr>
              <p:nvPr/>
            </p:nvSpPr>
            <p:spPr bwMode="auto">
              <a:xfrm>
                <a:off x="1838" y="2318"/>
                <a:ext cx="31" cy="30"/>
              </a:xfrm>
              <a:custGeom>
                <a:avLst/>
                <a:gdLst/>
                <a:ahLst/>
                <a:cxnLst>
                  <a:cxn ang="0">
                    <a:pos x="31" y="15"/>
                  </a:cxn>
                  <a:cxn ang="0">
                    <a:pos x="31" y="11"/>
                  </a:cxn>
                  <a:cxn ang="0">
                    <a:pos x="28" y="7"/>
                  </a:cxn>
                  <a:cxn ang="0">
                    <a:pos x="25" y="4"/>
                  </a:cxn>
                  <a:cxn ang="0">
                    <a:pos x="21" y="2"/>
                  </a:cxn>
                  <a:cxn ang="0">
                    <a:pos x="16" y="0"/>
                  </a:cxn>
                  <a:cxn ang="0">
                    <a:pos x="11" y="2"/>
                  </a:cxn>
                  <a:cxn ang="0">
                    <a:pos x="7" y="4"/>
                  </a:cxn>
                  <a:cxn ang="0">
                    <a:pos x="3" y="7"/>
                  </a:cxn>
                  <a:cxn ang="0">
                    <a:pos x="2" y="11"/>
                  </a:cxn>
                  <a:cxn ang="0">
                    <a:pos x="0" y="15"/>
                  </a:cxn>
                  <a:cxn ang="0">
                    <a:pos x="2" y="21"/>
                  </a:cxn>
                  <a:cxn ang="0">
                    <a:pos x="3" y="25"/>
                  </a:cxn>
                  <a:cxn ang="0">
                    <a:pos x="7" y="28"/>
                  </a:cxn>
                  <a:cxn ang="0">
                    <a:pos x="11" y="29"/>
                  </a:cxn>
                  <a:cxn ang="0">
                    <a:pos x="16" y="30"/>
                  </a:cxn>
                  <a:cxn ang="0">
                    <a:pos x="21" y="29"/>
                  </a:cxn>
                  <a:cxn ang="0">
                    <a:pos x="25" y="28"/>
                  </a:cxn>
                  <a:cxn ang="0">
                    <a:pos x="28" y="25"/>
                  </a:cxn>
                  <a:cxn ang="0">
                    <a:pos x="31" y="21"/>
                  </a:cxn>
                  <a:cxn ang="0">
                    <a:pos x="31" y="15"/>
                  </a:cxn>
                </a:cxnLst>
                <a:rect l="0" t="0" r="r" b="b"/>
                <a:pathLst>
                  <a:path w="31" h="30">
                    <a:moveTo>
                      <a:pt x="31" y="15"/>
                    </a:moveTo>
                    <a:lnTo>
                      <a:pt x="31" y="11"/>
                    </a:lnTo>
                    <a:lnTo>
                      <a:pt x="28" y="7"/>
                    </a:lnTo>
                    <a:lnTo>
                      <a:pt x="25" y="4"/>
                    </a:lnTo>
                    <a:lnTo>
                      <a:pt x="21" y="2"/>
                    </a:lnTo>
                    <a:lnTo>
                      <a:pt x="16" y="0"/>
                    </a:lnTo>
                    <a:lnTo>
                      <a:pt x="11" y="2"/>
                    </a:lnTo>
                    <a:lnTo>
                      <a:pt x="7" y="4"/>
                    </a:lnTo>
                    <a:lnTo>
                      <a:pt x="3" y="7"/>
                    </a:lnTo>
                    <a:lnTo>
                      <a:pt x="2" y="11"/>
                    </a:lnTo>
                    <a:lnTo>
                      <a:pt x="0" y="15"/>
                    </a:lnTo>
                    <a:lnTo>
                      <a:pt x="2" y="21"/>
                    </a:lnTo>
                    <a:lnTo>
                      <a:pt x="3" y="25"/>
                    </a:lnTo>
                    <a:lnTo>
                      <a:pt x="7" y="28"/>
                    </a:lnTo>
                    <a:lnTo>
                      <a:pt x="11" y="29"/>
                    </a:lnTo>
                    <a:lnTo>
                      <a:pt x="16" y="30"/>
                    </a:lnTo>
                    <a:lnTo>
                      <a:pt x="21" y="29"/>
                    </a:lnTo>
                    <a:lnTo>
                      <a:pt x="25" y="28"/>
                    </a:lnTo>
                    <a:lnTo>
                      <a:pt x="28" y="25"/>
                    </a:lnTo>
                    <a:lnTo>
                      <a:pt x="31" y="21"/>
                    </a:lnTo>
                    <a:lnTo>
                      <a:pt x="31" y="15"/>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128" name="Freeform 232"/>
              <p:cNvSpPr>
                <a:spLocks/>
              </p:cNvSpPr>
              <p:nvPr/>
            </p:nvSpPr>
            <p:spPr bwMode="auto">
              <a:xfrm>
                <a:off x="1705" y="2119"/>
                <a:ext cx="30" cy="30"/>
              </a:xfrm>
              <a:custGeom>
                <a:avLst/>
                <a:gdLst/>
                <a:ahLst/>
                <a:cxnLst>
                  <a:cxn ang="0">
                    <a:pos x="30" y="15"/>
                  </a:cxn>
                  <a:cxn ang="0">
                    <a:pos x="29" y="10"/>
                  </a:cxn>
                  <a:cxn ang="0">
                    <a:pos x="26" y="6"/>
                  </a:cxn>
                  <a:cxn ang="0">
                    <a:pos x="24" y="3"/>
                  </a:cxn>
                  <a:cxn ang="0">
                    <a:pos x="19" y="1"/>
                  </a:cxn>
                  <a:cxn ang="0">
                    <a:pos x="15" y="0"/>
                  </a:cxn>
                  <a:cxn ang="0">
                    <a:pos x="10" y="1"/>
                  </a:cxn>
                  <a:cxn ang="0">
                    <a:pos x="6" y="3"/>
                  </a:cxn>
                  <a:cxn ang="0">
                    <a:pos x="3" y="6"/>
                  </a:cxn>
                  <a:cxn ang="0">
                    <a:pos x="0" y="10"/>
                  </a:cxn>
                  <a:cxn ang="0">
                    <a:pos x="0" y="15"/>
                  </a:cxn>
                  <a:cxn ang="0">
                    <a:pos x="0" y="19"/>
                  </a:cxn>
                  <a:cxn ang="0">
                    <a:pos x="3" y="23"/>
                  </a:cxn>
                  <a:cxn ang="0">
                    <a:pos x="6" y="28"/>
                  </a:cxn>
                  <a:cxn ang="0">
                    <a:pos x="10" y="29"/>
                  </a:cxn>
                  <a:cxn ang="0">
                    <a:pos x="15" y="30"/>
                  </a:cxn>
                  <a:cxn ang="0">
                    <a:pos x="19" y="29"/>
                  </a:cxn>
                  <a:cxn ang="0">
                    <a:pos x="24" y="28"/>
                  </a:cxn>
                  <a:cxn ang="0">
                    <a:pos x="26" y="23"/>
                  </a:cxn>
                  <a:cxn ang="0">
                    <a:pos x="29" y="19"/>
                  </a:cxn>
                  <a:cxn ang="0">
                    <a:pos x="30" y="15"/>
                  </a:cxn>
                </a:cxnLst>
                <a:rect l="0" t="0" r="r" b="b"/>
                <a:pathLst>
                  <a:path w="30" h="30">
                    <a:moveTo>
                      <a:pt x="30" y="15"/>
                    </a:moveTo>
                    <a:lnTo>
                      <a:pt x="29" y="10"/>
                    </a:lnTo>
                    <a:lnTo>
                      <a:pt x="26" y="6"/>
                    </a:lnTo>
                    <a:lnTo>
                      <a:pt x="24" y="3"/>
                    </a:lnTo>
                    <a:lnTo>
                      <a:pt x="19" y="1"/>
                    </a:lnTo>
                    <a:lnTo>
                      <a:pt x="15" y="0"/>
                    </a:lnTo>
                    <a:lnTo>
                      <a:pt x="10" y="1"/>
                    </a:lnTo>
                    <a:lnTo>
                      <a:pt x="6" y="3"/>
                    </a:lnTo>
                    <a:lnTo>
                      <a:pt x="3" y="6"/>
                    </a:lnTo>
                    <a:lnTo>
                      <a:pt x="0" y="10"/>
                    </a:lnTo>
                    <a:lnTo>
                      <a:pt x="0" y="15"/>
                    </a:lnTo>
                    <a:lnTo>
                      <a:pt x="0" y="19"/>
                    </a:lnTo>
                    <a:lnTo>
                      <a:pt x="3" y="23"/>
                    </a:lnTo>
                    <a:lnTo>
                      <a:pt x="6" y="28"/>
                    </a:lnTo>
                    <a:lnTo>
                      <a:pt x="10" y="29"/>
                    </a:lnTo>
                    <a:lnTo>
                      <a:pt x="15" y="30"/>
                    </a:lnTo>
                    <a:lnTo>
                      <a:pt x="19" y="29"/>
                    </a:lnTo>
                    <a:lnTo>
                      <a:pt x="24" y="28"/>
                    </a:lnTo>
                    <a:lnTo>
                      <a:pt x="26" y="23"/>
                    </a:lnTo>
                    <a:lnTo>
                      <a:pt x="29" y="19"/>
                    </a:lnTo>
                    <a:lnTo>
                      <a:pt x="30" y="15"/>
                    </a:lnTo>
                  </a:path>
                </a:pathLst>
              </a:custGeom>
              <a:noFill/>
              <a:ln w="0">
                <a:solidFill>
                  <a:srgbClr val="000000"/>
                </a:solidFill>
                <a:prstDash val="solid"/>
                <a:round/>
                <a:headEnd/>
                <a:tailEnd/>
              </a:ln>
            </p:spPr>
            <p:txBody>
              <a:bodyPr/>
              <a:lstStyle/>
              <a:p>
                <a:endParaRPr lang="ja-JP" altLang="en-US">
                  <a:solidFill>
                    <a:srgbClr val="2E2E48"/>
                  </a:solidFill>
                </a:endParaRPr>
              </a:p>
            </p:txBody>
          </p:sp>
          <p:grpSp>
            <p:nvGrpSpPr>
              <p:cNvPr id="6" name="Group 233"/>
              <p:cNvGrpSpPr>
                <a:grpSpLocks/>
              </p:cNvGrpSpPr>
              <p:nvPr/>
            </p:nvGrpSpPr>
            <p:grpSpPr bwMode="auto">
              <a:xfrm>
                <a:off x="1517" y="1469"/>
                <a:ext cx="2317" cy="1952"/>
                <a:chOff x="1517" y="1469"/>
                <a:chExt cx="2317" cy="1952"/>
              </a:xfrm>
            </p:grpSpPr>
            <p:sp>
              <p:nvSpPr>
                <p:cNvPr id="81130" name="Freeform 234"/>
                <p:cNvSpPr>
                  <a:spLocks/>
                </p:cNvSpPr>
                <p:nvPr/>
              </p:nvSpPr>
              <p:spPr bwMode="auto">
                <a:xfrm>
                  <a:off x="1517" y="2166"/>
                  <a:ext cx="30" cy="29"/>
                </a:xfrm>
                <a:custGeom>
                  <a:avLst/>
                  <a:gdLst/>
                  <a:ahLst/>
                  <a:cxnLst>
                    <a:cxn ang="0">
                      <a:pos x="30" y="15"/>
                    </a:cxn>
                    <a:cxn ang="0">
                      <a:pos x="29" y="9"/>
                    </a:cxn>
                    <a:cxn ang="0">
                      <a:pos x="27" y="5"/>
                    </a:cxn>
                    <a:cxn ang="0">
                      <a:pos x="23" y="3"/>
                    </a:cxn>
                    <a:cxn ang="0">
                      <a:pos x="19" y="0"/>
                    </a:cxn>
                    <a:cxn ang="0">
                      <a:pos x="15" y="0"/>
                    </a:cxn>
                    <a:cxn ang="0">
                      <a:pos x="11" y="0"/>
                    </a:cxn>
                    <a:cxn ang="0">
                      <a:pos x="7" y="3"/>
                    </a:cxn>
                    <a:cxn ang="0">
                      <a:pos x="3" y="5"/>
                    </a:cxn>
                    <a:cxn ang="0">
                      <a:pos x="1" y="9"/>
                    </a:cxn>
                    <a:cxn ang="0">
                      <a:pos x="0" y="15"/>
                    </a:cxn>
                    <a:cxn ang="0">
                      <a:pos x="1" y="19"/>
                    </a:cxn>
                    <a:cxn ang="0">
                      <a:pos x="3" y="23"/>
                    </a:cxn>
                    <a:cxn ang="0">
                      <a:pos x="7" y="26"/>
                    </a:cxn>
                    <a:cxn ang="0">
                      <a:pos x="11" y="29"/>
                    </a:cxn>
                    <a:cxn ang="0">
                      <a:pos x="15" y="29"/>
                    </a:cxn>
                    <a:cxn ang="0">
                      <a:pos x="19" y="29"/>
                    </a:cxn>
                    <a:cxn ang="0">
                      <a:pos x="23" y="26"/>
                    </a:cxn>
                    <a:cxn ang="0">
                      <a:pos x="27" y="23"/>
                    </a:cxn>
                    <a:cxn ang="0">
                      <a:pos x="29" y="19"/>
                    </a:cxn>
                    <a:cxn ang="0">
                      <a:pos x="30" y="15"/>
                    </a:cxn>
                  </a:cxnLst>
                  <a:rect l="0" t="0" r="r" b="b"/>
                  <a:pathLst>
                    <a:path w="30" h="29">
                      <a:moveTo>
                        <a:pt x="30" y="15"/>
                      </a:moveTo>
                      <a:lnTo>
                        <a:pt x="29" y="9"/>
                      </a:lnTo>
                      <a:lnTo>
                        <a:pt x="27" y="5"/>
                      </a:lnTo>
                      <a:lnTo>
                        <a:pt x="23" y="3"/>
                      </a:lnTo>
                      <a:lnTo>
                        <a:pt x="19" y="0"/>
                      </a:lnTo>
                      <a:lnTo>
                        <a:pt x="15" y="0"/>
                      </a:lnTo>
                      <a:lnTo>
                        <a:pt x="11" y="0"/>
                      </a:lnTo>
                      <a:lnTo>
                        <a:pt x="7" y="3"/>
                      </a:lnTo>
                      <a:lnTo>
                        <a:pt x="3" y="5"/>
                      </a:lnTo>
                      <a:lnTo>
                        <a:pt x="1" y="9"/>
                      </a:lnTo>
                      <a:lnTo>
                        <a:pt x="0" y="15"/>
                      </a:lnTo>
                      <a:lnTo>
                        <a:pt x="1" y="19"/>
                      </a:lnTo>
                      <a:lnTo>
                        <a:pt x="3" y="23"/>
                      </a:lnTo>
                      <a:lnTo>
                        <a:pt x="7" y="26"/>
                      </a:lnTo>
                      <a:lnTo>
                        <a:pt x="11" y="29"/>
                      </a:lnTo>
                      <a:lnTo>
                        <a:pt x="15" y="29"/>
                      </a:lnTo>
                      <a:lnTo>
                        <a:pt x="19" y="29"/>
                      </a:lnTo>
                      <a:lnTo>
                        <a:pt x="23" y="26"/>
                      </a:lnTo>
                      <a:lnTo>
                        <a:pt x="27" y="23"/>
                      </a:lnTo>
                      <a:lnTo>
                        <a:pt x="29" y="19"/>
                      </a:lnTo>
                      <a:lnTo>
                        <a:pt x="30" y="15"/>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131" name="Line 235"/>
                <p:cNvSpPr>
                  <a:spLocks noChangeShapeType="1"/>
                </p:cNvSpPr>
                <p:nvPr/>
              </p:nvSpPr>
              <p:spPr bwMode="auto">
                <a:xfrm flipH="1">
                  <a:off x="3373" y="3377"/>
                  <a:ext cx="12" cy="33"/>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132" name="Line 236"/>
                <p:cNvSpPr>
                  <a:spLocks noChangeShapeType="1"/>
                </p:cNvSpPr>
                <p:nvPr/>
              </p:nvSpPr>
              <p:spPr bwMode="auto">
                <a:xfrm>
                  <a:off x="3385" y="3377"/>
                  <a:ext cx="13" cy="33"/>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133" name="Line 237"/>
                <p:cNvSpPr>
                  <a:spLocks noChangeShapeType="1"/>
                </p:cNvSpPr>
                <p:nvPr/>
              </p:nvSpPr>
              <p:spPr bwMode="auto">
                <a:xfrm>
                  <a:off x="3377" y="3399"/>
                  <a:ext cx="16" cy="1"/>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134" name="Line 238"/>
                <p:cNvSpPr>
                  <a:spLocks noChangeShapeType="1"/>
                </p:cNvSpPr>
                <p:nvPr/>
              </p:nvSpPr>
              <p:spPr bwMode="auto">
                <a:xfrm>
                  <a:off x="3407" y="3377"/>
                  <a:ext cx="1" cy="33"/>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135" name="Line 239"/>
                <p:cNvSpPr>
                  <a:spLocks noChangeShapeType="1"/>
                </p:cNvSpPr>
                <p:nvPr/>
              </p:nvSpPr>
              <p:spPr bwMode="auto">
                <a:xfrm>
                  <a:off x="3407" y="3377"/>
                  <a:ext cx="21" cy="33"/>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136" name="Line 240"/>
                <p:cNvSpPr>
                  <a:spLocks noChangeShapeType="1"/>
                </p:cNvSpPr>
                <p:nvPr/>
              </p:nvSpPr>
              <p:spPr bwMode="auto">
                <a:xfrm>
                  <a:off x="3428" y="3377"/>
                  <a:ext cx="1" cy="33"/>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137" name="Line 241"/>
                <p:cNvSpPr>
                  <a:spLocks noChangeShapeType="1"/>
                </p:cNvSpPr>
                <p:nvPr/>
              </p:nvSpPr>
              <p:spPr bwMode="auto">
                <a:xfrm>
                  <a:off x="3441" y="3377"/>
                  <a:ext cx="1" cy="33"/>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138" name="Line 242"/>
                <p:cNvSpPr>
                  <a:spLocks noChangeShapeType="1"/>
                </p:cNvSpPr>
                <p:nvPr/>
              </p:nvSpPr>
              <p:spPr bwMode="auto">
                <a:xfrm>
                  <a:off x="3441" y="3410"/>
                  <a:ext cx="20" cy="1"/>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139" name="Freeform 243"/>
                <p:cNvSpPr>
                  <a:spLocks/>
                </p:cNvSpPr>
                <p:nvPr/>
              </p:nvSpPr>
              <p:spPr bwMode="auto">
                <a:xfrm>
                  <a:off x="3485" y="3377"/>
                  <a:ext cx="10" cy="33"/>
                </a:xfrm>
                <a:custGeom>
                  <a:avLst/>
                  <a:gdLst/>
                  <a:ahLst/>
                  <a:cxnLst>
                    <a:cxn ang="0">
                      <a:pos x="0" y="6"/>
                    </a:cxn>
                    <a:cxn ang="0">
                      <a:pos x="5" y="4"/>
                    </a:cxn>
                    <a:cxn ang="0">
                      <a:pos x="10" y="0"/>
                    </a:cxn>
                    <a:cxn ang="0">
                      <a:pos x="10" y="33"/>
                    </a:cxn>
                  </a:cxnLst>
                  <a:rect l="0" t="0" r="r" b="b"/>
                  <a:pathLst>
                    <a:path w="10" h="33">
                      <a:moveTo>
                        <a:pt x="0" y="6"/>
                      </a:moveTo>
                      <a:lnTo>
                        <a:pt x="5" y="4"/>
                      </a:lnTo>
                      <a:lnTo>
                        <a:pt x="10" y="0"/>
                      </a:lnTo>
                      <a:lnTo>
                        <a:pt x="10" y="33"/>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140" name="Freeform 244"/>
                <p:cNvSpPr>
                  <a:spLocks/>
                </p:cNvSpPr>
                <p:nvPr/>
              </p:nvSpPr>
              <p:spPr bwMode="auto">
                <a:xfrm>
                  <a:off x="3513" y="3377"/>
                  <a:ext cx="22" cy="33"/>
                </a:xfrm>
                <a:custGeom>
                  <a:avLst/>
                  <a:gdLst/>
                  <a:ahLst/>
                  <a:cxnLst>
                    <a:cxn ang="0">
                      <a:pos x="3" y="7"/>
                    </a:cxn>
                    <a:cxn ang="0">
                      <a:pos x="3" y="6"/>
                    </a:cxn>
                    <a:cxn ang="0">
                      <a:pos x="4" y="3"/>
                    </a:cxn>
                    <a:cxn ang="0">
                      <a:pos x="5" y="2"/>
                    </a:cxn>
                    <a:cxn ang="0">
                      <a:pos x="8" y="0"/>
                    </a:cxn>
                    <a:cxn ang="0">
                      <a:pos x="14" y="0"/>
                    </a:cxn>
                    <a:cxn ang="0">
                      <a:pos x="16" y="2"/>
                    </a:cxn>
                    <a:cxn ang="0">
                      <a:pos x="19" y="3"/>
                    </a:cxn>
                    <a:cxn ang="0">
                      <a:pos x="20" y="6"/>
                    </a:cxn>
                    <a:cxn ang="0">
                      <a:pos x="20" y="9"/>
                    </a:cxn>
                    <a:cxn ang="0">
                      <a:pos x="19" y="14"/>
                    </a:cxn>
                    <a:cxn ang="0">
                      <a:pos x="16" y="18"/>
                    </a:cxn>
                    <a:cxn ang="0">
                      <a:pos x="0" y="33"/>
                    </a:cxn>
                    <a:cxn ang="0">
                      <a:pos x="22" y="33"/>
                    </a:cxn>
                  </a:cxnLst>
                  <a:rect l="0" t="0" r="r" b="b"/>
                  <a:pathLst>
                    <a:path w="22" h="33">
                      <a:moveTo>
                        <a:pt x="3" y="7"/>
                      </a:moveTo>
                      <a:lnTo>
                        <a:pt x="3" y="6"/>
                      </a:lnTo>
                      <a:lnTo>
                        <a:pt x="4" y="3"/>
                      </a:lnTo>
                      <a:lnTo>
                        <a:pt x="5" y="2"/>
                      </a:lnTo>
                      <a:lnTo>
                        <a:pt x="8" y="0"/>
                      </a:lnTo>
                      <a:lnTo>
                        <a:pt x="14" y="0"/>
                      </a:lnTo>
                      <a:lnTo>
                        <a:pt x="16" y="2"/>
                      </a:lnTo>
                      <a:lnTo>
                        <a:pt x="19" y="3"/>
                      </a:lnTo>
                      <a:lnTo>
                        <a:pt x="20" y="6"/>
                      </a:lnTo>
                      <a:lnTo>
                        <a:pt x="20" y="9"/>
                      </a:lnTo>
                      <a:lnTo>
                        <a:pt x="19" y="14"/>
                      </a:lnTo>
                      <a:lnTo>
                        <a:pt x="16" y="18"/>
                      </a:lnTo>
                      <a:lnTo>
                        <a:pt x="0" y="33"/>
                      </a:lnTo>
                      <a:lnTo>
                        <a:pt x="22" y="33"/>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141" name="Line 245"/>
                <p:cNvSpPr>
                  <a:spLocks noChangeShapeType="1"/>
                </p:cNvSpPr>
                <p:nvPr/>
              </p:nvSpPr>
              <p:spPr bwMode="auto">
                <a:xfrm>
                  <a:off x="3561" y="3396"/>
                  <a:ext cx="29" cy="1"/>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142" name="Line 246"/>
                <p:cNvSpPr>
                  <a:spLocks noChangeShapeType="1"/>
                </p:cNvSpPr>
                <p:nvPr/>
              </p:nvSpPr>
              <p:spPr bwMode="auto">
                <a:xfrm>
                  <a:off x="3637" y="3390"/>
                  <a:ext cx="1" cy="31"/>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143" name="Freeform 247"/>
                <p:cNvSpPr>
                  <a:spLocks/>
                </p:cNvSpPr>
                <p:nvPr/>
              </p:nvSpPr>
              <p:spPr bwMode="auto">
                <a:xfrm>
                  <a:off x="3617" y="3390"/>
                  <a:ext cx="20" cy="20"/>
                </a:xfrm>
                <a:custGeom>
                  <a:avLst/>
                  <a:gdLst/>
                  <a:ahLst/>
                  <a:cxnLst>
                    <a:cxn ang="0">
                      <a:pos x="20" y="4"/>
                    </a:cxn>
                    <a:cxn ang="0">
                      <a:pos x="15" y="1"/>
                    </a:cxn>
                    <a:cxn ang="0">
                      <a:pos x="13" y="0"/>
                    </a:cxn>
                    <a:cxn ang="0">
                      <a:pos x="9" y="0"/>
                    </a:cxn>
                    <a:cxn ang="0">
                      <a:pos x="6" y="1"/>
                    </a:cxn>
                    <a:cxn ang="0">
                      <a:pos x="0" y="4"/>
                    </a:cxn>
                    <a:cxn ang="0">
                      <a:pos x="0" y="8"/>
                    </a:cxn>
                    <a:cxn ang="0">
                      <a:pos x="0" y="11"/>
                    </a:cxn>
                    <a:cxn ang="0">
                      <a:pos x="0" y="16"/>
                    </a:cxn>
                    <a:cxn ang="0">
                      <a:pos x="6" y="19"/>
                    </a:cxn>
                    <a:cxn ang="0">
                      <a:pos x="9" y="20"/>
                    </a:cxn>
                    <a:cxn ang="0">
                      <a:pos x="13" y="20"/>
                    </a:cxn>
                    <a:cxn ang="0">
                      <a:pos x="15" y="19"/>
                    </a:cxn>
                    <a:cxn ang="0">
                      <a:pos x="20" y="16"/>
                    </a:cxn>
                  </a:cxnLst>
                  <a:rect l="0" t="0" r="r" b="b"/>
                  <a:pathLst>
                    <a:path w="20" h="20">
                      <a:moveTo>
                        <a:pt x="20" y="4"/>
                      </a:moveTo>
                      <a:lnTo>
                        <a:pt x="15" y="1"/>
                      </a:lnTo>
                      <a:lnTo>
                        <a:pt x="13" y="0"/>
                      </a:lnTo>
                      <a:lnTo>
                        <a:pt x="9" y="0"/>
                      </a:lnTo>
                      <a:lnTo>
                        <a:pt x="6" y="1"/>
                      </a:lnTo>
                      <a:lnTo>
                        <a:pt x="0" y="4"/>
                      </a:lnTo>
                      <a:lnTo>
                        <a:pt x="0" y="8"/>
                      </a:lnTo>
                      <a:lnTo>
                        <a:pt x="0" y="11"/>
                      </a:lnTo>
                      <a:lnTo>
                        <a:pt x="0" y="16"/>
                      </a:lnTo>
                      <a:lnTo>
                        <a:pt x="6" y="19"/>
                      </a:lnTo>
                      <a:lnTo>
                        <a:pt x="9" y="20"/>
                      </a:lnTo>
                      <a:lnTo>
                        <a:pt x="13" y="20"/>
                      </a:lnTo>
                      <a:lnTo>
                        <a:pt x="15" y="19"/>
                      </a:lnTo>
                      <a:lnTo>
                        <a:pt x="20" y="16"/>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144" name="Freeform 248"/>
                <p:cNvSpPr>
                  <a:spLocks/>
                </p:cNvSpPr>
                <p:nvPr/>
              </p:nvSpPr>
              <p:spPr bwMode="auto">
                <a:xfrm>
                  <a:off x="3646" y="3390"/>
                  <a:ext cx="19" cy="20"/>
                </a:xfrm>
                <a:custGeom>
                  <a:avLst/>
                  <a:gdLst/>
                  <a:ahLst/>
                  <a:cxnLst>
                    <a:cxn ang="0">
                      <a:pos x="0" y="8"/>
                    </a:cxn>
                    <a:cxn ang="0">
                      <a:pos x="19" y="8"/>
                    </a:cxn>
                    <a:cxn ang="0">
                      <a:pos x="19" y="5"/>
                    </a:cxn>
                    <a:cxn ang="0">
                      <a:pos x="18" y="2"/>
                    </a:cxn>
                    <a:cxn ang="0">
                      <a:pos x="17" y="1"/>
                    </a:cxn>
                    <a:cxn ang="0">
                      <a:pos x="14" y="0"/>
                    </a:cxn>
                    <a:cxn ang="0">
                      <a:pos x="10" y="0"/>
                    </a:cxn>
                    <a:cxn ang="0">
                      <a:pos x="6" y="1"/>
                    </a:cxn>
                    <a:cxn ang="0">
                      <a:pos x="3" y="4"/>
                    </a:cxn>
                    <a:cxn ang="0">
                      <a:pos x="0" y="8"/>
                    </a:cxn>
                    <a:cxn ang="0">
                      <a:pos x="0" y="11"/>
                    </a:cxn>
                    <a:cxn ang="0">
                      <a:pos x="3" y="16"/>
                    </a:cxn>
                    <a:cxn ang="0">
                      <a:pos x="6" y="19"/>
                    </a:cxn>
                    <a:cxn ang="0">
                      <a:pos x="10" y="20"/>
                    </a:cxn>
                    <a:cxn ang="0">
                      <a:pos x="14" y="20"/>
                    </a:cxn>
                    <a:cxn ang="0">
                      <a:pos x="17" y="19"/>
                    </a:cxn>
                    <a:cxn ang="0">
                      <a:pos x="19" y="16"/>
                    </a:cxn>
                  </a:cxnLst>
                  <a:rect l="0" t="0" r="r" b="b"/>
                  <a:pathLst>
                    <a:path w="19" h="20">
                      <a:moveTo>
                        <a:pt x="0" y="8"/>
                      </a:moveTo>
                      <a:lnTo>
                        <a:pt x="19" y="8"/>
                      </a:lnTo>
                      <a:lnTo>
                        <a:pt x="19" y="5"/>
                      </a:lnTo>
                      <a:lnTo>
                        <a:pt x="18" y="2"/>
                      </a:lnTo>
                      <a:lnTo>
                        <a:pt x="17" y="1"/>
                      </a:lnTo>
                      <a:lnTo>
                        <a:pt x="14" y="0"/>
                      </a:lnTo>
                      <a:lnTo>
                        <a:pt x="10" y="0"/>
                      </a:lnTo>
                      <a:lnTo>
                        <a:pt x="6" y="1"/>
                      </a:lnTo>
                      <a:lnTo>
                        <a:pt x="3" y="4"/>
                      </a:lnTo>
                      <a:lnTo>
                        <a:pt x="0" y="8"/>
                      </a:lnTo>
                      <a:lnTo>
                        <a:pt x="0" y="11"/>
                      </a:lnTo>
                      <a:lnTo>
                        <a:pt x="3" y="16"/>
                      </a:lnTo>
                      <a:lnTo>
                        <a:pt x="6" y="19"/>
                      </a:lnTo>
                      <a:lnTo>
                        <a:pt x="10" y="20"/>
                      </a:lnTo>
                      <a:lnTo>
                        <a:pt x="14" y="20"/>
                      </a:lnTo>
                      <a:lnTo>
                        <a:pt x="17" y="19"/>
                      </a:lnTo>
                      <a:lnTo>
                        <a:pt x="19" y="16"/>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145" name="Line 249"/>
                <p:cNvSpPr>
                  <a:spLocks noChangeShapeType="1"/>
                </p:cNvSpPr>
                <p:nvPr/>
              </p:nvSpPr>
              <p:spPr bwMode="auto">
                <a:xfrm>
                  <a:off x="3678" y="3377"/>
                  <a:ext cx="1" cy="33"/>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146" name="Freeform 250"/>
                <p:cNvSpPr>
                  <a:spLocks/>
                </p:cNvSpPr>
                <p:nvPr/>
              </p:nvSpPr>
              <p:spPr bwMode="auto">
                <a:xfrm>
                  <a:off x="3707" y="3370"/>
                  <a:ext cx="9" cy="51"/>
                </a:xfrm>
                <a:custGeom>
                  <a:avLst/>
                  <a:gdLst/>
                  <a:ahLst/>
                  <a:cxnLst>
                    <a:cxn ang="0">
                      <a:pos x="9" y="0"/>
                    </a:cxn>
                    <a:cxn ang="0">
                      <a:pos x="6" y="5"/>
                    </a:cxn>
                    <a:cxn ang="0">
                      <a:pos x="4" y="9"/>
                    </a:cxn>
                    <a:cxn ang="0">
                      <a:pos x="1" y="14"/>
                    </a:cxn>
                    <a:cxn ang="0">
                      <a:pos x="0" y="24"/>
                    </a:cxn>
                    <a:cxn ang="0">
                      <a:pos x="0" y="29"/>
                    </a:cxn>
                    <a:cxn ang="0">
                      <a:pos x="1" y="37"/>
                    </a:cxn>
                    <a:cxn ang="0">
                      <a:pos x="6" y="48"/>
                    </a:cxn>
                    <a:cxn ang="0">
                      <a:pos x="9" y="51"/>
                    </a:cxn>
                  </a:cxnLst>
                  <a:rect l="0" t="0" r="r" b="b"/>
                  <a:pathLst>
                    <a:path w="9" h="51">
                      <a:moveTo>
                        <a:pt x="9" y="0"/>
                      </a:moveTo>
                      <a:lnTo>
                        <a:pt x="6" y="5"/>
                      </a:lnTo>
                      <a:lnTo>
                        <a:pt x="4" y="9"/>
                      </a:lnTo>
                      <a:lnTo>
                        <a:pt x="1" y="14"/>
                      </a:lnTo>
                      <a:lnTo>
                        <a:pt x="0" y="24"/>
                      </a:lnTo>
                      <a:lnTo>
                        <a:pt x="0" y="29"/>
                      </a:lnTo>
                      <a:lnTo>
                        <a:pt x="1" y="37"/>
                      </a:lnTo>
                      <a:lnTo>
                        <a:pt x="6" y="48"/>
                      </a:lnTo>
                      <a:lnTo>
                        <a:pt x="9" y="51"/>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147" name="Freeform 251"/>
                <p:cNvSpPr>
                  <a:spLocks/>
                </p:cNvSpPr>
                <p:nvPr/>
              </p:nvSpPr>
              <p:spPr bwMode="auto">
                <a:xfrm>
                  <a:off x="3724" y="3377"/>
                  <a:ext cx="24" cy="33"/>
                </a:xfrm>
                <a:custGeom>
                  <a:avLst/>
                  <a:gdLst/>
                  <a:ahLst/>
                  <a:cxnLst>
                    <a:cxn ang="0">
                      <a:pos x="10" y="0"/>
                    </a:cxn>
                    <a:cxn ang="0">
                      <a:pos x="6" y="2"/>
                    </a:cxn>
                    <a:cxn ang="0">
                      <a:pos x="3" y="4"/>
                    </a:cxn>
                    <a:cxn ang="0">
                      <a:pos x="3" y="7"/>
                    </a:cxn>
                    <a:cxn ang="0">
                      <a:pos x="6" y="13"/>
                    </a:cxn>
                    <a:cxn ang="0">
                      <a:pos x="9" y="14"/>
                    </a:cxn>
                    <a:cxn ang="0">
                      <a:pos x="14" y="15"/>
                    </a:cxn>
                    <a:cxn ang="0">
                      <a:pos x="20" y="17"/>
                    </a:cxn>
                    <a:cxn ang="0">
                      <a:pos x="22" y="19"/>
                    </a:cxn>
                    <a:cxn ang="0">
                      <a:pos x="24" y="22"/>
                    </a:cxn>
                    <a:cxn ang="0">
                      <a:pos x="24" y="26"/>
                    </a:cxn>
                    <a:cxn ang="0">
                      <a:pos x="22" y="30"/>
                    </a:cxn>
                    <a:cxn ang="0">
                      <a:pos x="21" y="32"/>
                    </a:cxn>
                    <a:cxn ang="0">
                      <a:pos x="16" y="33"/>
                    </a:cxn>
                    <a:cxn ang="0">
                      <a:pos x="10" y="33"/>
                    </a:cxn>
                    <a:cxn ang="0">
                      <a:pos x="6" y="32"/>
                    </a:cxn>
                    <a:cxn ang="0">
                      <a:pos x="3" y="30"/>
                    </a:cxn>
                    <a:cxn ang="0">
                      <a:pos x="0" y="26"/>
                    </a:cxn>
                    <a:cxn ang="0">
                      <a:pos x="0" y="22"/>
                    </a:cxn>
                    <a:cxn ang="0">
                      <a:pos x="3" y="19"/>
                    </a:cxn>
                    <a:cxn ang="0">
                      <a:pos x="7" y="17"/>
                    </a:cxn>
                    <a:cxn ang="0">
                      <a:pos x="11" y="15"/>
                    </a:cxn>
                    <a:cxn ang="0">
                      <a:pos x="18" y="14"/>
                    </a:cxn>
                    <a:cxn ang="0">
                      <a:pos x="21" y="13"/>
                    </a:cxn>
                    <a:cxn ang="0">
                      <a:pos x="22" y="7"/>
                    </a:cxn>
                    <a:cxn ang="0">
                      <a:pos x="22" y="4"/>
                    </a:cxn>
                    <a:cxn ang="0">
                      <a:pos x="21" y="2"/>
                    </a:cxn>
                    <a:cxn ang="0">
                      <a:pos x="16" y="0"/>
                    </a:cxn>
                    <a:cxn ang="0">
                      <a:pos x="10" y="0"/>
                    </a:cxn>
                  </a:cxnLst>
                  <a:rect l="0" t="0" r="r" b="b"/>
                  <a:pathLst>
                    <a:path w="24" h="33">
                      <a:moveTo>
                        <a:pt x="10" y="0"/>
                      </a:moveTo>
                      <a:lnTo>
                        <a:pt x="6" y="2"/>
                      </a:lnTo>
                      <a:lnTo>
                        <a:pt x="3" y="4"/>
                      </a:lnTo>
                      <a:lnTo>
                        <a:pt x="3" y="7"/>
                      </a:lnTo>
                      <a:lnTo>
                        <a:pt x="6" y="13"/>
                      </a:lnTo>
                      <a:lnTo>
                        <a:pt x="9" y="14"/>
                      </a:lnTo>
                      <a:lnTo>
                        <a:pt x="14" y="15"/>
                      </a:lnTo>
                      <a:lnTo>
                        <a:pt x="20" y="17"/>
                      </a:lnTo>
                      <a:lnTo>
                        <a:pt x="22" y="19"/>
                      </a:lnTo>
                      <a:lnTo>
                        <a:pt x="24" y="22"/>
                      </a:lnTo>
                      <a:lnTo>
                        <a:pt x="24" y="26"/>
                      </a:lnTo>
                      <a:lnTo>
                        <a:pt x="22" y="30"/>
                      </a:lnTo>
                      <a:lnTo>
                        <a:pt x="21" y="32"/>
                      </a:lnTo>
                      <a:lnTo>
                        <a:pt x="16" y="33"/>
                      </a:lnTo>
                      <a:lnTo>
                        <a:pt x="10" y="33"/>
                      </a:lnTo>
                      <a:lnTo>
                        <a:pt x="6" y="32"/>
                      </a:lnTo>
                      <a:lnTo>
                        <a:pt x="3" y="30"/>
                      </a:lnTo>
                      <a:lnTo>
                        <a:pt x="0" y="26"/>
                      </a:lnTo>
                      <a:lnTo>
                        <a:pt x="0" y="22"/>
                      </a:lnTo>
                      <a:lnTo>
                        <a:pt x="3" y="19"/>
                      </a:lnTo>
                      <a:lnTo>
                        <a:pt x="7" y="17"/>
                      </a:lnTo>
                      <a:lnTo>
                        <a:pt x="11" y="15"/>
                      </a:lnTo>
                      <a:lnTo>
                        <a:pt x="18" y="14"/>
                      </a:lnTo>
                      <a:lnTo>
                        <a:pt x="21" y="13"/>
                      </a:lnTo>
                      <a:lnTo>
                        <a:pt x="22" y="7"/>
                      </a:lnTo>
                      <a:lnTo>
                        <a:pt x="22" y="4"/>
                      </a:lnTo>
                      <a:lnTo>
                        <a:pt x="21" y="2"/>
                      </a:lnTo>
                      <a:lnTo>
                        <a:pt x="16" y="0"/>
                      </a:lnTo>
                      <a:lnTo>
                        <a:pt x="10" y="0"/>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148" name="Freeform 252"/>
                <p:cNvSpPr>
                  <a:spLocks/>
                </p:cNvSpPr>
                <p:nvPr/>
              </p:nvSpPr>
              <p:spPr bwMode="auto">
                <a:xfrm>
                  <a:off x="3757" y="3370"/>
                  <a:ext cx="11" cy="51"/>
                </a:xfrm>
                <a:custGeom>
                  <a:avLst/>
                  <a:gdLst/>
                  <a:ahLst/>
                  <a:cxnLst>
                    <a:cxn ang="0">
                      <a:pos x="0" y="0"/>
                    </a:cxn>
                    <a:cxn ang="0">
                      <a:pos x="5" y="5"/>
                    </a:cxn>
                    <a:cxn ang="0">
                      <a:pos x="7" y="9"/>
                    </a:cxn>
                    <a:cxn ang="0">
                      <a:pos x="10" y="14"/>
                    </a:cxn>
                    <a:cxn ang="0">
                      <a:pos x="11" y="24"/>
                    </a:cxn>
                    <a:cxn ang="0">
                      <a:pos x="11" y="29"/>
                    </a:cxn>
                    <a:cxn ang="0">
                      <a:pos x="10" y="37"/>
                    </a:cxn>
                    <a:cxn ang="0">
                      <a:pos x="5" y="48"/>
                    </a:cxn>
                    <a:cxn ang="0">
                      <a:pos x="0" y="51"/>
                    </a:cxn>
                  </a:cxnLst>
                  <a:rect l="0" t="0" r="r" b="b"/>
                  <a:pathLst>
                    <a:path w="11" h="51">
                      <a:moveTo>
                        <a:pt x="0" y="0"/>
                      </a:moveTo>
                      <a:lnTo>
                        <a:pt x="5" y="5"/>
                      </a:lnTo>
                      <a:lnTo>
                        <a:pt x="7" y="9"/>
                      </a:lnTo>
                      <a:lnTo>
                        <a:pt x="10" y="14"/>
                      </a:lnTo>
                      <a:lnTo>
                        <a:pt x="11" y="24"/>
                      </a:lnTo>
                      <a:lnTo>
                        <a:pt x="11" y="29"/>
                      </a:lnTo>
                      <a:lnTo>
                        <a:pt x="10" y="37"/>
                      </a:lnTo>
                      <a:lnTo>
                        <a:pt x="5" y="48"/>
                      </a:lnTo>
                      <a:lnTo>
                        <a:pt x="0" y="51"/>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149" name="Freeform 253"/>
                <p:cNvSpPr>
                  <a:spLocks/>
                </p:cNvSpPr>
                <p:nvPr/>
              </p:nvSpPr>
              <p:spPr bwMode="auto">
                <a:xfrm>
                  <a:off x="3376" y="2561"/>
                  <a:ext cx="23" cy="33"/>
                </a:xfrm>
                <a:custGeom>
                  <a:avLst/>
                  <a:gdLst/>
                  <a:ahLst/>
                  <a:cxnLst>
                    <a:cxn ang="0">
                      <a:pos x="23" y="7"/>
                    </a:cxn>
                    <a:cxn ang="0">
                      <a:pos x="22" y="4"/>
                    </a:cxn>
                    <a:cxn ang="0">
                      <a:pos x="19" y="2"/>
                    </a:cxn>
                    <a:cxn ang="0">
                      <a:pos x="16" y="0"/>
                    </a:cxn>
                    <a:cxn ang="0">
                      <a:pos x="9" y="0"/>
                    </a:cxn>
                    <a:cxn ang="0">
                      <a:pos x="6" y="2"/>
                    </a:cxn>
                    <a:cxn ang="0">
                      <a:pos x="1" y="7"/>
                    </a:cxn>
                    <a:cxn ang="0">
                      <a:pos x="0" y="13"/>
                    </a:cxn>
                    <a:cxn ang="0">
                      <a:pos x="0" y="21"/>
                    </a:cxn>
                    <a:cxn ang="0">
                      <a:pos x="1" y="25"/>
                    </a:cxn>
                    <a:cxn ang="0">
                      <a:pos x="6" y="32"/>
                    </a:cxn>
                    <a:cxn ang="0">
                      <a:pos x="9" y="33"/>
                    </a:cxn>
                    <a:cxn ang="0">
                      <a:pos x="16" y="33"/>
                    </a:cxn>
                    <a:cxn ang="0">
                      <a:pos x="19" y="32"/>
                    </a:cxn>
                    <a:cxn ang="0">
                      <a:pos x="22" y="28"/>
                    </a:cxn>
                    <a:cxn ang="0">
                      <a:pos x="23" y="25"/>
                    </a:cxn>
                  </a:cxnLst>
                  <a:rect l="0" t="0" r="r" b="b"/>
                  <a:pathLst>
                    <a:path w="23" h="33">
                      <a:moveTo>
                        <a:pt x="23" y="7"/>
                      </a:moveTo>
                      <a:lnTo>
                        <a:pt x="22" y="4"/>
                      </a:lnTo>
                      <a:lnTo>
                        <a:pt x="19" y="2"/>
                      </a:lnTo>
                      <a:lnTo>
                        <a:pt x="16" y="0"/>
                      </a:lnTo>
                      <a:lnTo>
                        <a:pt x="9" y="0"/>
                      </a:lnTo>
                      <a:lnTo>
                        <a:pt x="6" y="2"/>
                      </a:lnTo>
                      <a:lnTo>
                        <a:pt x="1" y="7"/>
                      </a:lnTo>
                      <a:lnTo>
                        <a:pt x="0" y="13"/>
                      </a:lnTo>
                      <a:lnTo>
                        <a:pt x="0" y="21"/>
                      </a:lnTo>
                      <a:lnTo>
                        <a:pt x="1" y="25"/>
                      </a:lnTo>
                      <a:lnTo>
                        <a:pt x="6" y="32"/>
                      </a:lnTo>
                      <a:lnTo>
                        <a:pt x="9" y="33"/>
                      </a:lnTo>
                      <a:lnTo>
                        <a:pt x="16" y="33"/>
                      </a:lnTo>
                      <a:lnTo>
                        <a:pt x="19" y="32"/>
                      </a:lnTo>
                      <a:lnTo>
                        <a:pt x="22" y="28"/>
                      </a:lnTo>
                      <a:lnTo>
                        <a:pt x="23" y="25"/>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150" name="Freeform 254"/>
                <p:cNvSpPr>
                  <a:spLocks/>
                </p:cNvSpPr>
                <p:nvPr/>
              </p:nvSpPr>
              <p:spPr bwMode="auto">
                <a:xfrm>
                  <a:off x="3410" y="2561"/>
                  <a:ext cx="23" cy="33"/>
                </a:xfrm>
                <a:custGeom>
                  <a:avLst/>
                  <a:gdLst/>
                  <a:ahLst/>
                  <a:cxnLst>
                    <a:cxn ang="0">
                      <a:pos x="23" y="7"/>
                    </a:cxn>
                    <a:cxn ang="0">
                      <a:pos x="18" y="2"/>
                    </a:cxn>
                    <a:cxn ang="0">
                      <a:pos x="15" y="0"/>
                    </a:cxn>
                    <a:cxn ang="0">
                      <a:pos x="8" y="0"/>
                    </a:cxn>
                    <a:cxn ang="0">
                      <a:pos x="5" y="2"/>
                    </a:cxn>
                    <a:cxn ang="0">
                      <a:pos x="3" y="4"/>
                    </a:cxn>
                    <a:cxn ang="0">
                      <a:pos x="1" y="7"/>
                    </a:cxn>
                    <a:cxn ang="0">
                      <a:pos x="0" y="13"/>
                    </a:cxn>
                    <a:cxn ang="0">
                      <a:pos x="0" y="21"/>
                    </a:cxn>
                    <a:cxn ang="0">
                      <a:pos x="1" y="25"/>
                    </a:cxn>
                    <a:cxn ang="0">
                      <a:pos x="3" y="28"/>
                    </a:cxn>
                    <a:cxn ang="0">
                      <a:pos x="5" y="32"/>
                    </a:cxn>
                    <a:cxn ang="0">
                      <a:pos x="8" y="33"/>
                    </a:cxn>
                    <a:cxn ang="0">
                      <a:pos x="15" y="33"/>
                    </a:cxn>
                    <a:cxn ang="0">
                      <a:pos x="18" y="32"/>
                    </a:cxn>
                    <a:cxn ang="0">
                      <a:pos x="23" y="25"/>
                    </a:cxn>
                  </a:cxnLst>
                  <a:rect l="0" t="0" r="r" b="b"/>
                  <a:pathLst>
                    <a:path w="23" h="33">
                      <a:moveTo>
                        <a:pt x="23" y="7"/>
                      </a:moveTo>
                      <a:lnTo>
                        <a:pt x="18" y="2"/>
                      </a:lnTo>
                      <a:lnTo>
                        <a:pt x="15" y="0"/>
                      </a:lnTo>
                      <a:lnTo>
                        <a:pt x="8" y="0"/>
                      </a:lnTo>
                      <a:lnTo>
                        <a:pt x="5" y="2"/>
                      </a:lnTo>
                      <a:lnTo>
                        <a:pt x="3" y="4"/>
                      </a:lnTo>
                      <a:lnTo>
                        <a:pt x="1" y="7"/>
                      </a:lnTo>
                      <a:lnTo>
                        <a:pt x="0" y="13"/>
                      </a:lnTo>
                      <a:lnTo>
                        <a:pt x="0" y="21"/>
                      </a:lnTo>
                      <a:lnTo>
                        <a:pt x="1" y="25"/>
                      </a:lnTo>
                      <a:lnTo>
                        <a:pt x="3" y="28"/>
                      </a:lnTo>
                      <a:lnTo>
                        <a:pt x="5" y="32"/>
                      </a:lnTo>
                      <a:lnTo>
                        <a:pt x="8" y="33"/>
                      </a:lnTo>
                      <a:lnTo>
                        <a:pt x="15" y="33"/>
                      </a:lnTo>
                      <a:lnTo>
                        <a:pt x="18" y="32"/>
                      </a:lnTo>
                      <a:lnTo>
                        <a:pt x="23" y="25"/>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151" name="Line 255"/>
                <p:cNvSpPr>
                  <a:spLocks noChangeShapeType="1"/>
                </p:cNvSpPr>
                <p:nvPr/>
              </p:nvSpPr>
              <p:spPr bwMode="auto">
                <a:xfrm>
                  <a:off x="3444" y="2561"/>
                  <a:ext cx="1" cy="33"/>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152" name="Line 256"/>
                <p:cNvSpPr>
                  <a:spLocks noChangeShapeType="1"/>
                </p:cNvSpPr>
                <p:nvPr/>
              </p:nvSpPr>
              <p:spPr bwMode="auto">
                <a:xfrm>
                  <a:off x="3444" y="2561"/>
                  <a:ext cx="21" cy="1"/>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153" name="Line 257"/>
                <p:cNvSpPr>
                  <a:spLocks noChangeShapeType="1"/>
                </p:cNvSpPr>
                <p:nvPr/>
              </p:nvSpPr>
              <p:spPr bwMode="auto">
                <a:xfrm>
                  <a:off x="3444" y="2576"/>
                  <a:ext cx="11" cy="1"/>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154" name="Line 258"/>
                <p:cNvSpPr>
                  <a:spLocks noChangeShapeType="1"/>
                </p:cNvSpPr>
                <p:nvPr/>
              </p:nvSpPr>
              <p:spPr bwMode="auto">
                <a:xfrm>
                  <a:off x="3472" y="2561"/>
                  <a:ext cx="1" cy="33"/>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155" name="Freeform 259"/>
                <p:cNvSpPr>
                  <a:spLocks/>
                </p:cNvSpPr>
                <p:nvPr/>
              </p:nvSpPr>
              <p:spPr bwMode="auto">
                <a:xfrm>
                  <a:off x="3472" y="2561"/>
                  <a:ext cx="23" cy="15"/>
                </a:xfrm>
                <a:custGeom>
                  <a:avLst/>
                  <a:gdLst/>
                  <a:ahLst/>
                  <a:cxnLst>
                    <a:cxn ang="0">
                      <a:pos x="0" y="0"/>
                    </a:cxn>
                    <a:cxn ang="0">
                      <a:pos x="13" y="0"/>
                    </a:cxn>
                    <a:cxn ang="0">
                      <a:pos x="19" y="2"/>
                    </a:cxn>
                    <a:cxn ang="0">
                      <a:pos x="20" y="3"/>
                    </a:cxn>
                    <a:cxn ang="0">
                      <a:pos x="23" y="6"/>
                    </a:cxn>
                    <a:cxn ang="0">
                      <a:pos x="23" y="9"/>
                    </a:cxn>
                    <a:cxn ang="0">
                      <a:pos x="20" y="13"/>
                    </a:cxn>
                    <a:cxn ang="0">
                      <a:pos x="19" y="14"/>
                    </a:cxn>
                    <a:cxn ang="0">
                      <a:pos x="13" y="15"/>
                    </a:cxn>
                    <a:cxn ang="0">
                      <a:pos x="0" y="15"/>
                    </a:cxn>
                  </a:cxnLst>
                  <a:rect l="0" t="0" r="r" b="b"/>
                  <a:pathLst>
                    <a:path w="23" h="15">
                      <a:moveTo>
                        <a:pt x="0" y="0"/>
                      </a:moveTo>
                      <a:lnTo>
                        <a:pt x="13" y="0"/>
                      </a:lnTo>
                      <a:lnTo>
                        <a:pt x="19" y="2"/>
                      </a:lnTo>
                      <a:lnTo>
                        <a:pt x="20" y="3"/>
                      </a:lnTo>
                      <a:lnTo>
                        <a:pt x="23" y="6"/>
                      </a:lnTo>
                      <a:lnTo>
                        <a:pt x="23" y="9"/>
                      </a:lnTo>
                      <a:lnTo>
                        <a:pt x="20" y="13"/>
                      </a:lnTo>
                      <a:lnTo>
                        <a:pt x="19" y="14"/>
                      </a:lnTo>
                      <a:lnTo>
                        <a:pt x="13" y="15"/>
                      </a:lnTo>
                      <a:lnTo>
                        <a:pt x="0" y="15"/>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156" name="Line 260"/>
                <p:cNvSpPr>
                  <a:spLocks noChangeShapeType="1"/>
                </p:cNvSpPr>
                <p:nvPr/>
              </p:nvSpPr>
              <p:spPr bwMode="auto">
                <a:xfrm>
                  <a:off x="3483" y="2576"/>
                  <a:ext cx="12" cy="18"/>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157" name="Line 261"/>
                <p:cNvSpPr>
                  <a:spLocks noChangeShapeType="1"/>
                </p:cNvSpPr>
                <p:nvPr/>
              </p:nvSpPr>
              <p:spPr bwMode="auto">
                <a:xfrm>
                  <a:off x="3505" y="2561"/>
                  <a:ext cx="1" cy="33"/>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158" name="Freeform 262"/>
                <p:cNvSpPr>
                  <a:spLocks/>
                </p:cNvSpPr>
                <p:nvPr/>
              </p:nvSpPr>
              <p:spPr bwMode="auto">
                <a:xfrm>
                  <a:off x="3505" y="2561"/>
                  <a:ext cx="22" cy="15"/>
                </a:xfrm>
                <a:custGeom>
                  <a:avLst/>
                  <a:gdLst/>
                  <a:ahLst/>
                  <a:cxnLst>
                    <a:cxn ang="0">
                      <a:pos x="0" y="0"/>
                    </a:cxn>
                    <a:cxn ang="0">
                      <a:pos x="15" y="0"/>
                    </a:cxn>
                    <a:cxn ang="0">
                      <a:pos x="19" y="2"/>
                    </a:cxn>
                    <a:cxn ang="0">
                      <a:pos x="20" y="3"/>
                    </a:cxn>
                    <a:cxn ang="0">
                      <a:pos x="22" y="6"/>
                    </a:cxn>
                    <a:cxn ang="0">
                      <a:pos x="22" y="9"/>
                    </a:cxn>
                    <a:cxn ang="0">
                      <a:pos x="20" y="13"/>
                    </a:cxn>
                    <a:cxn ang="0">
                      <a:pos x="19" y="14"/>
                    </a:cxn>
                    <a:cxn ang="0">
                      <a:pos x="15" y="15"/>
                    </a:cxn>
                    <a:cxn ang="0">
                      <a:pos x="0" y="15"/>
                    </a:cxn>
                  </a:cxnLst>
                  <a:rect l="0" t="0" r="r" b="b"/>
                  <a:pathLst>
                    <a:path w="22" h="15">
                      <a:moveTo>
                        <a:pt x="0" y="0"/>
                      </a:moveTo>
                      <a:lnTo>
                        <a:pt x="15" y="0"/>
                      </a:lnTo>
                      <a:lnTo>
                        <a:pt x="19" y="2"/>
                      </a:lnTo>
                      <a:lnTo>
                        <a:pt x="20" y="3"/>
                      </a:lnTo>
                      <a:lnTo>
                        <a:pt x="22" y="6"/>
                      </a:lnTo>
                      <a:lnTo>
                        <a:pt x="22" y="9"/>
                      </a:lnTo>
                      <a:lnTo>
                        <a:pt x="20" y="13"/>
                      </a:lnTo>
                      <a:lnTo>
                        <a:pt x="19" y="14"/>
                      </a:lnTo>
                      <a:lnTo>
                        <a:pt x="15" y="15"/>
                      </a:lnTo>
                      <a:lnTo>
                        <a:pt x="0" y="15"/>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159" name="Line 263"/>
                <p:cNvSpPr>
                  <a:spLocks noChangeShapeType="1"/>
                </p:cNvSpPr>
                <p:nvPr/>
              </p:nvSpPr>
              <p:spPr bwMode="auto">
                <a:xfrm>
                  <a:off x="3517" y="2576"/>
                  <a:ext cx="10" cy="18"/>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160" name="Freeform 264"/>
                <p:cNvSpPr>
                  <a:spLocks/>
                </p:cNvSpPr>
                <p:nvPr/>
              </p:nvSpPr>
              <p:spPr bwMode="auto">
                <a:xfrm>
                  <a:off x="3554" y="2556"/>
                  <a:ext cx="11" cy="48"/>
                </a:xfrm>
                <a:custGeom>
                  <a:avLst/>
                  <a:gdLst/>
                  <a:ahLst/>
                  <a:cxnLst>
                    <a:cxn ang="0">
                      <a:pos x="11" y="0"/>
                    </a:cxn>
                    <a:cxn ang="0">
                      <a:pos x="7" y="3"/>
                    </a:cxn>
                    <a:cxn ang="0">
                      <a:pos x="4" y="7"/>
                    </a:cxn>
                    <a:cxn ang="0">
                      <a:pos x="1" y="12"/>
                    </a:cxn>
                    <a:cxn ang="0">
                      <a:pos x="0" y="20"/>
                    </a:cxn>
                    <a:cxn ang="0">
                      <a:pos x="0" y="27"/>
                    </a:cxn>
                    <a:cxn ang="0">
                      <a:pos x="1" y="36"/>
                    </a:cxn>
                    <a:cxn ang="0">
                      <a:pos x="4" y="41"/>
                    </a:cxn>
                    <a:cxn ang="0">
                      <a:pos x="7" y="45"/>
                    </a:cxn>
                    <a:cxn ang="0">
                      <a:pos x="11" y="48"/>
                    </a:cxn>
                  </a:cxnLst>
                  <a:rect l="0" t="0" r="r" b="b"/>
                  <a:pathLst>
                    <a:path w="11" h="48">
                      <a:moveTo>
                        <a:pt x="11" y="0"/>
                      </a:moveTo>
                      <a:lnTo>
                        <a:pt x="7" y="3"/>
                      </a:lnTo>
                      <a:lnTo>
                        <a:pt x="4" y="7"/>
                      </a:lnTo>
                      <a:lnTo>
                        <a:pt x="1" y="12"/>
                      </a:lnTo>
                      <a:lnTo>
                        <a:pt x="0" y="20"/>
                      </a:lnTo>
                      <a:lnTo>
                        <a:pt x="0" y="27"/>
                      </a:lnTo>
                      <a:lnTo>
                        <a:pt x="1" y="36"/>
                      </a:lnTo>
                      <a:lnTo>
                        <a:pt x="4" y="41"/>
                      </a:lnTo>
                      <a:lnTo>
                        <a:pt x="7" y="45"/>
                      </a:lnTo>
                      <a:lnTo>
                        <a:pt x="11" y="48"/>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161" name="Freeform 265"/>
                <p:cNvSpPr>
                  <a:spLocks/>
                </p:cNvSpPr>
                <p:nvPr/>
              </p:nvSpPr>
              <p:spPr bwMode="auto">
                <a:xfrm>
                  <a:off x="3575" y="2561"/>
                  <a:ext cx="22" cy="33"/>
                </a:xfrm>
                <a:custGeom>
                  <a:avLst/>
                  <a:gdLst/>
                  <a:ahLst/>
                  <a:cxnLst>
                    <a:cxn ang="0">
                      <a:pos x="2" y="0"/>
                    </a:cxn>
                    <a:cxn ang="0">
                      <a:pos x="20" y="0"/>
                    </a:cxn>
                    <a:cxn ang="0">
                      <a:pos x="11" y="13"/>
                    </a:cxn>
                    <a:cxn ang="0">
                      <a:pos x="15" y="13"/>
                    </a:cxn>
                    <a:cxn ang="0">
                      <a:pos x="18" y="14"/>
                    </a:cxn>
                    <a:cxn ang="0">
                      <a:pos x="20" y="15"/>
                    </a:cxn>
                    <a:cxn ang="0">
                      <a:pos x="22" y="21"/>
                    </a:cxn>
                    <a:cxn ang="0">
                      <a:pos x="22" y="24"/>
                    </a:cxn>
                    <a:cxn ang="0">
                      <a:pos x="20" y="28"/>
                    </a:cxn>
                    <a:cxn ang="0">
                      <a:pos x="16" y="32"/>
                    </a:cxn>
                    <a:cxn ang="0">
                      <a:pos x="12" y="33"/>
                    </a:cxn>
                    <a:cxn ang="0">
                      <a:pos x="8" y="33"/>
                    </a:cxn>
                    <a:cxn ang="0">
                      <a:pos x="2" y="32"/>
                    </a:cxn>
                    <a:cxn ang="0">
                      <a:pos x="1" y="31"/>
                    </a:cxn>
                    <a:cxn ang="0">
                      <a:pos x="0" y="26"/>
                    </a:cxn>
                  </a:cxnLst>
                  <a:rect l="0" t="0" r="r" b="b"/>
                  <a:pathLst>
                    <a:path w="22" h="33">
                      <a:moveTo>
                        <a:pt x="2" y="0"/>
                      </a:moveTo>
                      <a:lnTo>
                        <a:pt x="20" y="0"/>
                      </a:lnTo>
                      <a:lnTo>
                        <a:pt x="11" y="13"/>
                      </a:lnTo>
                      <a:lnTo>
                        <a:pt x="15" y="13"/>
                      </a:lnTo>
                      <a:lnTo>
                        <a:pt x="18" y="14"/>
                      </a:lnTo>
                      <a:lnTo>
                        <a:pt x="20" y="15"/>
                      </a:lnTo>
                      <a:lnTo>
                        <a:pt x="22" y="21"/>
                      </a:lnTo>
                      <a:lnTo>
                        <a:pt x="22" y="24"/>
                      </a:lnTo>
                      <a:lnTo>
                        <a:pt x="20" y="28"/>
                      </a:lnTo>
                      <a:lnTo>
                        <a:pt x="16" y="32"/>
                      </a:lnTo>
                      <a:lnTo>
                        <a:pt x="12" y="33"/>
                      </a:lnTo>
                      <a:lnTo>
                        <a:pt x="8" y="33"/>
                      </a:lnTo>
                      <a:lnTo>
                        <a:pt x="2" y="32"/>
                      </a:lnTo>
                      <a:lnTo>
                        <a:pt x="1" y="31"/>
                      </a:lnTo>
                      <a:lnTo>
                        <a:pt x="0" y="26"/>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162" name="Freeform 266"/>
                <p:cNvSpPr>
                  <a:spLocks/>
                </p:cNvSpPr>
                <p:nvPr/>
              </p:nvSpPr>
              <p:spPr bwMode="auto">
                <a:xfrm>
                  <a:off x="3608" y="2561"/>
                  <a:ext cx="20" cy="33"/>
                </a:xfrm>
                <a:custGeom>
                  <a:avLst/>
                  <a:gdLst/>
                  <a:ahLst/>
                  <a:cxnLst>
                    <a:cxn ang="0">
                      <a:pos x="19" y="4"/>
                    </a:cxn>
                    <a:cxn ang="0">
                      <a:pos x="18" y="2"/>
                    </a:cxn>
                    <a:cxn ang="0">
                      <a:pos x="12" y="0"/>
                    </a:cxn>
                    <a:cxn ang="0">
                      <a:pos x="9" y="0"/>
                    </a:cxn>
                    <a:cxn ang="0">
                      <a:pos x="4" y="2"/>
                    </a:cxn>
                    <a:cxn ang="0">
                      <a:pos x="1" y="6"/>
                    </a:cxn>
                    <a:cxn ang="0">
                      <a:pos x="0" y="14"/>
                    </a:cxn>
                    <a:cxn ang="0">
                      <a:pos x="0" y="22"/>
                    </a:cxn>
                    <a:cxn ang="0">
                      <a:pos x="1" y="28"/>
                    </a:cxn>
                    <a:cxn ang="0">
                      <a:pos x="4" y="32"/>
                    </a:cxn>
                    <a:cxn ang="0">
                      <a:pos x="9" y="33"/>
                    </a:cxn>
                    <a:cxn ang="0">
                      <a:pos x="9" y="33"/>
                    </a:cxn>
                    <a:cxn ang="0">
                      <a:pos x="16" y="32"/>
                    </a:cxn>
                    <a:cxn ang="0">
                      <a:pos x="19" y="28"/>
                    </a:cxn>
                    <a:cxn ang="0">
                      <a:pos x="20" y="24"/>
                    </a:cxn>
                    <a:cxn ang="0">
                      <a:pos x="20" y="22"/>
                    </a:cxn>
                    <a:cxn ang="0">
                      <a:pos x="19" y="17"/>
                    </a:cxn>
                    <a:cxn ang="0">
                      <a:pos x="16" y="14"/>
                    </a:cxn>
                    <a:cxn ang="0">
                      <a:pos x="9" y="13"/>
                    </a:cxn>
                    <a:cxn ang="0">
                      <a:pos x="9" y="13"/>
                    </a:cxn>
                    <a:cxn ang="0">
                      <a:pos x="4" y="14"/>
                    </a:cxn>
                    <a:cxn ang="0">
                      <a:pos x="1" y="17"/>
                    </a:cxn>
                    <a:cxn ang="0">
                      <a:pos x="0" y="22"/>
                    </a:cxn>
                  </a:cxnLst>
                  <a:rect l="0" t="0" r="r" b="b"/>
                  <a:pathLst>
                    <a:path w="20" h="33">
                      <a:moveTo>
                        <a:pt x="19" y="4"/>
                      </a:moveTo>
                      <a:lnTo>
                        <a:pt x="18" y="2"/>
                      </a:lnTo>
                      <a:lnTo>
                        <a:pt x="12" y="0"/>
                      </a:lnTo>
                      <a:lnTo>
                        <a:pt x="9" y="0"/>
                      </a:lnTo>
                      <a:lnTo>
                        <a:pt x="4" y="2"/>
                      </a:lnTo>
                      <a:lnTo>
                        <a:pt x="1" y="6"/>
                      </a:lnTo>
                      <a:lnTo>
                        <a:pt x="0" y="14"/>
                      </a:lnTo>
                      <a:lnTo>
                        <a:pt x="0" y="22"/>
                      </a:lnTo>
                      <a:lnTo>
                        <a:pt x="1" y="28"/>
                      </a:lnTo>
                      <a:lnTo>
                        <a:pt x="4" y="32"/>
                      </a:lnTo>
                      <a:lnTo>
                        <a:pt x="9" y="33"/>
                      </a:lnTo>
                      <a:lnTo>
                        <a:pt x="9" y="33"/>
                      </a:lnTo>
                      <a:lnTo>
                        <a:pt x="16" y="32"/>
                      </a:lnTo>
                      <a:lnTo>
                        <a:pt x="19" y="28"/>
                      </a:lnTo>
                      <a:lnTo>
                        <a:pt x="20" y="24"/>
                      </a:lnTo>
                      <a:lnTo>
                        <a:pt x="20" y="22"/>
                      </a:lnTo>
                      <a:lnTo>
                        <a:pt x="19" y="17"/>
                      </a:lnTo>
                      <a:lnTo>
                        <a:pt x="16" y="14"/>
                      </a:lnTo>
                      <a:lnTo>
                        <a:pt x="9" y="13"/>
                      </a:lnTo>
                      <a:lnTo>
                        <a:pt x="9" y="13"/>
                      </a:lnTo>
                      <a:lnTo>
                        <a:pt x="4" y="14"/>
                      </a:lnTo>
                      <a:lnTo>
                        <a:pt x="1" y="17"/>
                      </a:lnTo>
                      <a:lnTo>
                        <a:pt x="0" y="22"/>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163" name="Freeform 267"/>
                <p:cNvSpPr>
                  <a:spLocks/>
                </p:cNvSpPr>
                <p:nvPr/>
              </p:nvSpPr>
              <p:spPr bwMode="auto">
                <a:xfrm>
                  <a:off x="3638" y="2556"/>
                  <a:ext cx="11" cy="48"/>
                </a:xfrm>
                <a:custGeom>
                  <a:avLst/>
                  <a:gdLst/>
                  <a:ahLst/>
                  <a:cxnLst>
                    <a:cxn ang="0">
                      <a:pos x="0" y="0"/>
                    </a:cxn>
                    <a:cxn ang="0">
                      <a:pos x="3" y="3"/>
                    </a:cxn>
                    <a:cxn ang="0">
                      <a:pos x="5" y="7"/>
                    </a:cxn>
                    <a:cxn ang="0">
                      <a:pos x="8" y="12"/>
                    </a:cxn>
                    <a:cxn ang="0">
                      <a:pos x="11" y="20"/>
                    </a:cxn>
                    <a:cxn ang="0">
                      <a:pos x="11" y="27"/>
                    </a:cxn>
                    <a:cxn ang="0">
                      <a:pos x="8" y="36"/>
                    </a:cxn>
                    <a:cxn ang="0">
                      <a:pos x="5" y="41"/>
                    </a:cxn>
                    <a:cxn ang="0">
                      <a:pos x="3" y="45"/>
                    </a:cxn>
                    <a:cxn ang="0">
                      <a:pos x="0" y="48"/>
                    </a:cxn>
                  </a:cxnLst>
                  <a:rect l="0" t="0" r="r" b="b"/>
                  <a:pathLst>
                    <a:path w="11" h="48">
                      <a:moveTo>
                        <a:pt x="0" y="0"/>
                      </a:moveTo>
                      <a:lnTo>
                        <a:pt x="3" y="3"/>
                      </a:lnTo>
                      <a:lnTo>
                        <a:pt x="5" y="7"/>
                      </a:lnTo>
                      <a:lnTo>
                        <a:pt x="8" y="12"/>
                      </a:lnTo>
                      <a:lnTo>
                        <a:pt x="11" y="20"/>
                      </a:lnTo>
                      <a:lnTo>
                        <a:pt x="11" y="27"/>
                      </a:lnTo>
                      <a:lnTo>
                        <a:pt x="8" y="36"/>
                      </a:lnTo>
                      <a:lnTo>
                        <a:pt x="5" y="41"/>
                      </a:lnTo>
                      <a:lnTo>
                        <a:pt x="3" y="45"/>
                      </a:lnTo>
                      <a:lnTo>
                        <a:pt x="0" y="48"/>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164" name="Freeform 268"/>
                <p:cNvSpPr>
                  <a:spLocks/>
                </p:cNvSpPr>
                <p:nvPr/>
              </p:nvSpPr>
              <p:spPr bwMode="auto">
                <a:xfrm>
                  <a:off x="3296" y="2565"/>
                  <a:ext cx="30" cy="31"/>
                </a:xfrm>
                <a:custGeom>
                  <a:avLst/>
                  <a:gdLst/>
                  <a:ahLst/>
                  <a:cxnLst>
                    <a:cxn ang="0">
                      <a:pos x="30" y="16"/>
                    </a:cxn>
                    <a:cxn ang="0">
                      <a:pos x="30" y="11"/>
                    </a:cxn>
                    <a:cxn ang="0">
                      <a:pos x="27" y="7"/>
                    </a:cxn>
                    <a:cxn ang="0">
                      <a:pos x="25" y="3"/>
                    </a:cxn>
                    <a:cxn ang="0">
                      <a:pos x="20" y="2"/>
                    </a:cxn>
                    <a:cxn ang="0">
                      <a:pos x="15" y="0"/>
                    </a:cxn>
                    <a:cxn ang="0">
                      <a:pos x="11" y="2"/>
                    </a:cxn>
                    <a:cxn ang="0">
                      <a:pos x="7" y="3"/>
                    </a:cxn>
                    <a:cxn ang="0">
                      <a:pos x="3" y="7"/>
                    </a:cxn>
                    <a:cxn ang="0">
                      <a:pos x="1" y="11"/>
                    </a:cxn>
                    <a:cxn ang="0">
                      <a:pos x="0" y="16"/>
                    </a:cxn>
                    <a:cxn ang="0">
                      <a:pos x="1" y="20"/>
                    </a:cxn>
                    <a:cxn ang="0">
                      <a:pos x="3" y="24"/>
                    </a:cxn>
                    <a:cxn ang="0">
                      <a:pos x="7" y="28"/>
                    </a:cxn>
                    <a:cxn ang="0">
                      <a:pos x="11" y="29"/>
                    </a:cxn>
                    <a:cxn ang="0">
                      <a:pos x="15" y="31"/>
                    </a:cxn>
                    <a:cxn ang="0">
                      <a:pos x="20" y="29"/>
                    </a:cxn>
                    <a:cxn ang="0">
                      <a:pos x="25" y="28"/>
                    </a:cxn>
                    <a:cxn ang="0">
                      <a:pos x="27" y="24"/>
                    </a:cxn>
                    <a:cxn ang="0">
                      <a:pos x="30" y="20"/>
                    </a:cxn>
                    <a:cxn ang="0">
                      <a:pos x="30" y="16"/>
                    </a:cxn>
                  </a:cxnLst>
                  <a:rect l="0" t="0" r="r" b="b"/>
                  <a:pathLst>
                    <a:path w="30" h="31">
                      <a:moveTo>
                        <a:pt x="30" y="16"/>
                      </a:moveTo>
                      <a:lnTo>
                        <a:pt x="30" y="11"/>
                      </a:lnTo>
                      <a:lnTo>
                        <a:pt x="27" y="7"/>
                      </a:lnTo>
                      <a:lnTo>
                        <a:pt x="25" y="3"/>
                      </a:lnTo>
                      <a:lnTo>
                        <a:pt x="20" y="2"/>
                      </a:lnTo>
                      <a:lnTo>
                        <a:pt x="15" y="0"/>
                      </a:lnTo>
                      <a:lnTo>
                        <a:pt x="11" y="2"/>
                      </a:lnTo>
                      <a:lnTo>
                        <a:pt x="7" y="3"/>
                      </a:lnTo>
                      <a:lnTo>
                        <a:pt x="3" y="7"/>
                      </a:lnTo>
                      <a:lnTo>
                        <a:pt x="1" y="11"/>
                      </a:lnTo>
                      <a:lnTo>
                        <a:pt x="0" y="16"/>
                      </a:lnTo>
                      <a:lnTo>
                        <a:pt x="1" y="20"/>
                      </a:lnTo>
                      <a:lnTo>
                        <a:pt x="3" y="24"/>
                      </a:lnTo>
                      <a:lnTo>
                        <a:pt x="7" y="28"/>
                      </a:lnTo>
                      <a:lnTo>
                        <a:pt x="11" y="29"/>
                      </a:lnTo>
                      <a:lnTo>
                        <a:pt x="15" y="31"/>
                      </a:lnTo>
                      <a:lnTo>
                        <a:pt x="20" y="29"/>
                      </a:lnTo>
                      <a:lnTo>
                        <a:pt x="25" y="28"/>
                      </a:lnTo>
                      <a:lnTo>
                        <a:pt x="27" y="24"/>
                      </a:lnTo>
                      <a:lnTo>
                        <a:pt x="30" y="20"/>
                      </a:lnTo>
                      <a:lnTo>
                        <a:pt x="30" y="16"/>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1165" name="Freeform 269"/>
                <p:cNvSpPr>
                  <a:spLocks/>
                </p:cNvSpPr>
                <p:nvPr/>
              </p:nvSpPr>
              <p:spPr bwMode="auto">
                <a:xfrm>
                  <a:off x="3804" y="2158"/>
                  <a:ext cx="30" cy="30"/>
                </a:xfrm>
                <a:custGeom>
                  <a:avLst/>
                  <a:gdLst/>
                  <a:ahLst/>
                  <a:cxnLst>
                    <a:cxn ang="0">
                      <a:pos x="30" y="15"/>
                    </a:cxn>
                    <a:cxn ang="0">
                      <a:pos x="29" y="11"/>
                    </a:cxn>
                    <a:cxn ang="0">
                      <a:pos x="28" y="6"/>
                    </a:cxn>
                    <a:cxn ang="0">
                      <a:pos x="23" y="4"/>
                    </a:cxn>
                    <a:cxn ang="0">
                      <a:pos x="19" y="1"/>
                    </a:cxn>
                    <a:cxn ang="0">
                      <a:pos x="15" y="0"/>
                    </a:cxn>
                    <a:cxn ang="0">
                      <a:pos x="11" y="1"/>
                    </a:cxn>
                    <a:cxn ang="0">
                      <a:pos x="7" y="4"/>
                    </a:cxn>
                    <a:cxn ang="0">
                      <a:pos x="3" y="6"/>
                    </a:cxn>
                    <a:cxn ang="0">
                      <a:pos x="1" y="11"/>
                    </a:cxn>
                    <a:cxn ang="0">
                      <a:pos x="0" y="15"/>
                    </a:cxn>
                    <a:cxn ang="0">
                      <a:pos x="1" y="20"/>
                    </a:cxn>
                    <a:cxn ang="0">
                      <a:pos x="3" y="24"/>
                    </a:cxn>
                    <a:cxn ang="0">
                      <a:pos x="7" y="27"/>
                    </a:cxn>
                    <a:cxn ang="0">
                      <a:pos x="11" y="30"/>
                    </a:cxn>
                    <a:cxn ang="0">
                      <a:pos x="15" y="30"/>
                    </a:cxn>
                    <a:cxn ang="0">
                      <a:pos x="19" y="30"/>
                    </a:cxn>
                    <a:cxn ang="0">
                      <a:pos x="23" y="27"/>
                    </a:cxn>
                    <a:cxn ang="0">
                      <a:pos x="28" y="24"/>
                    </a:cxn>
                    <a:cxn ang="0">
                      <a:pos x="29" y="20"/>
                    </a:cxn>
                    <a:cxn ang="0">
                      <a:pos x="30" y="15"/>
                    </a:cxn>
                  </a:cxnLst>
                  <a:rect l="0" t="0" r="r" b="b"/>
                  <a:pathLst>
                    <a:path w="30" h="30">
                      <a:moveTo>
                        <a:pt x="30" y="15"/>
                      </a:moveTo>
                      <a:lnTo>
                        <a:pt x="29" y="11"/>
                      </a:lnTo>
                      <a:lnTo>
                        <a:pt x="28" y="6"/>
                      </a:lnTo>
                      <a:lnTo>
                        <a:pt x="23" y="4"/>
                      </a:lnTo>
                      <a:lnTo>
                        <a:pt x="19" y="1"/>
                      </a:lnTo>
                      <a:lnTo>
                        <a:pt x="15" y="0"/>
                      </a:lnTo>
                      <a:lnTo>
                        <a:pt x="11" y="1"/>
                      </a:lnTo>
                      <a:lnTo>
                        <a:pt x="7" y="4"/>
                      </a:lnTo>
                      <a:lnTo>
                        <a:pt x="3" y="6"/>
                      </a:lnTo>
                      <a:lnTo>
                        <a:pt x="1" y="11"/>
                      </a:lnTo>
                      <a:lnTo>
                        <a:pt x="0" y="15"/>
                      </a:lnTo>
                      <a:lnTo>
                        <a:pt x="1" y="20"/>
                      </a:lnTo>
                      <a:lnTo>
                        <a:pt x="3" y="24"/>
                      </a:lnTo>
                      <a:lnTo>
                        <a:pt x="7" y="27"/>
                      </a:lnTo>
                      <a:lnTo>
                        <a:pt x="11" y="30"/>
                      </a:lnTo>
                      <a:lnTo>
                        <a:pt x="15" y="30"/>
                      </a:lnTo>
                      <a:lnTo>
                        <a:pt x="19" y="30"/>
                      </a:lnTo>
                      <a:lnTo>
                        <a:pt x="23" y="27"/>
                      </a:lnTo>
                      <a:lnTo>
                        <a:pt x="28" y="24"/>
                      </a:lnTo>
                      <a:lnTo>
                        <a:pt x="29" y="20"/>
                      </a:lnTo>
                      <a:lnTo>
                        <a:pt x="30" y="15"/>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1166" name="Freeform 270"/>
                <p:cNvSpPr>
                  <a:spLocks/>
                </p:cNvSpPr>
                <p:nvPr/>
              </p:nvSpPr>
              <p:spPr bwMode="auto">
                <a:xfrm>
                  <a:off x="3779" y="2251"/>
                  <a:ext cx="29" cy="30"/>
                </a:xfrm>
                <a:custGeom>
                  <a:avLst/>
                  <a:gdLst/>
                  <a:ahLst/>
                  <a:cxnLst>
                    <a:cxn ang="0">
                      <a:pos x="29" y="15"/>
                    </a:cxn>
                    <a:cxn ang="0">
                      <a:pos x="29" y="11"/>
                    </a:cxn>
                    <a:cxn ang="0">
                      <a:pos x="26" y="7"/>
                    </a:cxn>
                    <a:cxn ang="0">
                      <a:pos x="24" y="4"/>
                    </a:cxn>
                    <a:cxn ang="0">
                      <a:pos x="20" y="1"/>
                    </a:cxn>
                    <a:cxn ang="0">
                      <a:pos x="14" y="0"/>
                    </a:cxn>
                    <a:cxn ang="0">
                      <a:pos x="10" y="1"/>
                    </a:cxn>
                    <a:cxn ang="0">
                      <a:pos x="6" y="4"/>
                    </a:cxn>
                    <a:cxn ang="0">
                      <a:pos x="3" y="7"/>
                    </a:cxn>
                    <a:cxn ang="0">
                      <a:pos x="0" y="11"/>
                    </a:cxn>
                    <a:cxn ang="0">
                      <a:pos x="0" y="15"/>
                    </a:cxn>
                    <a:cxn ang="0">
                      <a:pos x="0" y="21"/>
                    </a:cxn>
                    <a:cxn ang="0">
                      <a:pos x="3" y="25"/>
                    </a:cxn>
                    <a:cxn ang="0">
                      <a:pos x="6" y="27"/>
                    </a:cxn>
                    <a:cxn ang="0">
                      <a:pos x="10" y="30"/>
                    </a:cxn>
                    <a:cxn ang="0">
                      <a:pos x="14" y="30"/>
                    </a:cxn>
                    <a:cxn ang="0">
                      <a:pos x="20" y="30"/>
                    </a:cxn>
                    <a:cxn ang="0">
                      <a:pos x="24" y="27"/>
                    </a:cxn>
                    <a:cxn ang="0">
                      <a:pos x="26" y="25"/>
                    </a:cxn>
                    <a:cxn ang="0">
                      <a:pos x="29" y="21"/>
                    </a:cxn>
                    <a:cxn ang="0">
                      <a:pos x="29" y="15"/>
                    </a:cxn>
                  </a:cxnLst>
                  <a:rect l="0" t="0" r="r" b="b"/>
                  <a:pathLst>
                    <a:path w="29" h="30">
                      <a:moveTo>
                        <a:pt x="29" y="15"/>
                      </a:moveTo>
                      <a:lnTo>
                        <a:pt x="29" y="11"/>
                      </a:lnTo>
                      <a:lnTo>
                        <a:pt x="26" y="7"/>
                      </a:lnTo>
                      <a:lnTo>
                        <a:pt x="24" y="4"/>
                      </a:lnTo>
                      <a:lnTo>
                        <a:pt x="20" y="1"/>
                      </a:lnTo>
                      <a:lnTo>
                        <a:pt x="14" y="0"/>
                      </a:lnTo>
                      <a:lnTo>
                        <a:pt x="10" y="1"/>
                      </a:lnTo>
                      <a:lnTo>
                        <a:pt x="6" y="4"/>
                      </a:lnTo>
                      <a:lnTo>
                        <a:pt x="3" y="7"/>
                      </a:lnTo>
                      <a:lnTo>
                        <a:pt x="0" y="11"/>
                      </a:lnTo>
                      <a:lnTo>
                        <a:pt x="0" y="15"/>
                      </a:lnTo>
                      <a:lnTo>
                        <a:pt x="0" y="21"/>
                      </a:lnTo>
                      <a:lnTo>
                        <a:pt x="3" y="25"/>
                      </a:lnTo>
                      <a:lnTo>
                        <a:pt x="6" y="27"/>
                      </a:lnTo>
                      <a:lnTo>
                        <a:pt x="10" y="30"/>
                      </a:lnTo>
                      <a:lnTo>
                        <a:pt x="14" y="30"/>
                      </a:lnTo>
                      <a:lnTo>
                        <a:pt x="20" y="30"/>
                      </a:lnTo>
                      <a:lnTo>
                        <a:pt x="24" y="27"/>
                      </a:lnTo>
                      <a:lnTo>
                        <a:pt x="26" y="25"/>
                      </a:lnTo>
                      <a:lnTo>
                        <a:pt x="29" y="21"/>
                      </a:lnTo>
                      <a:lnTo>
                        <a:pt x="29" y="15"/>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1167" name="Freeform 271"/>
                <p:cNvSpPr>
                  <a:spLocks/>
                </p:cNvSpPr>
                <p:nvPr/>
              </p:nvSpPr>
              <p:spPr bwMode="auto">
                <a:xfrm>
                  <a:off x="3742" y="2126"/>
                  <a:ext cx="31" cy="29"/>
                </a:xfrm>
                <a:custGeom>
                  <a:avLst/>
                  <a:gdLst/>
                  <a:ahLst/>
                  <a:cxnLst>
                    <a:cxn ang="0">
                      <a:pos x="31" y="15"/>
                    </a:cxn>
                    <a:cxn ang="0">
                      <a:pos x="31" y="10"/>
                    </a:cxn>
                    <a:cxn ang="0">
                      <a:pos x="28" y="5"/>
                    </a:cxn>
                    <a:cxn ang="0">
                      <a:pos x="25" y="3"/>
                    </a:cxn>
                    <a:cxn ang="0">
                      <a:pos x="21" y="0"/>
                    </a:cxn>
                    <a:cxn ang="0">
                      <a:pos x="15" y="0"/>
                    </a:cxn>
                    <a:cxn ang="0">
                      <a:pos x="11" y="0"/>
                    </a:cxn>
                    <a:cxn ang="0">
                      <a:pos x="7" y="3"/>
                    </a:cxn>
                    <a:cxn ang="0">
                      <a:pos x="4" y="5"/>
                    </a:cxn>
                    <a:cxn ang="0">
                      <a:pos x="2" y="10"/>
                    </a:cxn>
                    <a:cxn ang="0">
                      <a:pos x="0" y="15"/>
                    </a:cxn>
                    <a:cxn ang="0">
                      <a:pos x="2" y="19"/>
                    </a:cxn>
                    <a:cxn ang="0">
                      <a:pos x="4" y="23"/>
                    </a:cxn>
                    <a:cxn ang="0">
                      <a:pos x="7" y="26"/>
                    </a:cxn>
                    <a:cxn ang="0">
                      <a:pos x="11" y="29"/>
                    </a:cxn>
                    <a:cxn ang="0">
                      <a:pos x="15" y="29"/>
                    </a:cxn>
                    <a:cxn ang="0">
                      <a:pos x="21" y="29"/>
                    </a:cxn>
                    <a:cxn ang="0">
                      <a:pos x="25" y="26"/>
                    </a:cxn>
                    <a:cxn ang="0">
                      <a:pos x="28" y="23"/>
                    </a:cxn>
                    <a:cxn ang="0">
                      <a:pos x="31" y="19"/>
                    </a:cxn>
                    <a:cxn ang="0">
                      <a:pos x="31" y="15"/>
                    </a:cxn>
                  </a:cxnLst>
                  <a:rect l="0" t="0" r="r" b="b"/>
                  <a:pathLst>
                    <a:path w="31" h="29">
                      <a:moveTo>
                        <a:pt x="31" y="15"/>
                      </a:moveTo>
                      <a:lnTo>
                        <a:pt x="31" y="10"/>
                      </a:lnTo>
                      <a:lnTo>
                        <a:pt x="28" y="5"/>
                      </a:lnTo>
                      <a:lnTo>
                        <a:pt x="25" y="3"/>
                      </a:lnTo>
                      <a:lnTo>
                        <a:pt x="21" y="0"/>
                      </a:lnTo>
                      <a:lnTo>
                        <a:pt x="15" y="0"/>
                      </a:lnTo>
                      <a:lnTo>
                        <a:pt x="11" y="0"/>
                      </a:lnTo>
                      <a:lnTo>
                        <a:pt x="7" y="3"/>
                      </a:lnTo>
                      <a:lnTo>
                        <a:pt x="4" y="5"/>
                      </a:lnTo>
                      <a:lnTo>
                        <a:pt x="2" y="10"/>
                      </a:lnTo>
                      <a:lnTo>
                        <a:pt x="0" y="15"/>
                      </a:lnTo>
                      <a:lnTo>
                        <a:pt x="2" y="19"/>
                      </a:lnTo>
                      <a:lnTo>
                        <a:pt x="4" y="23"/>
                      </a:lnTo>
                      <a:lnTo>
                        <a:pt x="7" y="26"/>
                      </a:lnTo>
                      <a:lnTo>
                        <a:pt x="11" y="29"/>
                      </a:lnTo>
                      <a:lnTo>
                        <a:pt x="15" y="29"/>
                      </a:lnTo>
                      <a:lnTo>
                        <a:pt x="21" y="29"/>
                      </a:lnTo>
                      <a:lnTo>
                        <a:pt x="25" y="26"/>
                      </a:lnTo>
                      <a:lnTo>
                        <a:pt x="28" y="23"/>
                      </a:lnTo>
                      <a:lnTo>
                        <a:pt x="31" y="19"/>
                      </a:lnTo>
                      <a:lnTo>
                        <a:pt x="31" y="15"/>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1168" name="Freeform 272"/>
                <p:cNvSpPr>
                  <a:spLocks/>
                </p:cNvSpPr>
                <p:nvPr/>
              </p:nvSpPr>
              <p:spPr bwMode="auto">
                <a:xfrm>
                  <a:off x="3724" y="2155"/>
                  <a:ext cx="31" cy="30"/>
                </a:xfrm>
                <a:custGeom>
                  <a:avLst/>
                  <a:gdLst/>
                  <a:ahLst/>
                  <a:cxnLst>
                    <a:cxn ang="0">
                      <a:pos x="31" y="15"/>
                    </a:cxn>
                    <a:cxn ang="0">
                      <a:pos x="31" y="11"/>
                    </a:cxn>
                    <a:cxn ang="0">
                      <a:pos x="28" y="7"/>
                    </a:cxn>
                    <a:cxn ang="0">
                      <a:pos x="25" y="3"/>
                    </a:cxn>
                    <a:cxn ang="0">
                      <a:pos x="21" y="1"/>
                    </a:cxn>
                    <a:cxn ang="0">
                      <a:pos x="16" y="0"/>
                    </a:cxn>
                    <a:cxn ang="0">
                      <a:pos x="11" y="1"/>
                    </a:cxn>
                    <a:cxn ang="0">
                      <a:pos x="7" y="3"/>
                    </a:cxn>
                    <a:cxn ang="0">
                      <a:pos x="5" y="7"/>
                    </a:cxn>
                    <a:cxn ang="0">
                      <a:pos x="2" y="11"/>
                    </a:cxn>
                    <a:cxn ang="0">
                      <a:pos x="0" y="15"/>
                    </a:cxn>
                    <a:cxn ang="0">
                      <a:pos x="2" y="19"/>
                    </a:cxn>
                    <a:cxn ang="0">
                      <a:pos x="5" y="23"/>
                    </a:cxn>
                    <a:cxn ang="0">
                      <a:pos x="7" y="27"/>
                    </a:cxn>
                    <a:cxn ang="0">
                      <a:pos x="11" y="29"/>
                    </a:cxn>
                    <a:cxn ang="0">
                      <a:pos x="16" y="30"/>
                    </a:cxn>
                    <a:cxn ang="0">
                      <a:pos x="21" y="29"/>
                    </a:cxn>
                    <a:cxn ang="0">
                      <a:pos x="25" y="27"/>
                    </a:cxn>
                    <a:cxn ang="0">
                      <a:pos x="28" y="23"/>
                    </a:cxn>
                    <a:cxn ang="0">
                      <a:pos x="31" y="19"/>
                    </a:cxn>
                    <a:cxn ang="0">
                      <a:pos x="31" y="15"/>
                    </a:cxn>
                  </a:cxnLst>
                  <a:rect l="0" t="0" r="r" b="b"/>
                  <a:pathLst>
                    <a:path w="31" h="30">
                      <a:moveTo>
                        <a:pt x="31" y="15"/>
                      </a:moveTo>
                      <a:lnTo>
                        <a:pt x="31" y="11"/>
                      </a:lnTo>
                      <a:lnTo>
                        <a:pt x="28" y="7"/>
                      </a:lnTo>
                      <a:lnTo>
                        <a:pt x="25" y="3"/>
                      </a:lnTo>
                      <a:lnTo>
                        <a:pt x="21" y="1"/>
                      </a:lnTo>
                      <a:lnTo>
                        <a:pt x="16" y="0"/>
                      </a:lnTo>
                      <a:lnTo>
                        <a:pt x="11" y="1"/>
                      </a:lnTo>
                      <a:lnTo>
                        <a:pt x="7" y="3"/>
                      </a:lnTo>
                      <a:lnTo>
                        <a:pt x="5" y="7"/>
                      </a:lnTo>
                      <a:lnTo>
                        <a:pt x="2" y="11"/>
                      </a:lnTo>
                      <a:lnTo>
                        <a:pt x="0" y="15"/>
                      </a:lnTo>
                      <a:lnTo>
                        <a:pt x="2" y="19"/>
                      </a:lnTo>
                      <a:lnTo>
                        <a:pt x="5" y="23"/>
                      </a:lnTo>
                      <a:lnTo>
                        <a:pt x="7" y="27"/>
                      </a:lnTo>
                      <a:lnTo>
                        <a:pt x="11" y="29"/>
                      </a:lnTo>
                      <a:lnTo>
                        <a:pt x="16" y="30"/>
                      </a:lnTo>
                      <a:lnTo>
                        <a:pt x="21" y="29"/>
                      </a:lnTo>
                      <a:lnTo>
                        <a:pt x="25" y="27"/>
                      </a:lnTo>
                      <a:lnTo>
                        <a:pt x="28" y="23"/>
                      </a:lnTo>
                      <a:lnTo>
                        <a:pt x="31" y="19"/>
                      </a:lnTo>
                      <a:lnTo>
                        <a:pt x="31" y="15"/>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1169" name="Freeform 273"/>
                <p:cNvSpPr>
                  <a:spLocks/>
                </p:cNvSpPr>
                <p:nvPr/>
              </p:nvSpPr>
              <p:spPr bwMode="auto">
                <a:xfrm>
                  <a:off x="3696" y="2188"/>
                  <a:ext cx="30" cy="30"/>
                </a:xfrm>
                <a:custGeom>
                  <a:avLst/>
                  <a:gdLst/>
                  <a:ahLst/>
                  <a:cxnLst>
                    <a:cxn ang="0">
                      <a:pos x="30" y="15"/>
                    </a:cxn>
                    <a:cxn ang="0">
                      <a:pos x="28" y="9"/>
                    </a:cxn>
                    <a:cxn ang="0">
                      <a:pos x="27" y="5"/>
                    </a:cxn>
                    <a:cxn ang="0">
                      <a:pos x="23" y="3"/>
                    </a:cxn>
                    <a:cxn ang="0">
                      <a:pos x="19" y="1"/>
                    </a:cxn>
                    <a:cxn ang="0">
                      <a:pos x="15" y="0"/>
                    </a:cxn>
                    <a:cxn ang="0">
                      <a:pos x="9" y="1"/>
                    </a:cxn>
                    <a:cxn ang="0">
                      <a:pos x="5" y="3"/>
                    </a:cxn>
                    <a:cxn ang="0">
                      <a:pos x="2" y="5"/>
                    </a:cxn>
                    <a:cxn ang="0">
                      <a:pos x="0" y="9"/>
                    </a:cxn>
                    <a:cxn ang="0">
                      <a:pos x="0" y="15"/>
                    </a:cxn>
                    <a:cxn ang="0">
                      <a:pos x="0" y="19"/>
                    </a:cxn>
                    <a:cxn ang="0">
                      <a:pos x="2" y="23"/>
                    </a:cxn>
                    <a:cxn ang="0">
                      <a:pos x="5" y="27"/>
                    </a:cxn>
                    <a:cxn ang="0">
                      <a:pos x="9" y="29"/>
                    </a:cxn>
                    <a:cxn ang="0">
                      <a:pos x="15" y="30"/>
                    </a:cxn>
                    <a:cxn ang="0">
                      <a:pos x="19" y="29"/>
                    </a:cxn>
                    <a:cxn ang="0">
                      <a:pos x="23" y="27"/>
                    </a:cxn>
                    <a:cxn ang="0">
                      <a:pos x="27" y="23"/>
                    </a:cxn>
                    <a:cxn ang="0">
                      <a:pos x="28" y="19"/>
                    </a:cxn>
                    <a:cxn ang="0">
                      <a:pos x="30" y="15"/>
                    </a:cxn>
                  </a:cxnLst>
                  <a:rect l="0" t="0" r="r" b="b"/>
                  <a:pathLst>
                    <a:path w="30" h="30">
                      <a:moveTo>
                        <a:pt x="30" y="15"/>
                      </a:moveTo>
                      <a:lnTo>
                        <a:pt x="28" y="9"/>
                      </a:lnTo>
                      <a:lnTo>
                        <a:pt x="27" y="5"/>
                      </a:lnTo>
                      <a:lnTo>
                        <a:pt x="23" y="3"/>
                      </a:lnTo>
                      <a:lnTo>
                        <a:pt x="19" y="1"/>
                      </a:lnTo>
                      <a:lnTo>
                        <a:pt x="15" y="0"/>
                      </a:lnTo>
                      <a:lnTo>
                        <a:pt x="9" y="1"/>
                      </a:lnTo>
                      <a:lnTo>
                        <a:pt x="5" y="3"/>
                      </a:lnTo>
                      <a:lnTo>
                        <a:pt x="2" y="5"/>
                      </a:lnTo>
                      <a:lnTo>
                        <a:pt x="0" y="9"/>
                      </a:lnTo>
                      <a:lnTo>
                        <a:pt x="0" y="15"/>
                      </a:lnTo>
                      <a:lnTo>
                        <a:pt x="0" y="19"/>
                      </a:lnTo>
                      <a:lnTo>
                        <a:pt x="2" y="23"/>
                      </a:lnTo>
                      <a:lnTo>
                        <a:pt x="5" y="27"/>
                      </a:lnTo>
                      <a:lnTo>
                        <a:pt x="9" y="29"/>
                      </a:lnTo>
                      <a:lnTo>
                        <a:pt x="15" y="30"/>
                      </a:lnTo>
                      <a:lnTo>
                        <a:pt x="19" y="29"/>
                      </a:lnTo>
                      <a:lnTo>
                        <a:pt x="23" y="27"/>
                      </a:lnTo>
                      <a:lnTo>
                        <a:pt x="27" y="23"/>
                      </a:lnTo>
                      <a:lnTo>
                        <a:pt x="28" y="19"/>
                      </a:lnTo>
                      <a:lnTo>
                        <a:pt x="30" y="15"/>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1170" name="Freeform 274"/>
                <p:cNvSpPr>
                  <a:spLocks/>
                </p:cNvSpPr>
                <p:nvPr/>
              </p:nvSpPr>
              <p:spPr bwMode="auto">
                <a:xfrm>
                  <a:off x="3679" y="2185"/>
                  <a:ext cx="30" cy="29"/>
                </a:xfrm>
                <a:custGeom>
                  <a:avLst/>
                  <a:gdLst/>
                  <a:ahLst/>
                  <a:cxnLst>
                    <a:cxn ang="0">
                      <a:pos x="30" y="14"/>
                    </a:cxn>
                    <a:cxn ang="0">
                      <a:pos x="29" y="10"/>
                    </a:cxn>
                    <a:cxn ang="0">
                      <a:pos x="28" y="6"/>
                    </a:cxn>
                    <a:cxn ang="0">
                      <a:pos x="23" y="3"/>
                    </a:cxn>
                    <a:cxn ang="0">
                      <a:pos x="19" y="0"/>
                    </a:cxn>
                    <a:cxn ang="0">
                      <a:pos x="15" y="0"/>
                    </a:cxn>
                    <a:cxn ang="0">
                      <a:pos x="10" y="0"/>
                    </a:cxn>
                    <a:cxn ang="0">
                      <a:pos x="6" y="3"/>
                    </a:cxn>
                    <a:cxn ang="0">
                      <a:pos x="3" y="6"/>
                    </a:cxn>
                    <a:cxn ang="0">
                      <a:pos x="1" y="10"/>
                    </a:cxn>
                    <a:cxn ang="0">
                      <a:pos x="0" y="14"/>
                    </a:cxn>
                    <a:cxn ang="0">
                      <a:pos x="1" y="19"/>
                    </a:cxn>
                    <a:cxn ang="0">
                      <a:pos x="3" y="23"/>
                    </a:cxn>
                    <a:cxn ang="0">
                      <a:pos x="6" y="26"/>
                    </a:cxn>
                    <a:cxn ang="0">
                      <a:pos x="10" y="29"/>
                    </a:cxn>
                    <a:cxn ang="0">
                      <a:pos x="15" y="29"/>
                    </a:cxn>
                    <a:cxn ang="0">
                      <a:pos x="19" y="29"/>
                    </a:cxn>
                    <a:cxn ang="0">
                      <a:pos x="23" y="26"/>
                    </a:cxn>
                    <a:cxn ang="0">
                      <a:pos x="28" y="23"/>
                    </a:cxn>
                    <a:cxn ang="0">
                      <a:pos x="29" y="19"/>
                    </a:cxn>
                    <a:cxn ang="0">
                      <a:pos x="30" y="14"/>
                    </a:cxn>
                  </a:cxnLst>
                  <a:rect l="0" t="0" r="r" b="b"/>
                  <a:pathLst>
                    <a:path w="30" h="29">
                      <a:moveTo>
                        <a:pt x="30" y="14"/>
                      </a:moveTo>
                      <a:lnTo>
                        <a:pt x="29" y="10"/>
                      </a:lnTo>
                      <a:lnTo>
                        <a:pt x="28" y="6"/>
                      </a:lnTo>
                      <a:lnTo>
                        <a:pt x="23" y="3"/>
                      </a:lnTo>
                      <a:lnTo>
                        <a:pt x="19" y="0"/>
                      </a:lnTo>
                      <a:lnTo>
                        <a:pt x="15" y="0"/>
                      </a:lnTo>
                      <a:lnTo>
                        <a:pt x="10" y="0"/>
                      </a:lnTo>
                      <a:lnTo>
                        <a:pt x="6" y="3"/>
                      </a:lnTo>
                      <a:lnTo>
                        <a:pt x="3" y="6"/>
                      </a:lnTo>
                      <a:lnTo>
                        <a:pt x="1" y="10"/>
                      </a:lnTo>
                      <a:lnTo>
                        <a:pt x="0" y="14"/>
                      </a:lnTo>
                      <a:lnTo>
                        <a:pt x="1" y="19"/>
                      </a:lnTo>
                      <a:lnTo>
                        <a:pt x="3" y="23"/>
                      </a:lnTo>
                      <a:lnTo>
                        <a:pt x="6" y="26"/>
                      </a:lnTo>
                      <a:lnTo>
                        <a:pt x="10" y="29"/>
                      </a:lnTo>
                      <a:lnTo>
                        <a:pt x="15" y="29"/>
                      </a:lnTo>
                      <a:lnTo>
                        <a:pt x="19" y="29"/>
                      </a:lnTo>
                      <a:lnTo>
                        <a:pt x="23" y="26"/>
                      </a:lnTo>
                      <a:lnTo>
                        <a:pt x="28" y="23"/>
                      </a:lnTo>
                      <a:lnTo>
                        <a:pt x="29" y="19"/>
                      </a:lnTo>
                      <a:lnTo>
                        <a:pt x="30" y="14"/>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1171" name="Freeform 275"/>
                <p:cNvSpPr>
                  <a:spLocks/>
                </p:cNvSpPr>
                <p:nvPr/>
              </p:nvSpPr>
              <p:spPr bwMode="auto">
                <a:xfrm>
                  <a:off x="3643" y="2141"/>
                  <a:ext cx="31" cy="30"/>
                </a:xfrm>
                <a:custGeom>
                  <a:avLst/>
                  <a:gdLst/>
                  <a:ahLst/>
                  <a:cxnLst>
                    <a:cxn ang="0">
                      <a:pos x="31" y="15"/>
                    </a:cxn>
                    <a:cxn ang="0">
                      <a:pos x="29" y="11"/>
                    </a:cxn>
                    <a:cxn ang="0">
                      <a:pos x="28" y="7"/>
                    </a:cxn>
                    <a:cxn ang="0">
                      <a:pos x="24" y="3"/>
                    </a:cxn>
                    <a:cxn ang="0">
                      <a:pos x="20" y="1"/>
                    </a:cxn>
                    <a:cxn ang="0">
                      <a:pos x="15" y="0"/>
                    </a:cxn>
                    <a:cxn ang="0">
                      <a:pos x="11" y="1"/>
                    </a:cxn>
                    <a:cxn ang="0">
                      <a:pos x="7" y="3"/>
                    </a:cxn>
                    <a:cxn ang="0">
                      <a:pos x="3" y="7"/>
                    </a:cxn>
                    <a:cxn ang="0">
                      <a:pos x="2" y="11"/>
                    </a:cxn>
                    <a:cxn ang="0">
                      <a:pos x="0" y="15"/>
                    </a:cxn>
                    <a:cxn ang="0">
                      <a:pos x="2" y="21"/>
                    </a:cxn>
                    <a:cxn ang="0">
                      <a:pos x="3" y="25"/>
                    </a:cxn>
                    <a:cxn ang="0">
                      <a:pos x="7" y="28"/>
                    </a:cxn>
                    <a:cxn ang="0">
                      <a:pos x="11" y="29"/>
                    </a:cxn>
                    <a:cxn ang="0">
                      <a:pos x="15" y="30"/>
                    </a:cxn>
                    <a:cxn ang="0">
                      <a:pos x="20" y="29"/>
                    </a:cxn>
                    <a:cxn ang="0">
                      <a:pos x="24" y="28"/>
                    </a:cxn>
                    <a:cxn ang="0">
                      <a:pos x="28" y="25"/>
                    </a:cxn>
                    <a:cxn ang="0">
                      <a:pos x="29" y="21"/>
                    </a:cxn>
                    <a:cxn ang="0">
                      <a:pos x="31" y="15"/>
                    </a:cxn>
                  </a:cxnLst>
                  <a:rect l="0" t="0" r="r" b="b"/>
                  <a:pathLst>
                    <a:path w="31" h="30">
                      <a:moveTo>
                        <a:pt x="31" y="15"/>
                      </a:moveTo>
                      <a:lnTo>
                        <a:pt x="29" y="11"/>
                      </a:lnTo>
                      <a:lnTo>
                        <a:pt x="28" y="7"/>
                      </a:lnTo>
                      <a:lnTo>
                        <a:pt x="24" y="3"/>
                      </a:lnTo>
                      <a:lnTo>
                        <a:pt x="20" y="1"/>
                      </a:lnTo>
                      <a:lnTo>
                        <a:pt x="15" y="0"/>
                      </a:lnTo>
                      <a:lnTo>
                        <a:pt x="11" y="1"/>
                      </a:lnTo>
                      <a:lnTo>
                        <a:pt x="7" y="3"/>
                      </a:lnTo>
                      <a:lnTo>
                        <a:pt x="3" y="7"/>
                      </a:lnTo>
                      <a:lnTo>
                        <a:pt x="2" y="11"/>
                      </a:lnTo>
                      <a:lnTo>
                        <a:pt x="0" y="15"/>
                      </a:lnTo>
                      <a:lnTo>
                        <a:pt x="2" y="21"/>
                      </a:lnTo>
                      <a:lnTo>
                        <a:pt x="3" y="25"/>
                      </a:lnTo>
                      <a:lnTo>
                        <a:pt x="7" y="28"/>
                      </a:lnTo>
                      <a:lnTo>
                        <a:pt x="11" y="29"/>
                      </a:lnTo>
                      <a:lnTo>
                        <a:pt x="15" y="30"/>
                      </a:lnTo>
                      <a:lnTo>
                        <a:pt x="20" y="29"/>
                      </a:lnTo>
                      <a:lnTo>
                        <a:pt x="24" y="28"/>
                      </a:lnTo>
                      <a:lnTo>
                        <a:pt x="28" y="25"/>
                      </a:lnTo>
                      <a:lnTo>
                        <a:pt x="29" y="21"/>
                      </a:lnTo>
                      <a:lnTo>
                        <a:pt x="31" y="15"/>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1172" name="Freeform 276"/>
                <p:cNvSpPr>
                  <a:spLocks/>
                </p:cNvSpPr>
                <p:nvPr/>
              </p:nvSpPr>
              <p:spPr bwMode="auto">
                <a:xfrm>
                  <a:off x="3601" y="2202"/>
                  <a:ext cx="29" cy="28"/>
                </a:xfrm>
                <a:custGeom>
                  <a:avLst/>
                  <a:gdLst/>
                  <a:ahLst/>
                  <a:cxnLst>
                    <a:cxn ang="0">
                      <a:pos x="29" y="15"/>
                    </a:cxn>
                    <a:cxn ang="0">
                      <a:pos x="29" y="9"/>
                    </a:cxn>
                    <a:cxn ang="0">
                      <a:pos x="26" y="5"/>
                    </a:cxn>
                    <a:cxn ang="0">
                      <a:pos x="23" y="2"/>
                    </a:cxn>
                    <a:cxn ang="0">
                      <a:pos x="19" y="0"/>
                    </a:cxn>
                    <a:cxn ang="0">
                      <a:pos x="14" y="0"/>
                    </a:cxn>
                    <a:cxn ang="0">
                      <a:pos x="9" y="0"/>
                    </a:cxn>
                    <a:cxn ang="0">
                      <a:pos x="5" y="2"/>
                    </a:cxn>
                    <a:cxn ang="0">
                      <a:pos x="3" y="5"/>
                    </a:cxn>
                    <a:cxn ang="0">
                      <a:pos x="0" y="9"/>
                    </a:cxn>
                    <a:cxn ang="0">
                      <a:pos x="0" y="15"/>
                    </a:cxn>
                    <a:cxn ang="0">
                      <a:pos x="0" y="19"/>
                    </a:cxn>
                    <a:cxn ang="0">
                      <a:pos x="3" y="23"/>
                    </a:cxn>
                    <a:cxn ang="0">
                      <a:pos x="5" y="26"/>
                    </a:cxn>
                    <a:cxn ang="0">
                      <a:pos x="9" y="28"/>
                    </a:cxn>
                    <a:cxn ang="0">
                      <a:pos x="14" y="28"/>
                    </a:cxn>
                    <a:cxn ang="0">
                      <a:pos x="19" y="28"/>
                    </a:cxn>
                    <a:cxn ang="0">
                      <a:pos x="23" y="26"/>
                    </a:cxn>
                    <a:cxn ang="0">
                      <a:pos x="26" y="23"/>
                    </a:cxn>
                    <a:cxn ang="0">
                      <a:pos x="29" y="19"/>
                    </a:cxn>
                    <a:cxn ang="0">
                      <a:pos x="29" y="15"/>
                    </a:cxn>
                  </a:cxnLst>
                  <a:rect l="0" t="0" r="r" b="b"/>
                  <a:pathLst>
                    <a:path w="29" h="28">
                      <a:moveTo>
                        <a:pt x="29" y="15"/>
                      </a:moveTo>
                      <a:lnTo>
                        <a:pt x="29" y="9"/>
                      </a:lnTo>
                      <a:lnTo>
                        <a:pt x="26" y="5"/>
                      </a:lnTo>
                      <a:lnTo>
                        <a:pt x="23" y="2"/>
                      </a:lnTo>
                      <a:lnTo>
                        <a:pt x="19" y="0"/>
                      </a:lnTo>
                      <a:lnTo>
                        <a:pt x="14" y="0"/>
                      </a:lnTo>
                      <a:lnTo>
                        <a:pt x="9" y="0"/>
                      </a:lnTo>
                      <a:lnTo>
                        <a:pt x="5" y="2"/>
                      </a:lnTo>
                      <a:lnTo>
                        <a:pt x="3" y="5"/>
                      </a:lnTo>
                      <a:lnTo>
                        <a:pt x="0" y="9"/>
                      </a:lnTo>
                      <a:lnTo>
                        <a:pt x="0" y="15"/>
                      </a:lnTo>
                      <a:lnTo>
                        <a:pt x="0" y="19"/>
                      </a:lnTo>
                      <a:lnTo>
                        <a:pt x="3" y="23"/>
                      </a:lnTo>
                      <a:lnTo>
                        <a:pt x="5" y="26"/>
                      </a:lnTo>
                      <a:lnTo>
                        <a:pt x="9" y="28"/>
                      </a:lnTo>
                      <a:lnTo>
                        <a:pt x="14" y="28"/>
                      </a:lnTo>
                      <a:lnTo>
                        <a:pt x="19" y="28"/>
                      </a:lnTo>
                      <a:lnTo>
                        <a:pt x="23" y="26"/>
                      </a:lnTo>
                      <a:lnTo>
                        <a:pt x="26" y="23"/>
                      </a:lnTo>
                      <a:lnTo>
                        <a:pt x="29" y="19"/>
                      </a:lnTo>
                      <a:lnTo>
                        <a:pt x="29" y="15"/>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1173" name="Freeform 277"/>
                <p:cNvSpPr>
                  <a:spLocks/>
                </p:cNvSpPr>
                <p:nvPr/>
              </p:nvSpPr>
              <p:spPr bwMode="auto">
                <a:xfrm>
                  <a:off x="3562" y="2196"/>
                  <a:ext cx="31" cy="29"/>
                </a:xfrm>
                <a:custGeom>
                  <a:avLst/>
                  <a:gdLst/>
                  <a:ahLst/>
                  <a:cxnLst>
                    <a:cxn ang="0">
                      <a:pos x="31" y="15"/>
                    </a:cxn>
                    <a:cxn ang="0">
                      <a:pos x="31" y="10"/>
                    </a:cxn>
                    <a:cxn ang="0">
                      <a:pos x="28" y="6"/>
                    </a:cxn>
                    <a:cxn ang="0">
                      <a:pos x="25" y="3"/>
                    </a:cxn>
                    <a:cxn ang="0">
                      <a:pos x="21" y="0"/>
                    </a:cxn>
                    <a:cxn ang="0">
                      <a:pos x="15" y="0"/>
                    </a:cxn>
                    <a:cxn ang="0">
                      <a:pos x="11" y="0"/>
                    </a:cxn>
                    <a:cxn ang="0">
                      <a:pos x="7" y="3"/>
                    </a:cxn>
                    <a:cxn ang="0">
                      <a:pos x="3" y="6"/>
                    </a:cxn>
                    <a:cxn ang="0">
                      <a:pos x="2" y="10"/>
                    </a:cxn>
                    <a:cxn ang="0">
                      <a:pos x="0" y="15"/>
                    </a:cxn>
                    <a:cxn ang="0">
                      <a:pos x="2" y="19"/>
                    </a:cxn>
                    <a:cxn ang="0">
                      <a:pos x="3" y="23"/>
                    </a:cxn>
                    <a:cxn ang="0">
                      <a:pos x="7" y="26"/>
                    </a:cxn>
                    <a:cxn ang="0">
                      <a:pos x="11" y="29"/>
                    </a:cxn>
                    <a:cxn ang="0">
                      <a:pos x="15" y="29"/>
                    </a:cxn>
                    <a:cxn ang="0">
                      <a:pos x="21" y="29"/>
                    </a:cxn>
                    <a:cxn ang="0">
                      <a:pos x="25" y="26"/>
                    </a:cxn>
                    <a:cxn ang="0">
                      <a:pos x="28" y="23"/>
                    </a:cxn>
                    <a:cxn ang="0">
                      <a:pos x="31" y="19"/>
                    </a:cxn>
                    <a:cxn ang="0">
                      <a:pos x="31" y="15"/>
                    </a:cxn>
                  </a:cxnLst>
                  <a:rect l="0" t="0" r="r" b="b"/>
                  <a:pathLst>
                    <a:path w="31" h="29">
                      <a:moveTo>
                        <a:pt x="31" y="15"/>
                      </a:moveTo>
                      <a:lnTo>
                        <a:pt x="31" y="10"/>
                      </a:lnTo>
                      <a:lnTo>
                        <a:pt x="28" y="6"/>
                      </a:lnTo>
                      <a:lnTo>
                        <a:pt x="25" y="3"/>
                      </a:lnTo>
                      <a:lnTo>
                        <a:pt x="21" y="0"/>
                      </a:lnTo>
                      <a:lnTo>
                        <a:pt x="15" y="0"/>
                      </a:lnTo>
                      <a:lnTo>
                        <a:pt x="11" y="0"/>
                      </a:lnTo>
                      <a:lnTo>
                        <a:pt x="7" y="3"/>
                      </a:lnTo>
                      <a:lnTo>
                        <a:pt x="3" y="6"/>
                      </a:lnTo>
                      <a:lnTo>
                        <a:pt x="2" y="10"/>
                      </a:lnTo>
                      <a:lnTo>
                        <a:pt x="0" y="15"/>
                      </a:lnTo>
                      <a:lnTo>
                        <a:pt x="2" y="19"/>
                      </a:lnTo>
                      <a:lnTo>
                        <a:pt x="3" y="23"/>
                      </a:lnTo>
                      <a:lnTo>
                        <a:pt x="7" y="26"/>
                      </a:lnTo>
                      <a:lnTo>
                        <a:pt x="11" y="29"/>
                      </a:lnTo>
                      <a:lnTo>
                        <a:pt x="15" y="29"/>
                      </a:lnTo>
                      <a:lnTo>
                        <a:pt x="21" y="29"/>
                      </a:lnTo>
                      <a:lnTo>
                        <a:pt x="25" y="26"/>
                      </a:lnTo>
                      <a:lnTo>
                        <a:pt x="28" y="23"/>
                      </a:lnTo>
                      <a:lnTo>
                        <a:pt x="31" y="19"/>
                      </a:lnTo>
                      <a:lnTo>
                        <a:pt x="31" y="15"/>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1174" name="Freeform 278"/>
                <p:cNvSpPr>
                  <a:spLocks/>
                </p:cNvSpPr>
                <p:nvPr/>
              </p:nvSpPr>
              <p:spPr bwMode="auto">
                <a:xfrm>
                  <a:off x="3492" y="2188"/>
                  <a:ext cx="31" cy="30"/>
                </a:xfrm>
                <a:custGeom>
                  <a:avLst/>
                  <a:gdLst/>
                  <a:ahLst/>
                  <a:cxnLst>
                    <a:cxn ang="0">
                      <a:pos x="31" y="15"/>
                    </a:cxn>
                    <a:cxn ang="0">
                      <a:pos x="29" y="9"/>
                    </a:cxn>
                    <a:cxn ang="0">
                      <a:pos x="28" y="5"/>
                    </a:cxn>
                    <a:cxn ang="0">
                      <a:pos x="25" y="3"/>
                    </a:cxn>
                    <a:cxn ang="0">
                      <a:pos x="21" y="1"/>
                    </a:cxn>
                    <a:cxn ang="0">
                      <a:pos x="15" y="0"/>
                    </a:cxn>
                    <a:cxn ang="0">
                      <a:pos x="11" y="1"/>
                    </a:cxn>
                    <a:cxn ang="0">
                      <a:pos x="7" y="3"/>
                    </a:cxn>
                    <a:cxn ang="0">
                      <a:pos x="4" y="5"/>
                    </a:cxn>
                    <a:cxn ang="0">
                      <a:pos x="2" y="9"/>
                    </a:cxn>
                    <a:cxn ang="0">
                      <a:pos x="0" y="15"/>
                    </a:cxn>
                    <a:cxn ang="0">
                      <a:pos x="2" y="19"/>
                    </a:cxn>
                    <a:cxn ang="0">
                      <a:pos x="4" y="23"/>
                    </a:cxn>
                    <a:cxn ang="0">
                      <a:pos x="7" y="27"/>
                    </a:cxn>
                    <a:cxn ang="0">
                      <a:pos x="11" y="29"/>
                    </a:cxn>
                    <a:cxn ang="0">
                      <a:pos x="15" y="30"/>
                    </a:cxn>
                    <a:cxn ang="0">
                      <a:pos x="21" y="29"/>
                    </a:cxn>
                    <a:cxn ang="0">
                      <a:pos x="25" y="27"/>
                    </a:cxn>
                    <a:cxn ang="0">
                      <a:pos x="28" y="23"/>
                    </a:cxn>
                    <a:cxn ang="0">
                      <a:pos x="29" y="19"/>
                    </a:cxn>
                    <a:cxn ang="0">
                      <a:pos x="31" y="15"/>
                    </a:cxn>
                  </a:cxnLst>
                  <a:rect l="0" t="0" r="r" b="b"/>
                  <a:pathLst>
                    <a:path w="31" h="30">
                      <a:moveTo>
                        <a:pt x="31" y="15"/>
                      </a:moveTo>
                      <a:lnTo>
                        <a:pt x="29" y="9"/>
                      </a:lnTo>
                      <a:lnTo>
                        <a:pt x="28" y="5"/>
                      </a:lnTo>
                      <a:lnTo>
                        <a:pt x="25" y="3"/>
                      </a:lnTo>
                      <a:lnTo>
                        <a:pt x="21" y="1"/>
                      </a:lnTo>
                      <a:lnTo>
                        <a:pt x="15" y="0"/>
                      </a:lnTo>
                      <a:lnTo>
                        <a:pt x="11" y="1"/>
                      </a:lnTo>
                      <a:lnTo>
                        <a:pt x="7" y="3"/>
                      </a:lnTo>
                      <a:lnTo>
                        <a:pt x="4" y="5"/>
                      </a:lnTo>
                      <a:lnTo>
                        <a:pt x="2" y="9"/>
                      </a:lnTo>
                      <a:lnTo>
                        <a:pt x="0" y="15"/>
                      </a:lnTo>
                      <a:lnTo>
                        <a:pt x="2" y="19"/>
                      </a:lnTo>
                      <a:lnTo>
                        <a:pt x="4" y="23"/>
                      </a:lnTo>
                      <a:lnTo>
                        <a:pt x="7" y="27"/>
                      </a:lnTo>
                      <a:lnTo>
                        <a:pt x="11" y="29"/>
                      </a:lnTo>
                      <a:lnTo>
                        <a:pt x="15" y="30"/>
                      </a:lnTo>
                      <a:lnTo>
                        <a:pt x="21" y="29"/>
                      </a:lnTo>
                      <a:lnTo>
                        <a:pt x="25" y="27"/>
                      </a:lnTo>
                      <a:lnTo>
                        <a:pt x="28" y="23"/>
                      </a:lnTo>
                      <a:lnTo>
                        <a:pt x="29" y="19"/>
                      </a:lnTo>
                      <a:lnTo>
                        <a:pt x="31" y="15"/>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1175" name="Freeform 279"/>
                <p:cNvSpPr>
                  <a:spLocks/>
                </p:cNvSpPr>
                <p:nvPr/>
              </p:nvSpPr>
              <p:spPr bwMode="auto">
                <a:xfrm>
                  <a:off x="3404" y="2148"/>
                  <a:ext cx="31" cy="30"/>
                </a:xfrm>
                <a:custGeom>
                  <a:avLst/>
                  <a:gdLst/>
                  <a:ahLst/>
                  <a:cxnLst>
                    <a:cxn ang="0">
                      <a:pos x="31" y="15"/>
                    </a:cxn>
                    <a:cxn ang="0">
                      <a:pos x="31" y="10"/>
                    </a:cxn>
                    <a:cxn ang="0">
                      <a:pos x="28" y="5"/>
                    </a:cxn>
                    <a:cxn ang="0">
                      <a:pos x="25" y="3"/>
                    </a:cxn>
                    <a:cxn ang="0">
                      <a:pos x="21" y="0"/>
                    </a:cxn>
                    <a:cxn ang="0">
                      <a:pos x="15" y="0"/>
                    </a:cxn>
                    <a:cxn ang="0">
                      <a:pos x="11" y="0"/>
                    </a:cxn>
                    <a:cxn ang="0">
                      <a:pos x="7" y="3"/>
                    </a:cxn>
                    <a:cxn ang="0">
                      <a:pos x="4" y="5"/>
                    </a:cxn>
                    <a:cxn ang="0">
                      <a:pos x="2" y="10"/>
                    </a:cxn>
                    <a:cxn ang="0">
                      <a:pos x="0" y="15"/>
                    </a:cxn>
                    <a:cxn ang="0">
                      <a:pos x="2" y="19"/>
                    </a:cxn>
                    <a:cxn ang="0">
                      <a:pos x="4" y="23"/>
                    </a:cxn>
                    <a:cxn ang="0">
                      <a:pos x="7" y="26"/>
                    </a:cxn>
                    <a:cxn ang="0">
                      <a:pos x="11" y="29"/>
                    </a:cxn>
                    <a:cxn ang="0">
                      <a:pos x="15" y="30"/>
                    </a:cxn>
                    <a:cxn ang="0">
                      <a:pos x="21" y="29"/>
                    </a:cxn>
                    <a:cxn ang="0">
                      <a:pos x="25" y="26"/>
                    </a:cxn>
                    <a:cxn ang="0">
                      <a:pos x="28" y="23"/>
                    </a:cxn>
                    <a:cxn ang="0">
                      <a:pos x="31" y="19"/>
                    </a:cxn>
                    <a:cxn ang="0">
                      <a:pos x="31" y="15"/>
                    </a:cxn>
                  </a:cxnLst>
                  <a:rect l="0" t="0" r="r" b="b"/>
                  <a:pathLst>
                    <a:path w="31" h="30">
                      <a:moveTo>
                        <a:pt x="31" y="15"/>
                      </a:moveTo>
                      <a:lnTo>
                        <a:pt x="31" y="10"/>
                      </a:lnTo>
                      <a:lnTo>
                        <a:pt x="28" y="5"/>
                      </a:lnTo>
                      <a:lnTo>
                        <a:pt x="25" y="3"/>
                      </a:lnTo>
                      <a:lnTo>
                        <a:pt x="21" y="0"/>
                      </a:lnTo>
                      <a:lnTo>
                        <a:pt x="15" y="0"/>
                      </a:lnTo>
                      <a:lnTo>
                        <a:pt x="11" y="0"/>
                      </a:lnTo>
                      <a:lnTo>
                        <a:pt x="7" y="3"/>
                      </a:lnTo>
                      <a:lnTo>
                        <a:pt x="4" y="5"/>
                      </a:lnTo>
                      <a:lnTo>
                        <a:pt x="2" y="10"/>
                      </a:lnTo>
                      <a:lnTo>
                        <a:pt x="0" y="15"/>
                      </a:lnTo>
                      <a:lnTo>
                        <a:pt x="2" y="19"/>
                      </a:lnTo>
                      <a:lnTo>
                        <a:pt x="4" y="23"/>
                      </a:lnTo>
                      <a:lnTo>
                        <a:pt x="7" y="26"/>
                      </a:lnTo>
                      <a:lnTo>
                        <a:pt x="11" y="29"/>
                      </a:lnTo>
                      <a:lnTo>
                        <a:pt x="15" y="30"/>
                      </a:lnTo>
                      <a:lnTo>
                        <a:pt x="21" y="29"/>
                      </a:lnTo>
                      <a:lnTo>
                        <a:pt x="25" y="26"/>
                      </a:lnTo>
                      <a:lnTo>
                        <a:pt x="28" y="23"/>
                      </a:lnTo>
                      <a:lnTo>
                        <a:pt x="31" y="19"/>
                      </a:lnTo>
                      <a:lnTo>
                        <a:pt x="31" y="15"/>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1176" name="Freeform 280"/>
                <p:cNvSpPr>
                  <a:spLocks/>
                </p:cNvSpPr>
                <p:nvPr/>
              </p:nvSpPr>
              <p:spPr bwMode="auto">
                <a:xfrm>
                  <a:off x="3370" y="2131"/>
                  <a:ext cx="30" cy="31"/>
                </a:xfrm>
                <a:custGeom>
                  <a:avLst/>
                  <a:gdLst/>
                  <a:ahLst/>
                  <a:cxnLst>
                    <a:cxn ang="0">
                      <a:pos x="30" y="16"/>
                    </a:cxn>
                    <a:cxn ang="0">
                      <a:pos x="30" y="10"/>
                    </a:cxn>
                    <a:cxn ang="0">
                      <a:pos x="28" y="6"/>
                    </a:cxn>
                    <a:cxn ang="0">
                      <a:pos x="25" y="3"/>
                    </a:cxn>
                    <a:cxn ang="0">
                      <a:pos x="21" y="0"/>
                    </a:cxn>
                    <a:cxn ang="0">
                      <a:pos x="15" y="0"/>
                    </a:cxn>
                    <a:cxn ang="0">
                      <a:pos x="11" y="0"/>
                    </a:cxn>
                    <a:cxn ang="0">
                      <a:pos x="7" y="3"/>
                    </a:cxn>
                    <a:cxn ang="0">
                      <a:pos x="4" y="6"/>
                    </a:cxn>
                    <a:cxn ang="0">
                      <a:pos x="1" y="10"/>
                    </a:cxn>
                    <a:cxn ang="0">
                      <a:pos x="0" y="16"/>
                    </a:cxn>
                    <a:cxn ang="0">
                      <a:pos x="1" y="20"/>
                    </a:cxn>
                    <a:cxn ang="0">
                      <a:pos x="4" y="24"/>
                    </a:cxn>
                    <a:cxn ang="0">
                      <a:pos x="7" y="27"/>
                    </a:cxn>
                    <a:cxn ang="0">
                      <a:pos x="11" y="29"/>
                    </a:cxn>
                    <a:cxn ang="0">
                      <a:pos x="15" y="31"/>
                    </a:cxn>
                    <a:cxn ang="0">
                      <a:pos x="21" y="29"/>
                    </a:cxn>
                    <a:cxn ang="0">
                      <a:pos x="25" y="27"/>
                    </a:cxn>
                    <a:cxn ang="0">
                      <a:pos x="28" y="24"/>
                    </a:cxn>
                    <a:cxn ang="0">
                      <a:pos x="30" y="20"/>
                    </a:cxn>
                    <a:cxn ang="0">
                      <a:pos x="30" y="16"/>
                    </a:cxn>
                  </a:cxnLst>
                  <a:rect l="0" t="0" r="r" b="b"/>
                  <a:pathLst>
                    <a:path w="30" h="31">
                      <a:moveTo>
                        <a:pt x="30" y="16"/>
                      </a:moveTo>
                      <a:lnTo>
                        <a:pt x="30" y="10"/>
                      </a:lnTo>
                      <a:lnTo>
                        <a:pt x="28" y="6"/>
                      </a:lnTo>
                      <a:lnTo>
                        <a:pt x="25" y="3"/>
                      </a:lnTo>
                      <a:lnTo>
                        <a:pt x="21" y="0"/>
                      </a:lnTo>
                      <a:lnTo>
                        <a:pt x="15" y="0"/>
                      </a:lnTo>
                      <a:lnTo>
                        <a:pt x="11" y="0"/>
                      </a:lnTo>
                      <a:lnTo>
                        <a:pt x="7" y="3"/>
                      </a:lnTo>
                      <a:lnTo>
                        <a:pt x="4" y="6"/>
                      </a:lnTo>
                      <a:lnTo>
                        <a:pt x="1" y="10"/>
                      </a:lnTo>
                      <a:lnTo>
                        <a:pt x="0" y="16"/>
                      </a:lnTo>
                      <a:lnTo>
                        <a:pt x="1" y="20"/>
                      </a:lnTo>
                      <a:lnTo>
                        <a:pt x="4" y="24"/>
                      </a:lnTo>
                      <a:lnTo>
                        <a:pt x="7" y="27"/>
                      </a:lnTo>
                      <a:lnTo>
                        <a:pt x="11" y="29"/>
                      </a:lnTo>
                      <a:lnTo>
                        <a:pt x="15" y="31"/>
                      </a:lnTo>
                      <a:lnTo>
                        <a:pt x="21" y="29"/>
                      </a:lnTo>
                      <a:lnTo>
                        <a:pt x="25" y="27"/>
                      </a:lnTo>
                      <a:lnTo>
                        <a:pt x="28" y="24"/>
                      </a:lnTo>
                      <a:lnTo>
                        <a:pt x="30" y="20"/>
                      </a:lnTo>
                      <a:lnTo>
                        <a:pt x="30" y="16"/>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1177" name="Freeform 281"/>
                <p:cNvSpPr>
                  <a:spLocks/>
                </p:cNvSpPr>
                <p:nvPr/>
              </p:nvSpPr>
              <p:spPr bwMode="auto">
                <a:xfrm>
                  <a:off x="3314" y="2129"/>
                  <a:ext cx="30" cy="29"/>
                </a:xfrm>
                <a:custGeom>
                  <a:avLst/>
                  <a:gdLst/>
                  <a:ahLst/>
                  <a:cxnLst>
                    <a:cxn ang="0">
                      <a:pos x="30" y="15"/>
                    </a:cxn>
                    <a:cxn ang="0">
                      <a:pos x="30" y="9"/>
                    </a:cxn>
                    <a:cxn ang="0">
                      <a:pos x="27" y="5"/>
                    </a:cxn>
                    <a:cxn ang="0">
                      <a:pos x="24" y="2"/>
                    </a:cxn>
                    <a:cxn ang="0">
                      <a:pos x="20" y="0"/>
                    </a:cxn>
                    <a:cxn ang="0">
                      <a:pos x="15" y="0"/>
                    </a:cxn>
                    <a:cxn ang="0">
                      <a:pos x="11" y="0"/>
                    </a:cxn>
                    <a:cxn ang="0">
                      <a:pos x="7" y="2"/>
                    </a:cxn>
                    <a:cxn ang="0">
                      <a:pos x="2" y="5"/>
                    </a:cxn>
                    <a:cxn ang="0">
                      <a:pos x="1" y="9"/>
                    </a:cxn>
                    <a:cxn ang="0">
                      <a:pos x="0" y="15"/>
                    </a:cxn>
                    <a:cxn ang="0">
                      <a:pos x="1" y="19"/>
                    </a:cxn>
                    <a:cxn ang="0">
                      <a:pos x="2" y="23"/>
                    </a:cxn>
                    <a:cxn ang="0">
                      <a:pos x="7" y="26"/>
                    </a:cxn>
                    <a:cxn ang="0">
                      <a:pos x="11" y="29"/>
                    </a:cxn>
                    <a:cxn ang="0">
                      <a:pos x="15" y="29"/>
                    </a:cxn>
                    <a:cxn ang="0">
                      <a:pos x="20" y="29"/>
                    </a:cxn>
                    <a:cxn ang="0">
                      <a:pos x="24" y="26"/>
                    </a:cxn>
                    <a:cxn ang="0">
                      <a:pos x="27" y="23"/>
                    </a:cxn>
                    <a:cxn ang="0">
                      <a:pos x="30" y="19"/>
                    </a:cxn>
                    <a:cxn ang="0">
                      <a:pos x="30" y="15"/>
                    </a:cxn>
                  </a:cxnLst>
                  <a:rect l="0" t="0" r="r" b="b"/>
                  <a:pathLst>
                    <a:path w="30" h="29">
                      <a:moveTo>
                        <a:pt x="30" y="15"/>
                      </a:moveTo>
                      <a:lnTo>
                        <a:pt x="30" y="9"/>
                      </a:lnTo>
                      <a:lnTo>
                        <a:pt x="27" y="5"/>
                      </a:lnTo>
                      <a:lnTo>
                        <a:pt x="24" y="2"/>
                      </a:lnTo>
                      <a:lnTo>
                        <a:pt x="20" y="0"/>
                      </a:lnTo>
                      <a:lnTo>
                        <a:pt x="15" y="0"/>
                      </a:lnTo>
                      <a:lnTo>
                        <a:pt x="11" y="0"/>
                      </a:lnTo>
                      <a:lnTo>
                        <a:pt x="7" y="2"/>
                      </a:lnTo>
                      <a:lnTo>
                        <a:pt x="2" y="5"/>
                      </a:lnTo>
                      <a:lnTo>
                        <a:pt x="1" y="9"/>
                      </a:lnTo>
                      <a:lnTo>
                        <a:pt x="0" y="15"/>
                      </a:lnTo>
                      <a:lnTo>
                        <a:pt x="1" y="19"/>
                      </a:lnTo>
                      <a:lnTo>
                        <a:pt x="2" y="23"/>
                      </a:lnTo>
                      <a:lnTo>
                        <a:pt x="7" y="26"/>
                      </a:lnTo>
                      <a:lnTo>
                        <a:pt x="11" y="29"/>
                      </a:lnTo>
                      <a:lnTo>
                        <a:pt x="15" y="29"/>
                      </a:lnTo>
                      <a:lnTo>
                        <a:pt x="20" y="29"/>
                      </a:lnTo>
                      <a:lnTo>
                        <a:pt x="24" y="26"/>
                      </a:lnTo>
                      <a:lnTo>
                        <a:pt x="27" y="23"/>
                      </a:lnTo>
                      <a:lnTo>
                        <a:pt x="30" y="19"/>
                      </a:lnTo>
                      <a:lnTo>
                        <a:pt x="30" y="15"/>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1178" name="Freeform 282"/>
                <p:cNvSpPr>
                  <a:spLocks/>
                </p:cNvSpPr>
                <p:nvPr/>
              </p:nvSpPr>
              <p:spPr bwMode="auto">
                <a:xfrm>
                  <a:off x="3248" y="2196"/>
                  <a:ext cx="29" cy="29"/>
                </a:xfrm>
                <a:custGeom>
                  <a:avLst/>
                  <a:gdLst/>
                  <a:ahLst/>
                  <a:cxnLst>
                    <a:cxn ang="0">
                      <a:pos x="29" y="15"/>
                    </a:cxn>
                    <a:cxn ang="0">
                      <a:pos x="29" y="10"/>
                    </a:cxn>
                    <a:cxn ang="0">
                      <a:pos x="26" y="6"/>
                    </a:cxn>
                    <a:cxn ang="0">
                      <a:pos x="23" y="3"/>
                    </a:cxn>
                    <a:cxn ang="0">
                      <a:pos x="19" y="0"/>
                    </a:cxn>
                    <a:cxn ang="0">
                      <a:pos x="15" y="0"/>
                    </a:cxn>
                    <a:cxn ang="0">
                      <a:pos x="9" y="0"/>
                    </a:cxn>
                    <a:cxn ang="0">
                      <a:pos x="5" y="3"/>
                    </a:cxn>
                    <a:cxn ang="0">
                      <a:pos x="3" y="6"/>
                    </a:cxn>
                    <a:cxn ang="0">
                      <a:pos x="0" y="10"/>
                    </a:cxn>
                    <a:cxn ang="0">
                      <a:pos x="0" y="15"/>
                    </a:cxn>
                    <a:cxn ang="0">
                      <a:pos x="0" y="19"/>
                    </a:cxn>
                    <a:cxn ang="0">
                      <a:pos x="3" y="23"/>
                    </a:cxn>
                    <a:cxn ang="0">
                      <a:pos x="5" y="26"/>
                    </a:cxn>
                    <a:cxn ang="0">
                      <a:pos x="9" y="29"/>
                    </a:cxn>
                    <a:cxn ang="0">
                      <a:pos x="15" y="29"/>
                    </a:cxn>
                    <a:cxn ang="0">
                      <a:pos x="19" y="29"/>
                    </a:cxn>
                    <a:cxn ang="0">
                      <a:pos x="23" y="26"/>
                    </a:cxn>
                    <a:cxn ang="0">
                      <a:pos x="26" y="23"/>
                    </a:cxn>
                    <a:cxn ang="0">
                      <a:pos x="29" y="19"/>
                    </a:cxn>
                    <a:cxn ang="0">
                      <a:pos x="29" y="15"/>
                    </a:cxn>
                  </a:cxnLst>
                  <a:rect l="0" t="0" r="r" b="b"/>
                  <a:pathLst>
                    <a:path w="29" h="29">
                      <a:moveTo>
                        <a:pt x="29" y="15"/>
                      </a:moveTo>
                      <a:lnTo>
                        <a:pt x="29" y="10"/>
                      </a:lnTo>
                      <a:lnTo>
                        <a:pt x="26" y="6"/>
                      </a:lnTo>
                      <a:lnTo>
                        <a:pt x="23" y="3"/>
                      </a:lnTo>
                      <a:lnTo>
                        <a:pt x="19" y="0"/>
                      </a:lnTo>
                      <a:lnTo>
                        <a:pt x="15" y="0"/>
                      </a:lnTo>
                      <a:lnTo>
                        <a:pt x="9" y="0"/>
                      </a:lnTo>
                      <a:lnTo>
                        <a:pt x="5" y="3"/>
                      </a:lnTo>
                      <a:lnTo>
                        <a:pt x="3" y="6"/>
                      </a:lnTo>
                      <a:lnTo>
                        <a:pt x="0" y="10"/>
                      </a:lnTo>
                      <a:lnTo>
                        <a:pt x="0" y="15"/>
                      </a:lnTo>
                      <a:lnTo>
                        <a:pt x="0" y="19"/>
                      </a:lnTo>
                      <a:lnTo>
                        <a:pt x="3" y="23"/>
                      </a:lnTo>
                      <a:lnTo>
                        <a:pt x="5" y="26"/>
                      </a:lnTo>
                      <a:lnTo>
                        <a:pt x="9" y="29"/>
                      </a:lnTo>
                      <a:lnTo>
                        <a:pt x="15" y="29"/>
                      </a:lnTo>
                      <a:lnTo>
                        <a:pt x="19" y="29"/>
                      </a:lnTo>
                      <a:lnTo>
                        <a:pt x="23" y="26"/>
                      </a:lnTo>
                      <a:lnTo>
                        <a:pt x="26" y="23"/>
                      </a:lnTo>
                      <a:lnTo>
                        <a:pt x="29" y="19"/>
                      </a:lnTo>
                      <a:lnTo>
                        <a:pt x="29" y="15"/>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1179" name="Freeform 283"/>
                <p:cNvSpPr>
                  <a:spLocks/>
                </p:cNvSpPr>
                <p:nvPr/>
              </p:nvSpPr>
              <p:spPr bwMode="auto">
                <a:xfrm>
                  <a:off x="3180" y="2134"/>
                  <a:ext cx="31" cy="30"/>
                </a:xfrm>
                <a:custGeom>
                  <a:avLst/>
                  <a:gdLst/>
                  <a:ahLst/>
                  <a:cxnLst>
                    <a:cxn ang="0">
                      <a:pos x="31" y="15"/>
                    </a:cxn>
                    <a:cxn ang="0">
                      <a:pos x="29" y="10"/>
                    </a:cxn>
                    <a:cxn ang="0">
                      <a:pos x="28" y="6"/>
                    </a:cxn>
                    <a:cxn ang="0">
                      <a:pos x="24" y="3"/>
                    </a:cxn>
                    <a:cxn ang="0">
                      <a:pos x="20" y="0"/>
                    </a:cxn>
                    <a:cxn ang="0">
                      <a:pos x="16" y="0"/>
                    </a:cxn>
                    <a:cxn ang="0">
                      <a:pos x="10" y="0"/>
                    </a:cxn>
                    <a:cxn ang="0">
                      <a:pos x="6" y="3"/>
                    </a:cxn>
                    <a:cxn ang="0">
                      <a:pos x="3" y="6"/>
                    </a:cxn>
                    <a:cxn ang="0">
                      <a:pos x="0" y="10"/>
                    </a:cxn>
                    <a:cxn ang="0">
                      <a:pos x="0" y="15"/>
                    </a:cxn>
                    <a:cxn ang="0">
                      <a:pos x="0" y="19"/>
                    </a:cxn>
                    <a:cxn ang="0">
                      <a:pos x="3" y="24"/>
                    </a:cxn>
                    <a:cxn ang="0">
                      <a:pos x="6" y="28"/>
                    </a:cxn>
                    <a:cxn ang="0">
                      <a:pos x="10" y="29"/>
                    </a:cxn>
                    <a:cxn ang="0">
                      <a:pos x="16" y="30"/>
                    </a:cxn>
                    <a:cxn ang="0">
                      <a:pos x="20" y="29"/>
                    </a:cxn>
                    <a:cxn ang="0">
                      <a:pos x="24" y="28"/>
                    </a:cxn>
                    <a:cxn ang="0">
                      <a:pos x="28" y="24"/>
                    </a:cxn>
                    <a:cxn ang="0">
                      <a:pos x="29" y="19"/>
                    </a:cxn>
                    <a:cxn ang="0">
                      <a:pos x="31" y="15"/>
                    </a:cxn>
                  </a:cxnLst>
                  <a:rect l="0" t="0" r="r" b="b"/>
                  <a:pathLst>
                    <a:path w="31" h="30">
                      <a:moveTo>
                        <a:pt x="31" y="15"/>
                      </a:moveTo>
                      <a:lnTo>
                        <a:pt x="29" y="10"/>
                      </a:lnTo>
                      <a:lnTo>
                        <a:pt x="28" y="6"/>
                      </a:lnTo>
                      <a:lnTo>
                        <a:pt x="24" y="3"/>
                      </a:lnTo>
                      <a:lnTo>
                        <a:pt x="20" y="0"/>
                      </a:lnTo>
                      <a:lnTo>
                        <a:pt x="16" y="0"/>
                      </a:lnTo>
                      <a:lnTo>
                        <a:pt x="10" y="0"/>
                      </a:lnTo>
                      <a:lnTo>
                        <a:pt x="6" y="3"/>
                      </a:lnTo>
                      <a:lnTo>
                        <a:pt x="3" y="6"/>
                      </a:lnTo>
                      <a:lnTo>
                        <a:pt x="0" y="10"/>
                      </a:lnTo>
                      <a:lnTo>
                        <a:pt x="0" y="15"/>
                      </a:lnTo>
                      <a:lnTo>
                        <a:pt x="0" y="19"/>
                      </a:lnTo>
                      <a:lnTo>
                        <a:pt x="3" y="24"/>
                      </a:lnTo>
                      <a:lnTo>
                        <a:pt x="6" y="28"/>
                      </a:lnTo>
                      <a:lnTo>
                        <a:pt x="10" y="29"/>
                      </a:lnTo>
                      <a:lnTo>
                        <a:pt x="16" y="30"/>
                      </a:lnTo>
                      <a:lnTo>
                        <a:pt x="20" y="29"/>
                      </a:lnTo>
                      <a:lnTo>
                        <a:pt x="24" y="28"/>
                      </a:lnTo>
                      <a:lnTo>
                        <a:pt x="28" y="24"/>
                      </a:lnTo>
                      <a:lnTo>
                        <a:pt x="29" y="19"/>
                      </a:lnTo>
                      <a:lnTo>
                        <a:pt x="31" y="15"/>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1180" name="Line 284"/>
                <p:cNvSpPr>
                  <a:spLocks noChangeShapeType="1"/>
                </p:cNvSpPr>
                <p:nvPr/>
              </p:nvSpPr>
              <p:spPr bwMode="auto">
                <a:xfrm flipV="1">
                  <a:off x="3196" y="2082"/>
                  <a:ext cx="1" cy="144"/>
                </a:xfrm>
                <a:prstGeom prst="line">
                  <a:avLst/>
                </a:prstGeom>
                <a:noFill/>
                <a:ln w="25400">
                  <a:solidFill>
                    <a:srgbClr val="13FF00"/>
                  </a:solidFill>
                  <a:round/>
                  <a:headEnd/>
                  <a:tailEnd/>
                </a:ln>
              </p:spPr>
              <p:txBody>
                <a:bodyPr/>
                <a:lstStyle/>
                <a:p>
                  <a:endParaRPr lang="ja-JP" altLang="en-US">
                    <a:solidFill>
                      <a:srgbClr val="2E2E48"/>
                    </a:solidFill>
                  </a:endParaRPr>
                </a:p>
              </p:txBody>
            </p:sp>
            <p:sp>
              <p:nvSpPr>
                <p:cNvPr id="81181" name="Line 285"/>
                <p:cNvSpPr>
                  <a:spLocks noChangeShapeType="1"/>
                </p:cNvSpPr>
                <p:nvPr/>
              </p:nvSpPr>
              <p:spPr bwMode="auto">
                <a:xfrm flipV="1">
                  <a:off x="3263" y="2144"/>
                  <a:ext cx="1" cy="141"/>
                </a:xfrm>
                <a:prstGeom prst="line">
                  <a:avLst/>
                </a:prstGeom>
                <a:noFill/>
                <a:ln w="25400">
                  <a:solidFill>
                    <a:srgbClr val="13FF00"/>
                  </a:solidFill>
                  <a:round/>
                  <a:headEnd/>
                  <a:tailEnd/>
                </a:ln>
              </p:spPr>
              <p:txBody>
                <a:bodyPr/>
                <a:lstStyle/>
                <a:p>
                  <a:endParaRPr lang="ja-JP" altLang="en-US">
                    <a:solidFill>
                      <a:srgbClr val="2E2E48"/>
                    </a:solidFill>
                  </a:endParaRPr>
                </a:p>
              </p:txBody>
            </p:sp>
            <p:sp>
              <p:nvSpPr>
                <p:cNvPr id="81182" name="Line 286"/>
                <p:cNvSpPr>
                  <a:spLocks noChangeShapeType="1"/>
                </p:cNvSpPr>
                <p:nvPr/>
              </p:nvSpPr>
              <p:spPr bwMode="auto">
                <a:xfrm flipV="1">
                  <a:off x="3329" y="2077"/>
                  <a:ext cx="1" cy="126"/>
                </a:xfrm>
                <a:prstGeom prst="line">
                  <a:avLst/>
                </a:prstGeom>
                <a:noFill/>
                <a:ln w="25400">
                  <a:solidFill>
                    <a:srgbClr val="13FF00"/>
                  </a:solidFill>
                  <a:round/>
                  <a:headEnd/>
                  <a:tailEnd/>
                </a:ln>
              </p:spPr>
              <p:txBody>
                <a:bodyPr/>
                <a:lstStyle/>
                <a:p>
                  <a:endParaRPr lang="ja-JP" altLang="en-US">
                    <a:solidFill>
                      <a:srgbClr val="2E2E48"/>
                    </a:solidFill>
                  </a:endParaRPr>
                </a:p>
              </p:txBody>
            </p:sp>
            <p:sp>
              <p:nvSpPr>
                <p:cNvPr id="81183" name="Line 287"/>
                <p:cNvSpPr>
                  <a:spLocks noChangeShapeType="1"/>
                </p:cNvSpPr>
                <p:nvPr/>
              </p:nvSpPr>
              <p:spPr bwMode="auto">
                <a:xfrm flipV="1">
                  <a:off x="3385" y="2066"/>
                  <a:ext cx="1" cy="157"/>
                </a:xfrm>
                <a:prstGeom prst="line">
                  <a:avLst/>
                </a:prstGeom>
                <a:noFill/>
                <a:ln w="25400">
                  <a:solidFill>
                    <a:srgbClr val="13FF00"/>
                  </a:solidFill>
                  <a:round/>
                  <a:headEnd/>
                  <a:tailEnd/>
                </a:ln>
              </p:spPr>
              <p:txBody>
                <a:bodyPr/>
                <a:lstStyle/>
                <a:p>
                  <a:endParaRPr lang="ja-JP" altLang="en-US">
                    <a:solidFill>
                      <a:srgbClr val="2E2E48"/>
                    </a:solidFill>
                  </a:endParaRPr>
                </a:p>
              </p:txBody>
            </p:sp>
            <p:sp>
              <p:nvSpPr>
                <p:cNvPr id="81184" name="Line 288"/>
                <p:cNvSpPr>
                  <a:spLocks noChangeShapeType="1"/>
                </p:cNvSpPr>
                <p:nvPr/>
              </p:nvSpPr>
              <p:spPr bwMode="auto">
                <a:xfrm flipV="1">
                  <a:off x="3419" y="2082"/>
                  <a:ext cx="1" cy="161"/>
                </a:xfrm>
                <a:prstGeom prst="line">
                  <a:avLst/>
                </a:prstGeom>
                <a:noFill/>
                <a:ln w="25400">
                  <a:solidFill>
                    <a:srgbClr val="13FF00"/>
                  </a:solidFill>
                  <a:round/>
                  <a:headEnd/>
                  <a:tailEnd/>
                </a:ln>
              </p:spPr>
              <p:txBody>
                <a:bodyPr/>
                <a:lstStyle/>
                <a:p>
                  <a:endParaRPr lang="ja-JP" altLang="en-US">
                    <a:solidFill>
                      <a:srgbClr val="2E2E48"/>
                    </a:solidFill>
                  </a:endParaRPr>
                </a:p>
              </p:txBody>
            </p:sp>
            <p:sp>
              <p:nvSpPr>
                <p:cNvPr id="81185" name="Line 289"/>
                <p:cNvSpPr>
                  <a:spLocks noChangeShapeType="1"/>
                </p:cNvSpPr>
                <p:nvPr/>
              </p:nvSpPr>
              <p:spPr bwMode="auto">
                <a:xfrm flipV="1">
                  <a:off x="3507" y="2060"/>
                  <a:ext cx="1" cy="284"/>
                </a:xfrm>
                <a:prstGeom prst="line">
                  <a:avLst/>
                </a:prstGeom>
                <a:noFill/>
                <a:ln w="25400">
                  <a:solidFill>
                    <a:srgbClr val="13FF00"/>
                  </a:solidFill>
                  <a:round/>
                  <a:headEnd/>
                  <a:tailEnd/>
                </a:ln>
              </p:spPr>
              <p:txBody>
                <a:bodyPr/>
                <a:lstStyle/>
                <a:p>
                  <a:endParaRPr lang="ja-JP" altLang="en-US">
                    <a:solidFill>
                      <a:srgbClr val="2E2E48"/>
                    </a:solidFill>
                  </a:endParaRPr>
                </a:p>
              </p:txBody>
            </p:sp>
            <p:sp>
              <p:nvSpPr>
                <p:cNvPr id="81186" name="Line 290"/>
                <p:cNvSpPr>
                  <a:spLocks noChangeShapeType="1"/>
                </p:cNvSpPr>
                <p:nvPr/>
              </p:nvSpPr>
              <p:spPr bwMode="auto">
                <a:xfrm flipV="1">
                  <a:off x="3577" y="2060"/>
                  <a:ext cx="1" cy="308"/>
                </a:xfrm>
                <a:prstGeom prst="line">
                  <a:avLst/>
                </a:prstGeom>
                <a:noFill/>
                <a:ln w="25400">
                  <a:solidFill>
                    <a:srgbClr val="13FF00"/>
                  </a:solidFill>
                  <a:round/>
                  <a:headEnd/>
                  <a:tailEnd/>
                </a:ln>
              </p:spPr>
              <p:txBody>
                <a:bodyPr/>
                <a:lstStyle/>
                <a:p>
                  <a:endParaRPr lang="ja-JP" altLang="en-US">
                    <a:solidFill>
                      <a:srgbClr val="2E2E48"/>
                    </a:solidFill>
                  </a:endParaRPr>
                </a:p>
              </p:txBody>
            </p:sp>
            <p:sp>
              <p:nvSpPr>
                <p:cNvPr id="81187" name="Line 291"/>
                <p:cNvSpPr>
                  <a:spLocks noChangeShapeType="1"/>
                </p:cNvSpPr>
                <p:nvPr/>
              </p:nvSpPr>
              <p:spPr bwMode="auto">
                <a:xfrm flipV="1">
                  <a:off x="3615" y="2114"/>
                  <a:ext cx="1" cy="207"/>
                </a:xfrm>
                <a:prstGeom prst="line">
                  <a:avLst/>
                </a:prstGeom>
                <a:noFill/>
                <a:ln w="25400">
                  <a:solidFill>
                    <a:srgbClr val="13FF00"/>
                  </a:solidFill>
                  <a:round/>
                  <a:headEnd/>
                  <a:tailEnd/>
                </a:ln>
              </p:spPr>
              <p:txBody>
                <a:bodyPr/>
                <a:lstStyle/>
                <a:p>
                  <a:endParaRPr lang="ja-JP" altLang="en-US">
                    <a:solidFill>
                      <a:srgbClr val="2E2E48"/>
                    </a:solidFill>
                  </a:endParaRPr>
                </a:p>
              </p:txBody>
            </p:sp>
            <p:sp>
              <p:nvSpPr>
                <p:cNvPr id="81188" name="Line 292"/>
                <p:cNvSpPr>
                  <a:spLocks noChangeShapeType="1"/>
                </p:cNvSpPr>
                <p:nvPr/>
              </p:nvSpPr>
              <p:spPr bwMode="auto">
                <a:xfrm flipV="1">
                  <a:off x="3658" y="2033"/>
                  <a:ext cx="1" cy="247"/>
                </a:xfrm>
                <a:prstGeom prst="line">
                  <a:avLst/>
                </a:prstGeom>
                <a:noFill/>
                <a:ln w="25400">
                  <a:solidFill>
                    <a:srgbClr val="13FF00"/>
                  </a:solidFill>
                  <a:round/>
                  <a:headEnd/>
                  <a:tailEnd/>
                </a:ln>
              </p:spPr>
              <p:txBody>
                <a:bodyPr/>
                <a:lstStyle/>
                <a:p>
                  <a:endParaRPr lang="ja-JP" altLang="en-US">
                    <a:solidFill>
                      <a:srgbClr val="2E2E48"/>
                    </a:solidFill>
                  </a:endParaRPr>
                </a:p>
              </p:txBody>
            </p:sp>
            <p:sp>
              <p:nvSpPr>
                <p:cNvPr id="81189" name="Line 293"/>
                <p:cNvSpPr>
                  <a:spLocks noChangeShapeType="1"/>
                </p:cNvSpPr>
                <p:nvPr/>
              </p:nvSpPr>
              <p:spPr bwMode="auto">
                <a:xfrm flipV="1">
                  <a:off x="3694" y="2105"/>
                  <a:ext cx="1" cy="193"/>
                </a:xfrm>
                <a:prstGeom prst="line">
                  <a:avLst/>
                </a:prstGeom>
                <a:noFill/>
                <a:ln w="25400">
                  <a:solidFill>
                    <a:srgbClr val="13FF00"/>
                  </a:solidFill>
                  <a:round/>
                  <a:headEnd/>
                  <a:tailEnd/>
                </a:ln>
              </p:spPr>
              <p:txBody>
                <a:bodyPr/>
                <a:lstStyle/>
                <a:p>
                  <a:endParaRPr lang="ja-JP" altLang="en-US">
                    <a:solidFill>
                      <a:srgbClr val="2E2E48"/>
                    </a:solidFill>
                  </a:endParaRPr>
                </a:p>
              </p:txBody>
            </p:sp>
            <p:sp>
              <p:nvSpPr>
                <p:cNvPr id="81190" name="Line 294"/>
                <p:cNvSpPr>
                  <a:spLocks noChangeShapeType="1"/>
                </p:cNvSpPr>
                <p:nvPr/>
              </p:nvSpPr>
              <p:spPr bwMode="auto">
                <a:xfrm flipV="1">
                  <a:off x="3711" y="2108"/>
                  <a:ext cx="1" cy="192"/>
                </a:xfrm>
                <a:prstGeom prst="line">
                  <a:avLst/>
                </a:prstGeom>
                <a:noFill/>
                <a:ln w="25400">
                  <a:solidFill>
                    <a:srgbClr val="13FF00"/>
                  </a:solidFill>
                  <a:round/>
                  <a:headEnd/>
                  <a:tailEnd/>
                </a:ln>
              </p:spPr>
              <p:txBody>
                <a:bodyPr/>
                <a:lstStyle/>
                <a:p>
                  <a:endParaRPr lang="ja-JP" altLang="en-US">
                    <a:solidFill>
                      <a:srgbClr val="2E2E48"/>
                    </a:solidFill>
                  </a:endParaRPr>
                </a:p>
              </p:txBody>
            </p:sp>
            <p:sp>
              <p:nvSpPr>
                <p:cNvPr id="81191" name="Line 295"/>
                <p:cNvSpPr>
                  <a:spLocks noChangeShapeType="1"/>
                </p:cNvSpPr>
                <p:nvPr/>
              </p:nvSpPr>
              <p:spPr bwMode="auto">
                <a:xfrm flipV="1">
                  <a:off x="3740" y="2079"/>
                  <a:ext cx="1" cy="187"/>
                </a:xfrm>
                <a:prstGeom prst="line">
                  <a:avLst/>
                </a:prstGeom>
                <a:noFill/>
                <a:ln w="25400">
                  <a:solidFill>
                    <a:srgbClr val="13FF00"/>
                  </a:solidFill>
                  <a:round/>
                  <a:headEnd/>
                  <a:tailEnd/>
                </a:ln>
              </p:spPr>
              <p:txBody>
                <a:bodyPr/>
                <a:lstStyle/>
                <a:p>
                  <a:endParaRPr lang="ja-JP" altLang="en-US">
                    <a:solidFill>
                      <a:srgbClr val="2E2E48"/>
                    </a:solidFill>
                  </a:endParaRPr>
                </a:p>
              </p:txBody>
            </p:sp>
            <p:sp>
              <p:nvSpPr>
                <p:cNvPr id="81192" name="Line 296"/>
                <p:cNvSpPr>
                  <a:spLocks noChangeShapeType="1"/>
                </p:cNvSpPr>
                <p:nvPr/>
              </p:nvSpPr>
              <p:spPr bwMode="auto">
                <a:xfrm flipV="1">
                  <a:off x="3757" y="2049"/>
                  <a:ext cx="1" cy="185"/>
                </a:xfrm>
                <a:prstGeom prst="line">
                  <a:avLst/>
                </a:prstGeom>
                <a:noFill/>
                <a:ln w="25400">
                  <a:solidFill>
                    <a:srgbClr val="13FF00"/>
                  </a:solidFill>
                  <a:round/>
                  <a:headEnd/>
                  <a:tailEnd/>
                </a:ln>
              </p:spPr>
              <p:txBody>
                <a:bodyPr/>
                <a:lstStyle/>
                <a:p>
                  <a:endParaRPr lang="ja-JP" altLang="en-US">
                    <a:solidFill>
                      <a:srgbClr val="2E2E48"/>
                    </a:solidFill>
                  </a:endParaRPr>
                </a:p>
              </p:txBody>
            </p:sp>
            <p:sp>
              <p:nvSpPr>
                <p:cNvPr id="81193" name="Line 297"/>
                <p:cNvSpPr>
                  <a:spLocks noChangeShapeType="1"/>
                </p:cNvSpPr>
                <p:nvPr/>
              </p:nvSpPr>
              <p:spPr bwMode="auto">
                <a:xfrm flipV="1">
                  <a:off x="3794" y="2167"/>
                  <a:ext cx="1" cy="212"/>
                </a:xfrm>
                <a:prstGeom prst="line">
                  <a:avLst/>
                </a:prstGeom>
                <a:noFill/>
                <a:ln w="25400">
                  <a:solidFill>
                    <a:srgbClr val="13FF00"/>
                  </a:solidFill>
                  <a:round/>
                  <a:headEnd/>
                  <a:tailEnd/>
                </a:ln>
              </p:spPr>
              <p:txBody>
                <a:bodyPr/>
                <a:lstStyle/>
                <a:p>
                  <a:endParaRPr lang="ja-JP" altLang="en-US">
                    <a:solidFill>
                      <a:srgbClr val="2E2E48"/>
                    </a:solidFill>
                  </a:endParaRPr>
                </a:p>
              </p:txBody>
            </p:sp>
            <p:sp>
              <p:nvSpPr>
                <p:cNvPr id="81194" name="Line 298"/>
                <p:cNvSpPr>
                  <a:spLocks noChangeShapeType="1"/>
                </p:cNvSpPr>
                <p:nvPr/>
              </p:nvSpPr>
              <p:spPr bwMode="auto">
                <a:xfrm flipV="1">
                  <a:off x="3819" y="2056"/>
                  <a:ext cx="1" cy="238"/>
                </a:xfrm>
                <a:prstGeom prst="line">
                  <a:avLst/>
                </a:prstGeom>
                <a:noFill/>
                <a:ln w="25400">
                  <a:solidFill>
                    <a:srgbClr val="13FF00"/>
                  </a:solidFill>
                  <a:round/>
                  <a:headEnd/>
                  <a:tailEnd/>
                </a:ln>
              </p:spPr>
              <p:txBody>
                <a:bodyPr/>
                <a:lstStyle/>
                <a:p>
                  <a:endParaRPr lang="ja-JP" altLang="en-US">
                    <a:solidFill>
                      <a:srgbClr val="2E2E48"/>
                    </a:solidFill>
                  </a:endParaRPr>
                </a:p>
              </p:txBody>
            </p:sp>
            <p:sp>
              <p:nvSpPr>
                <p:cNvPr id="81195" name="Freeform 299"/>
                <p:cNvSpPr>
                  <a:spLocks/>
                </p:cNvSpPr>
                <p:nvPr/>
              </p:nvSpPr>
              <p:spPr bwMode="auto">
                <a:xfrm>
                  <a:off x="3376" y="2640"/>
                  <a:ext cx="23" cy="33"/>
                </a:xfrm>
                <a:custGeom>
                  <a:avLst/>
                  <a:gdLst/>
                  <a:ahLst/>
                  <a:cxnLst>
                    <a:cxn ang="0">
                      <a:pos x="23" y="8"/>
                    </a:cxn>
                    <a:cxn ang="0">
                      <a:pos x="22" y="4"/>
                    </a:cxn>
                    <a:cxn ang="0">
                      <a:pos x="19" y="1"/>
                    </a:cxn>
                    <a:cxn ang="0">
                      <a:pos x="16" y="0"/>
                    </a:cxn>
                    <a:cxn ang="0">
                      <a:pos x="9" y="0"/>
                    </a:cxn>
                    <a:cxn ang="0">
                      <a:pos x="6" y="1"/>
                    </a:cxn>
                    <a:cxn ang="0">
                      <a:pos x="1" y="8"/>
                    </a:cxn>
                    <a:cxn ang="0">
                      <a:pos x="0" y="13"/>
                    </a:cxn>
                    <a:cxn ang="0">
                      <a:pos x="0" y="22"/>
                    </a:cxn>
                    <a:cxn ang="0">
                      <a:pos x="1" y="26"/>
                    </a:cxn>
                    <a:cxn ang="0">
                      <a:pos x="6" y="31"/>
                    </a:cxn>
                    <a:cxn ang="0">
                      <a:pos x="9" y="33"/>
                    </a:cxn>
                    <a:cxn ang="0">
                      <a:pos x="16" y="33"/>
                    </a:cxn>
                    <a:cxn ang="0">
                      <a:pos x="19" y="31"/>
                    </a:cxn>
                    <a:cxn ang="0">
                      <a:pos x="22" y="29"/>
                    </a:cxn>
                    <a:cxn ang="0">
                      <a:pos x="23" y="26"/>
                    </a:cxn>
                  </a:cxnLst>
                  <a:rect l="0" t="0" r="r" b="b"/>
                  <a:pathLst>
                    <a:path w="23" h="33">
                      <a:moveTo>
                        <a:pt x="23" y="8"/>
                      </a:moveTo>
                      <a:lnTo>
                        <a:pt x="22" y="4"/>
                      </a:lnTo>
                      <a:lnTo>
                        <a:pt x="19" y="1"/>
                      </a:lnTo>
                      <a:lnTo>
                        <a:pt x="16" y="0"/>
                      </a:lnTo>
                      <a:lnTo>
                        <a:pt x="9" y="0"/>
                      </a:lnTo>
                      <a:lnTo>
                        <a:pt x="6" y="1"/>
                      </a:lnTo>
                      <a:lnTo>
                        <a:pt x="1" y="8"/>
                      </a:lnTo>
                      <a:lnTo>
                        <a:pt x="0" y="13"/>
                      </a:lnTo>
                      <a:lnTo>
                        <a:pt x="0" y="22"/>
                      </a:lnTo>
                      <a:lnTo>
                        <a:pt x="1" y="26"/>
                      </a:lnTo>
                      <a:lnTo>
                        <a:pt x="6" y="31"/>
                      </a:lnTo>
                      <a:lnTo>
                        <a:pt x="9" y="33"/>
                      </a:lnTo>
                      <a:lnTo>
                        <a:pt x="16" y="33"/>
                      </a:lnTo>
                      <a:lnTo>
                        <a:pt x="19" y="31"/>
                      </a:lnTo>
                      <a:lnTo>
                        <a:pt x="22" y="29"/>
                      </a:lnTo>
                      <a:lnTo>
                        <a:pt x="23" y="26"/>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196" name="Line 300"/>
                <p:cNvSpPr>
                  <a:spLocks noChangeShapeType="1"/>
                </p:cNvSpPr>
                <p:nvPr/>
              </p:nvSpPr>
              <p:spPr bwMode="auto">
                <a:xfrm>
                  <a:off x="3411" y="2640"/>
                  <a:ext cx="1" cy="33"/>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197" name="Freeform 301"/>
                <p:cNvSpPr>
                  <a:spLocks/>
                </p:cNvSpPr>
                <p:nvPr/>
              </p:nvSpPr>
              <p:spPr bwMode="auto">
                <a:xfrm>
                  <a:off x="3411" y="2640"/>
                  <a:ext cx="22" cy="33"/>
                </a:xfrm>
                <a:custGeom>
                  <a:avLst/>
                  <a:gdLst/>
                  <a:ahLst/>
                  <a:cxnLst>
                    <a:cxn ang="0">
                      <a:pos x="0" y="0"/>
                    </a:cxn>
                    <a:cxn ang="0">
                      <a:pos x="11" y="0"/>
                    </a:cxn>
                    <a:cxn ang="0">
                      <a:pos x="15" y="1"/>
                    </a:cxn>
                    <a:cxn ang="0">
                      <a:pos x="18" y="4"/>
                    </a:cxn>
                    <a:cxn ang="0">
                      <a:pos x="22" y="13"/>
                    </a:cxn>
                    <a:cxn ang="0">
                      <a:pos x="22" y="22"/>
                    </a:cxn>
                    <a:cxn ang="0">
                      <a:pos x="19" y="26"/>
                    </a:cxn>
                    <a:cxn ang="0">
                      <a:pos x="18" y="29"/>
                    </a:cxn>
                    <a:cxn ang="0">
                      <a:pos x="15" y="31"/>
                    </a:cxn>
                    <a:cxn ang="0">
                      <a:pos x="11" y="33"/>
                    </a:cxn>
                    <a:cxn ang="0">
                      <a:pos x="0" y="33"/>
                    </a:cxn>
                  </a:cxnLst>
                  <a:rect l="0" t="0" r="r" b="b"/>
                  <a:pathLst>
                    <a:path w="22" h="33">
                      <a:moveTo>
                        <a:pt x="0" y="0"/>
                      </a:moveTo>
                      <a:lnTo>
                        <a:pt x="11" y="0"/>
                      </a:lnTo>
                      <a:lnTo>
                        <a:pt x="15" y="1"/>
                      </a:lnTo>
                      <a:lnTo>
                        <a:pt x="18" y="4"/>
                      </a:lnTo>
                      <a:lnTo>
                        <a:pt x="22" y="13"/>
                      </a:lnTo>
                      <a:lnTo>
                        <a:pt x="22" y="22"/>
                      </a:lnTo>
                      <a:lnTo>
                        <a:pt x="19" y="26"/>
                      </a:lnTo>
                      <a:lnTo>
                        <a:pt x="18" y="29"/>
                      </a:lnTo>
                      <a:lnTo>
                        <a:pt x="15" y="31"/>
                      </a:lnTo>
                      <a:lnTo>
                        <a:pt x="11" y="33"/>
                      </a:lnTo>
                      <a:lnTo>
                        <a:pt x="0" y="33"/>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198" name="Line 302"/>
                <p:cNvSpPr>
                  <a:spLocks noChangeShapeType="1"/>
                </p:cNvSpPr>
                <p:nvPr/>
              </p:nvSpPr>
              <p:spPr bwMode="auto">
                <a:xfrm>
                  <a:off x="3444" y="2640"/>
                  <a:ext cx="1" cy="33"/>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199" name="Line 303"/>
                <p:cNvSpPr>
                  <a:spLocks noChangeShapeType="1"/>
                </p:cNvSpPr>
                <p:nvPr/>
              </p:nvSpPr>
              <p:spPr bwMode="auto">
                <a:xfrm>
                  <a:off x="3466" y="2640"/>
                  <a:ext cx="1" cy="33"/>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200" name="Line 304"/>
                <p:cNvSpPr>
                  <a:spLocks noChangeShapeType="1"/>
                </p:cNvSpPr>
                <p:nvPr/>
              </p:nvSpPr>
              <p:spPr bwMode="auto">
                <a:xfrm>
                  <a:off x="3444" y="2656"/>
                  <a:ext cx="22" cy="1"/>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201" name="Freeform 305"/>
                <p:cNvSpPr>
                  <a:spLocks/>
                </p:cNvSpPr>
                <p:nvPr/>
              </p:nvSpPr>
              <p:spPr bwMode="auto">
                <a:xfrm>
                  <a:off x="3477" y="2640"/>
                  <a:ext cx="22" cy="33"/>
                </a:xfrm>
                <a:custGeom>
                  <a:avLst/>
                  <a:gdLst/>
                  <a:ahLst/>
                  <a:cxnLst>
                    <a:cxn ang="0">
                      <a:pos x="22" y="4"/>
                    </a:cxn>
                    <a:cxn ang="0">
                      <a:pos x="19" y="1"/>
                    </a:cxn>
                    <a:cxn ang="0">
                      <a:pos x="14" y="0"/>
                    </a:cxn>
                    <a:cxn ang="0">
                      <a:pos x="7" y="0"/>
                    </a:cxn>
                    <a:cxn ang="0">
                      <a:pos x="3" y="1"/>
                    </a:cxn>
                    <a:cxn ang="0">
                      <a:pos x="0" y="4"/>
                    </a:cxn>
                    <a:cxn ang="0">
                      <a:pos x="0" y="8"/>
                    </a:cxn>
                    <a:cxn ang="0">
                      <a:pos x="2" y="12"/>
                    </a:cxn>
                    <a:cxn ang="0">
                      <a:pos x="3" y="13"/>
                    </a:cxn>
                    <a:cxn ang="0">
                      <a:pos x="6" y="15"/>
                    </a:cxn>
                    <a:cxn ang="0">
                      <a:pos x="15" y="18"/>
                    </a:cxn>
                    <a:cxn ang="0">
                      <a:pos x="19" y="19"/>
                    </a:cxn>
                    <a:cxn ang="0">
                      <a:pos x="21" y="22"/>
                    </a:cxn>
                    <a:cxn ang="0">
                      <a:pos x="22" y="24"/>
                    </a:cxn>
                    <a:cxn ang="0">
                      <a:pos x="22" y="29"/>
                    </a:cxn>
                    <a:cxn ang="0">
                      <a:pos x="19" y="31"/>
                    </a:cxn>
                    <a:cxn ang="0">
                      <a:pos x="14" y="33"/>
                    </a:cxn>
                    <a:cxn ang="0">
                      <a:pos x="7" y="33"/>
                    </a:cxn>
                    <a:cxn ang="0">
                      <a:pos x="3" y="31"/>
                    </a:cxn>
                    <a:cxn ang="0">
                      <a:pos x="0" y="29"/>
                    </a:cxn>
                  </a:cxnLst>
                  <a:rect l="0" t="0" r="r" b="b"/>
                  <a:pathLst>
                    <a:path w="22" h="33">
                      <a:moveTo>
                        <a:pt x="22" y="4"/>
                      </a:moveTo>
                      <a:lnTo>
                        <a:pt x="19" y="1"/>
                      </a:lnTo>
                      <a:lnTo>
                        <a:pt x="14" y="0"/>
                      </a:lnTo>
                      <a:lnTo>
                        <a:pt x="7" y="0"/>
                      </a:lnTo>
                      <a:lnTo>
                        <a:pt x="3" y="1"/>
                      </a:lnTo>
                      <a:lnTo>
                        <a:pt x="0" y="4"/>
                      </a:lnTo>
                      <a:lnTo>
                        <a:pt x="0" y="8"/>
                      </a:lnTo>
                      <a:lnTo>
                        <a:pt x="2" y="12"/>
                      </a:lnTo>
                      <a:lnTo>
                        <a:pt x="3" y="13"/>
                      </a:lnTo>
                      <a:lnTo>
                        <a:pt x="6" y="15"/>
                      </a:lnTo>
                      <a:lnTo>
                        <a:pt x="15" y="18"/>
                      </a:lnTo>
                      <a:lnTo>
                        <a:pt x="19" y="19"/>
                      </a:lnTo>
                      <a:lnTo>
                        <a:pt x="21" y="22"/>
                      </a:lnTo>
                      <a:lnTo>
                        <a:pt x="22" y="24"/>
                      </a:lnTo>
                      <a:lnTo>
                        <a:pt x="22" y="29"/>
                      </a:lnTo>
                      <a:lnTo>
                        <a:pt x="19" y="31"/>
                      </a:lnTo>
                      <a:lnTo>
                        <a:pt x="14" y="33"/>
                      </a:lnTo>
                      <a:lnTo>
                        <a:pt x="7" y="33"/>
                      </a:lnTo>
                      <a:lnTo>
                        <a:pt x="3" y="31"/>
                      </a:lnTo>
                      <a:lnTo>
                        <a:pt x="0" y="29"/>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202" name="Line 306"/>
                <p:cNvSpPr>
                  <a:spLocks noChangeShapeType="1"/>
                </p:cNvSpPr>
                <p:nvPr/>
              </p:nvSpPr>
              <p:spPr bwMode="auto">
                <a:xfrm>
                  <a:off x="3506" y="2640"/>
                  <a:ext cx="10" cy="33"/>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203" name="Line 307"/>
                <p:cNvSpPr>
                  <a:spLocks noChangeShapeType="1"/>
                </p:cNvSpPr>
                <p:nvPr/>
              </p:nvSpPr>
              <p:spPr bwMode="auto">
                <a:xfrm flipH="1">
                  <a:off x="3516" y="2640"/>
                  <a:ext cx="7" cy="33"/>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204" name="Line 308"/>
                <p:cNvSpPr>
                  <a:spLocks noChangeShapeType="1"/>
                </p:cNvSpPr>
                <p:nvPr/>
              </p:nvSpPr>
              <p:spPr bwMode="auto">
                <a:xfrm>
                  <a:off x="3523" y="2640"/>
                  <a:ext cx="6" cy="33"/>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205" name="Line 309"/>
                <p:cNvSpPr>
                  <a:spLocks noChangeShapeType="1"/>
                </p:cNvSpPr>
                <p:nvPr/>
              </p:nvSpPr>
              <p:spPr bwMode="auto">
                <a:xfrm flipH="1">
                  <a:off x="3529" y="2640"/>
                  <a:ext cx="9" cy="33"/>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206" name="Freeform 310"/>
                <p:cNvSpPr>
                  <a:spLocks/>
                </p:cNvSpPr>
                <p:nvPr/>
              </p:nvSpPr>
              <p:spPr bwMode="auto">
                <a:xfrm>
                  <a:off x="3562" y="2634"/>
                  <a:ext cx="13" cy="51"/>
                </a:xfrm>
                <a:custGeom>
                  <a:avLst/>
                  <a:gdLst/>
                  <a:ahLst/>
                  <a:cxnLst>
                    <a:cxn ang="0">
                      <a:pos x="13" y="0"/>
                    </a:cxn>
                    <a:cxn ang="0">
                      <a:pos x="10" y="3"/>
                    </a:cxn>
                    <a:cxn ang="0">
                      <a:pos x="7" y="7"/>
                    </a:cxn>
                    <a:cxn ang="0">
                      <a:pos x="3" y="14"/>
                    </a:cxn>
                    <a:cxn ang="0">
                      <a:pos x="0" y="22"/>
                    </a:cxn>
                    <a:cxn ang="0">
                      <a:pos x="0" y="29"/>
                    </a:cxn>
                    <a:cxn ang="0">
                      <a:pos x="3" y="36"/>
                    </a:cxn>
                    <a:cxn ang="0">
                      <a:pos x="7" y="41"/>
                    </a:cxn>
                    <a:cxn ang="0">
                      <a:pos x="10" y="48"/>
                    </a:cxn>
                    <a:cxn ang="0">
                      <a:pos x="13" y="51"/>
                    </a:cxn>
                  </a:cxnLst>
                  <a:rect l="0" t="0" r="r" b="b"/>
                  <a:pathLst>
                    <a:path w="13" h="51">
                      <a:moveTo>
                        <a:pt x="13" y="0"/>
                      </a:moveTo>
                      <a:lnTo>
                        <a:pt x="10" y="3"/>
                      </a:lnTo>
                      <a:lnTo>
                        <a:pt x="7" y="7"/>
                      </a:lnTo>
                      <a:lnTo>
                        <a:pt x="3" y="14"/>
                      </a:lnTo>
                      <a:lnTo>
                        <a:pt x="0" y="22"/>
                      </a:lnTo>
                      <a:lnTo>
                        <a:pt x="0" y="29"/>
                      </a:lnTo>
                      <a:lnTo>
                        <a:pt x="3" y="36"/>
                      </a:lnTo>
                      <a:lnTo>
                        <a:pt x="7" y="41"/>
                      </a:lnTo>
                      <a:lnTo>
                        <a:pt x="10" y="48"/>
                      </a:lnTo>
                      <a:lnTo>
                        <a:pt x="13" y="51"/>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207" name="Freeform 311"/>
                <p:cNvSpPr>
                  <a:spLocks/>
                </p:cNvSpPr>
                <p:nvPr/>
              </p:nvSpPr>
              <p:spPr bwMode="auto">
                <a:xfrm>
                  <a:off x="3584" y="2640"/>
                  <a:ext cx="22" cy="33"/>
                </a:xfrm>
                <a:custGeom>
                  <a:avLst/>
                  <a:gdLst/>
                  <a:ahLst/>
                  <a:cxnLst>
                    <a:cxn ang="0">
                      <a:pos x="3" y="0"/>
                    </a:cxn>
                    <a:cxn ang="0">
                      <a:pos x="21" y="0"/>
                    </a:cxn>
                    <a:cxn ang="0">
                      <a:pos x="11" y="13"/>
                    </a:cxn>
                    <a:cxn ang="0">
                      <a:pos x="15" y="13"/>
                    </a:cxn>
                    <a:cxn ang="0">
                      <a:pos x="20" y="15"/>
                    </a:cxn>
                    <a:cxn ang="0">
                      <a:pos x="21" y="16"/>
                    </a:cxn>
                    <a:cxn ang="0">
                      <a:pos x="22" y="22"/>
                    </a:cxn>
                    <a:cxn ang="0">
                      <a:pos x="22" y="24"/>
                    </a:cxn>
                    <a:cxn ang="0">
                      <a:pos x="21" y="29"/>
                    </a:cxn>
                    <a:cxn ang="0">
                      <a:pos x="18" y="31"/>
                    </a:cxn>
                    <a:cxn ang="0">
                      <a:pos x="13" y="33"/>
                    </a:cxn>
                    <a:cxn ang="0">
                      <a:pos x="7" y="33"/>
                    </a:cxn>
                    <a:cxn ang="0">
                      <a:pos x="3" y="31"/>
                    </a:cxn>
                    <a:cxn ang="0">
                      <a:pos x="2" y="30"/>
                    </a:cxn>
                    <a:cxn ang="0">
                      <a:pos x="0" y="27"/>
                    </a:cxn>
                  </a:cxnLst>
                  <a:rect l="0" t="0" r="r" b="b"/>
                  <a:pathLst>
                    <a:path w="22" h="33">
                      <a:moveTo>
                        <a:pt x="3" y="0"/>
                      </a:moveTo>
                      <a:lnTo>
                        <a:pt x="21" y="0"/>
                      </a:lnTo>
                      <a:lnTo>
                        <a:pt x="11" y="13"/>
                      </a:lnTo>
                      <a:lnTo>
                        <a:pt x="15" y="13"/>
                      </a:lnTo>
                      <a:lnTo>
                        <a:pt x="20" y="15"/>
                      </a:lnTo>
                      <a:lnTo>
                        <a:pt x="21" y="16"/>
                      </a:lnTo>
                      <a:lnTo>
                        <a:pt x="22" y="22"/>
                      </a:lnTo>
                      <a:lnTo>
                        <a:pt x="22" y="24"/>
                      </a:lnTo>
                      <a:lnTo>
                        <a:pt x="21" y="29"/>
                      </a:lnTo>
                      <a:lnTo>
                        <a:pt x="18" y="31"/>
                      </a:lnTo>
                      <a:lnTo>
                        <a:pt x="13" y="33"/>
                      </a:lnTo>
                      <a:lnTo>
                        <a:pt x="7" y="33"/>
                      </a:lnTo>
                      <a:lnTo>
                        <a:pt x="3" y="31"/>
                      </a:lnTo>
                      <a:lnTo>
                        <a:pt x="2" y="30"/>
                      </a:lnTo>
                      <a:lnTo>
                        <a:pt x="0" y="27"/>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208" name="Line 312"/>
                <p:cNvSpPr>
                  <a:spLocks noChangeShapeType="1"/>
                </p:cNvSpPr>
                <p:nvPr/>
              </p:nvSpPr>
              <p:spPr bwMode="auto">
                <a:xfrm flipH="1">
                  <a:off x="3623" y="2640"/>
                  <a:ext cx="15" cy="33"/>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209" name="Line 313"/>
                <p:cNvSpPr>
                  <a:spLocks noChangeShapeType="1"/>
                </p:cNvSpPr>
                <p:nvPr/>
              </p:nvSpPr>
              <p:spPr bwMode="auto">
                <a:xfrm>
                  <a:off x="3615" y="2640"/>
                  <a:ext cx="23" cy="1"/>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210" name="Freeform 314"/>
                <p:cNvSpPr>
                  <a:spLocks/>
                </p:cNvSpPr>
                <p:nvPr/>
              </p:nvSpPr>
              <p:spPr bwMode="auto">
                <a:xfrm>
                  <a:off x="3646" y="2634"/>
                  <a:ext cx="12" cy="51"/>
                </a:xfrm>
                <a:custGeom>
                  <a:avLst/>
                  <a:gdLst/>
                  <a:ahLst/>
                  <a:cxnLst>
                    <a:cxn ang="0">
                      <a:pos x="0" y="0"/>
                    </a:cxn>
                    <a:cxn ang="0">
                      <a:pos x="4" y="3"/>
                    </a:cxn>
                    <a:cxn ang="0">
                      <a:pos x="8" y="7"/>
                    </a:cxn>
                    <a:cxn ang="0">
                      <a:pos x="11" y="14"/>
                    </a:cxn>
                    <a:cxn ang="0">
                      <a:pos x="12" y="22"/>
                    </a:cxn>
                    <a:cxn ang="0">
                      <a:pos x="12" y="29"/>
                    </a:cxn>
                    <a:cxn ang="0">
                      <a:pos x="11" y="36"/>
                    </a:cxn>
                    <a:cxn ang="0">
                      <a:pos x="4" y="48"/>
                    </a:cxn>
                    <a:cxn ang="0">
                      <a:pos x="0" y="51"/>
                    </a:cxn>
                  </a:cxnLst>
                  <a:rect l="0" t="0" r="r" b="b"/>
                  <a:pathLst>
                    <a:path w="12" h="51">
                      <a:moveTo>
                        <a:pt x="0" y="0"/>
                      </a:moveTo>
                      <a:lnTo>
                        <a:pt x="4" y="3"/>
                      </a:lnTo>
                      <a:lnTo>
                        <a:pt x="8" y="7"/>
                      </a:lnTo>
                      <a:lnTo>
                        <a:pt x="11" y="14"/>
                      </a:lnTo>
                      <a:lnTo>
                        <a:pt x="12" y="22"/>
                      </a:lnTo>
                      <a:lnTo>
                        <a:pt x="12" y="29"/>
                      </a:lnTo>
                      <a:lnTo>
                        <a:pt x="11" y="36"/>
                      </a:lnTo>
                      <a:lnTo>
                        <a:pt x="4" y="48"/>
                      </a:lnTo>
                      <a:lnTo>
                        <a:pt x="0" y="51"/>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211" name="Freeform 315"/>
                <p:cNvSpPr>
                  <a:spLocks/>
                </p:cNvSpPr>
                <p:nvPr/>
              </p:nvSpPr>
              <p:spPr bwMode="auto">
                <a:xfrm>
                  <a:off x="3296" y="2645"/>
                  <a:ext cx="30" cy="29"/>
                </a:xfrm>
                <a:custGeom>
                  <a:avLst/>
                  <a:gdLst/>
                  <a:ahLst/>
                  <a:cxnLst>
                    <a:cxn ang="0">
                      <a:pos x="30" y="14"/>
                    </a:cxn>
                    <a:cxn ang="0">
                      <a:pos x="30" y="10"/>
                    </a:cxn>
                    <a:cxn ang="0">
                      <a:pos x="27" y="6"/>
                    </a:cxn>
                    <a:cxn ang="0">
                      <a:pos x="25" y="3"/>
                    </a:cxn>
                    <a:cxn ang="0">
                      <a:pos x="20" y="0"/>
                    </a:cxn>
                    <a:cxn ang="0">
                      <a:pos x="15" y="0"/>
                    </a:cxn>
                    <a:cxn ang="0">
                      <a:pos x="11" y="0"/>
                    </a:cxn>
                    <a:cxn ang="0">
                      <a:pos x="7" y="3"/>
                    </a:cxn>
                    <a:cxn ang="0">
                      <a:pos x="3" y="6"/>
                    </a:cxn>
                    <a:cxn ang="0">
                      <a:pos x="1" y="10"/>
                    </a:cxn>
                    <a:cxn ang="0">
                      <a:pos x="0" y="14"/>
                    </a:cxn>
                    <a:cxn ang="0">
                      <a:pos x="1" y="19"/>
                    </a:cxn>
                    <a:cxn ang="0">
                      <a:pos x="3" y="24"/>
                    </a:cxn>
                    <a:cxn ang="0">
                      <a:pos x="7" y="26"/>
                    </a:cxn>
                    <a:cxn ang="0">
                      <a:pos x="11" y="29"/>
                    </a:cxn>
                    <a:cxn ang="0">
                      <a:pos x="15" y="29"/>
                    </a:cxn>
                    <a:cxn ang="0">
                      <a:pos x="20" y="29"/>
                    </a:cxn>
                    <a:cxn ang="0">
                      <a:pos x="25" y="26"/>
                    </a:cxn>
                    <a:cxn ang="0">
                      <a:pos x="27" y="24"/>
                    </a:cxn>
                    <a:cxn ang="0">
                      <a:pos x="30" y="19"/>
                    </a:cxn>
                    <a:cxn ang="0">
                      <a:pos x="30" y="14"/>
                    </a:cxn>
                  </a:cxnLst>
                  <a:rect l="0" t="0" r="r" b="b"/>
                  <a:pathLst>
                    <a:path w="30" h="29">
                      <a:moveTo>
                        <a:pt x="30" y="14"/>
                      </a:moveTo>
                      <a:lnTo>
                        <a:pt x="30" y="10"/>
                      </a:lnTo>
                      <a:lnTo>
                        <a:pt x="27" y="6"/>
                      </a:lnTo>
                      <a:lnTo>
                        <a:pt x="25" y="3"/>
                      </a:lnTo>
                      <a:lnTo>
                        <a:pt x="20" y="0"/>
                      </a:lnTo>
                      <a:lnTo>
                        <a:pt x="15" y="0"/>
                      </a:lnTo>
                      <a:lnTo>
                        <a:pt x="11" y="0"/>
                      </a:lnTo>
                      <a:lnTo>
                        <a:pt x="7" y="3"/>
                      </a:lnTo>
                      <a:lnTo>
                        <a:pt x="3" y="6"/>
                      </a:lnTo>
                      <a:lnTo>
                        <a:pt x="1" y="10"/>
                      </a:lnTo>
                      <a:lnTo>
                        <a:pt x="0" y="14"/>
                      </a:lnTo>
                      <a:lnTo>
                        <a:pt x="1" y="19"/>
                      </a:lnTo>
                      <a:lnTo>
                        <a:pt x="3" y="24"/>
                      </a:lnTo>
                      <a:lnTo>
                        <a:pt x="7" y="26"/>
                      </a:lnTo>
                      <a:lnTo>
                        <a:pt x="11" y="29"/>
                      </a:lnTo>
                      <a:lnTo>
                        <a:pt x="15" y="29"/>
                      </a:lnTo>
                      <a:lnTo>
                        <a:pt x="20" y="29"/>
                      </a:lnTo>
                      <a:lnTo>
                        <a:pt x="25" y="26"/>
                      </a:lnTo>
                      <a:lnTo>
                        <a:pt x="27" y="24"/>
                      </a:lnTo>
                      <a:lnTo>
                        <a:pt x="30" y="19"/>
                      </a:lnTo>
                      <a:lnTo>
                        <a:pt x="30" y="14"/>
                      </a:lnTo>
                    </a:path>
                  </a:pathLst>
                </a:custGeom>
                <a:noFill/>
                <a:ln w="25400">
                  <a:solidFill>
                    <a:srgbClr val="13FF00"/>
                  </a:solidFill>
                  <a:prstDash val="solid"/>
                  <a:round/>
                  <a:headEnd/>
                  <a:tailEnd/>
                </a:ln>
              </p:spPr>
              <p:txBody>
                <a:bodyPr/>
                <a:lstStyle/>
                <a:p>
                  <a:endParaRPr lang="ja-JP" altLang="en-US">
                    <a:solidFill>
                      <a:srgbClr val="2E2E48"/>
                    </a:solidFill>
                  </a:endParaRPr>
                </a:p>
              </p:txBody>
            </p:sp>
            <p:sp>
              <p:nvSpPr>
                <p:cNvPr id="81212" name="Freeform 316"/>
                <p:cNvSpPr>
                  <a:spLocks/>
                </p:cNvSpPr>
                <p:nvPr/>
              </p:nvSpPr>
              <p:spPr bwMode="auto">
                <a:xfrm>
                  <a:off x="3648" y="2092"/>
                  <a:ext cx="30" cy="28"/>
                </a:xfrm>
                <a:custGeom>
                  <a:avLst/>
                  <a:gdLst/>
                  <a:ahLst/>
                  <a:cxnLst>
                    <a:cxn ang="0">
                      <a:pos x="30" y="13"/>
                    </a:cxn>
                    <a:cxn ang="0">
                      <a:pos x="28" y="9"/>
                    </a:cxn>
                    <a:cxn ang="0">
                      <a:pos x="27" y="5"/>
                    </a:cxn>
                    <a:cxn ang="0">
                      <a:pos x="23" y="2"/>
                    </a:cxn>
                    <a:cxn ang="0">
                      <a:pos x="19" y="0"/>
                    </a:cxn>
                    <a:cxn ang="0">
                      <a:pos x="15" y="0"/>
                    </a:cxn>
                    <a:cxn ang="0">
                      <a:pos x="10" y="0"/>
                    </a:cxn>
                    <a:cxn ang="0">
                      <a:pos x="6" y="2"/>
                    </a:cxn>
                    <a:cxn ang="0">
                      <a:pos x="2" y="5"/>
                    </a:cxn>
                    <a:cxn ang="0">
                      <a:pos x="1" y="9"/>
                    </a:cxn>
                    <a:cxn ang="0">
                      <a:pos x="0" y="13"/>
                    </a:cxn>
                    <a:cxn ang="0">
                      <a:pos x="1" y="19"/>
                    </a:cxn>
                    <a:cxn ang="0">
                      <a:pos x="2" y="23"/>
                    </a:cxn>
                    <a:cxn ang="0">
                      <a:pos x="6" y="26"/>
                    </a:cxn>
                    <a:cxn ang="0">
                      <a:pos x="10" y="28"/>
                    </a:cxn>
                    <a:cxn ang="0">
                      <a:pos x="15" y="28"/>
                    </a:cxn>
                    <a:cxn ang="0">
                      <a:pos x="19" y="28"/>
                    </a:cxn>
                    <a:cxn ang="0">
                      <a:pos x="23" y="26"/>
                    </a:cxn>
                    <a:cxn ang="0">
                      <a:pos x="27" y="23"/>
                    </a:cxn>
                    <a:cxn ang="0">
                      <a:pos x="28" y="19"/>
                    </a:cxn>
                    <a:cxn ang="0">
                      <a:pos x="30" y="13"/>
                    </a:cxn>
                  </a:cxnLst>
                  <a:rect l="0" t="0" r="r" b="b"/>
                  <a:pathLst>
                    <a:path w="30" h="28">
                      <a:moveTo>
                        <a:pt x="30" y="13"/>
                      </a:moveTo>
                      <a:lnTo>
                        <a:pt x="28" y="9"/>
                      </a:lnTo>
                      <a:lnTo>
                        <a:pt x="27" y="5"/>
                      </a:lnTo>
                      <a:lnTo>
                        <a:pt x="23" y="2"/>
                      </a:lnTo>
                      <a:lnTo>
                        <a:pt x="19" y="0"/>
                      </a:lnTo>
                      <a:lnTo>
                        <a:pt x="15" y="0"/>
                      </a:lnTo>
                      <a:lnTo>
                        <a:pt x="10" y="0"/>
                      </a:lnTo>
                      <a:lnTo>
                        <a:pt x="6" y="2"/>
                      </a:lnTo>
                      <a:lnTo>
                        <a:pt x="2" y="5"/>
                      </a:lnTo>
                      <a:lnTo>
                        <a:pt x="1" y="9"/>
                      </a:lnTo>
                      <a:lnTo>
                        <a:pt x="0" y="13"/>
                      </a:lnTo>
                      <a:lnTo>
                        <a:pt x="1" y="19"/>
                      </a:lnTo>
                      <a:lnTo>
                        <a:pt x="2" y="23"/>
                      </a:lnTo>
                      <a:lnTo>
                        <a:pt x="6" y="26"/>
                      </a:lnTo>
                      <a:lnTo>
                        <a:pt x="10" y="28"/>
                      </a:lnTo>
                      <a:lnTo>
                        <a:pt x="15" y="28"/>
                      </a:lnTo>
                      <a:lnTo>
                        <a:pt x="19" y="28"/>
                      </a:lnTo>
                      <a:lnTo>
                        <a:pt x="23" y="26"/>
                      </a:lnTo>
                      <a:lnTo>
                        <a:pt x="27" y="23"/>
                      </a:lnTo>
                      <a:lnTo>
                        <a:pt x="28" y="19"/>
                      </a:lnTo>
                      <a:lnTo>
                        <a:pt x="30" y="13"/>
                      </a:lnTo>
                    </a:path>
                  </a:pathLst>
                </a:custGeom>
                <a:noFill/>
                <a:ln w="25400">
                  <a:solidFill>
                    <a:srgbClr val="13FF00"/>
                  </a:solidFill>
                  <a:prstDash val="solid"/>
                  <a:round/>
                  <a:headEnd/>
                  <a:tailEnd/>
                </a:ln>
              </p:spPr>
              <p:txBody>
                <a:bodyPr/>
                <a:lstStyle/>
                <a:p>
                  <a:endParaRPr lang="ja-JP" altLang="en-US">
                    <a:solidFill>
                      <a:srgbClr val="2E2E48"/>
                    </a:solidFill>
                  </a:endParaRPr>
                </a:p>
              </p:txBody>
            </p:sp>
            <p:sp>
              <p:nvSpPr>
                <p:cNvPr id="81213" name="Freeform 317"/>
                <p:cNvSpPr>
                  <a:spLocks/>
                </p:cNvSpPr>
                <p:nvPr/>
              </p:nvSpPr>
              <p:spPr bwMode="auto">
                <a:xfrm>
                  <a:off x="3587" y="2098"/>
                  <a:ext cx="29" cy="31"/>
                </a:xfrm>
                <a:custGeom>
                  <a:avLst/>
                  <a:gdLst/>
                  <a:ahLst/>
                  <a:cxnLst>
                    <a:cxn ang="0">
                      <a:pos x="29" y="16"/>
                    </a:cxn>
                    <a:cxn ang="0">
                      <a:pos x="29" y="10"/>
                    </a:cxn>
                    <a:cxn ang="0">
                      <a:pos x="26" y="6"/>
                    </a:cxn>
                    <a:cxn ang="0">
                      <a:pos x="23" y="3"/>
                    </a:cxn>
                    <a:cxn ang="0">
                      <a:pos x="19" y="2"/>
                    </a:cxn>
                    <a:cxn ang="0">
                      <a:pos x="14" y="0"/>
                    </a:cxn>
                    <a:cxn ang="0">
                      <a:pos x="10" y="2"/>
                    </a:cxn>
                    <a:cxn ang="0">
                      <a:pos x="6" y="3"/>
                    </a:cxn>
                    <a:cxn ang="0">
                      <a:pos x="3" y="6"/>
                    </a:cxn>
                    <a:cxn ang="0">
                      <a:pos x="0" y="10"/>
                    </a:cxn>
                    <a:cxn ang="0">
                      <a:pos x="0" y="16"/>
                    </a:cxn>
                    <a:cxn ang="0">
                      <a:pos x="0" y="20"/>
                    </a:cxn>
                    <a:cxn ang="0">
                      <a:pos x="3" y="24"/>
                    </a:cxn>
                    <a:cxn ang="0">
                      <a:pos x="6" y="27"/>
                    </a:cxn>
                    <a:cxn ang="0">
                      <a:pos x="10" y="29"/>
                    </a:cxn>
                    <a:cxn ang="0">
                      <a:pos x="14" y="31"/>
                    </a:cxn>
                    <a:cxn ang="0">
                      <a:pos x="19" y="29"/>
                    </a:cxn>
                    <a:cxn ang="0">
                      <a:pos x="23" y="27"/>
                    </a:cxn>
                    <a:cxn ang="0">
                      <a:pos x="26" y="24"/>
                    </a:cxn>
                    <a:cxn ang="0">
                      <a:pos x="29" y="20"/>
                    </a:cxn>
                    <a:cxn ang="0">
                      <a:pos x="29" y="16"/>
                    </a:cxn>
                  </a:cxnLst>
                  <a:rect l="0" t="0" r="r" b="b"/>
                  <a:pathLst>
                    <a:path w="29" h="31">
                      <a:moveTo>
                        <a:pt x="29" y="16"/>
                      </a:moveTo>
                      <a:lnTo>
                        <a:pt x="29" y="10"/>
                      </a:lnTo>
                      <a:lnTo>
                        <a:pt x="26" y="6"/>
                      </a:lnTo>
                      <a:lnTo>
                        <a:pt x="23" y="3"/>
                      </a:lnTo>
                      <a:lnTo>
                        <a:pt x="19" y="2"/>
                      </a:lnTo>
                      <a:lnTo>
                        <a:pt x="14" y="0"/>
                      </a:lnTo>
                      <a:lnTo>
                        <a:pt x="10" y="2"/>
                      </a:lnTo>
                      <a:lnTo>
                        <a:pt x="6" y="3"/>
                      </a:lnTo>
                      <a:lnTo>
                        <a:pt x="3" y="6"/>
                      </a:lnTo>
                      <a:lnTo>
                        <a:pt x="0" y="10"/>
                      </a:lnTo>
                      <a:lnTo>
                        <a:pt x="0" y="16"/>
                      </a:lnTo>
                      <a:lnTo>
                        <a:pt x="0" y="20"/>
                      </a:lnTo>
                      <a:lnTo>
                        <a:pt x="3" y="24"/>
                      </a:lnTo>
                      <a:lnTo>
                        <a:pt x="6" y="27"/>
                      </a:lnTo>
                      <a:lnTo>
                        <a:pt x="10" y="29"/>
                      </a:lnTo>
                      <a:lnTo>
                        <a:pt x="14" y="31"/>
                      </a:lnTo>
                      <a:lnTo>
                        <a:pt x="19" y="29"/>
                      </a:lnTo>
                      <a:lnTo>
                        <a:pt x="23" y="27"/>
                      </a:lnTo>
                      <a:lnTo>
                        <a:pt x="26" y="24"/>
                      </a:lnTo>
                      <a:lnTo>
                        <a:pt x="29" y="20"/>
                      </a:lnTo>
                      <a:lnTo>
                        <a:pt x="29" y="16"/>
                      </a:lnTo>
                    </a:path>
                  </a:pathLst>
                </a:custGeom>
                <a:noFill/>
                <a:ln w="25400">
                  <a:solidFill>
                    <a:srgbClr val="13FF00"/>
                  </a:solidFill>
                  <a:prstDash val="solid"/>
                  <a:round/>
                  <a:headEnd/>
                  <a:tailEnd/>
                </a:ln>
              </p:spPr>
              <p:txBody>
                <a:bodyPr/>
                <a:lstStyle/>
                <a:p>
                  <a:endParaRPr lang="ja-JP" altLang="en-US">
                    <a:solidFill>
                      <a:srgbClr val="2E2E48"/>
                    </a:solidFill>
                  </a:endParaRPr>
                </a:p>
              </p:txBody>
            </p:sp>
            <p:sp>
              <p:nvSpPr>
                <p:cNvPr id="81214" name="Freeform 318"/>
                <p:cNvSpPr>
                  <a:spLocks/>
                </p:cNvSpPr>
                <p:nvPr/>
              </p:nvSpPr>
              <p:spPr bwMode="auto">
                <a:xfrm>
                  <a:off x="3462" y="2064"/>
                  <a:ext cx="30" cy="30"/>
                </a:xfrm>
                <a:custGeom>
                  <a:avLst/>
                  <a:gdLst/>
                  <a:ahLst/>
                  <a:cxnLst>
                    <a:cxn ang="0">
                      <a:pos x="30" y="15"/>
                    </a:cxn>
                    <a:cxn ang="0">
                      <a:pos x="29" y="11"/>
                    </a:cxn>
                    <a:cxn ang="0">
                      <a:pos x="26" y="7"/>
                    </a:cxn>
                    <a:cxn ang="0">
                      <a:pos x="23" y="3"/>
                    </a:cxn>
                    <a:cxn ang="0">
                      <a:pos x="19" y="2"/>
                    </a:cxn>
                    <a:cxn ang="0">
                      <a:pos x="15" y="0"/>
                    </a:cxn>
                    <a:cxn ang="0">
                      <a:pos x="10" y="2"/>
                    </a:cxn>
                    <a:cxn ang="0">
                      <a:pos x="6" y="3"/>
                    </a:cxn>
                    <a:cxn ang="0">
                      <a:pos x="3" y="7"/>
                    </a:cxn>
                    <a:cxn ang="0">
                      <a:pos x="0" y="11"/>
                    </a:cxn>
                    <a:cxn ang="0">
                      <a:pos x="0" y="15"/>
                    </a:cxn>
                    <a:cxn ang="0">
                      <a:pos x="0" y="19"/>
                    </a:cxn>
                    <a:cxn ang="0">
                      <a:pos x="3" y="23"/>
                    </a:cxn>
                    <a:cxn ang="0">
                      <a:pos x="6" y="28"/>
                    </a:cxn>
                    <a:cxn ang="0">
                      <a:pos x="10" y="29"/>
                    </a:cxn>
                    <a:cxn ang="0">
                      <a:pos x="15" y="30"/>
                    </a:cxn>
                    <a:cxn ang="0">
                      <a:pos x="19" y="29"/>
                    </a:cxn>
                    <a:cxn ang="0">
                      <a:pos x="23" y="28"/>
                    </a:cxn>
                    <a:cxn ang="0">
                      <a:pos x="26" y="23"/>
                    </a:cxn>
                    <a:cxn ang="0">
                      <a:pos x="29" y="19"/>
                    </a:cxn>
                    <a:cxn ang="0">
                      <a:pos x="30" y="15"/>
                    </a:cxn>
                  </a:cxnLst>
                  <a:rect l="0" t="0" r="r" b="b"/>
                  <a:pathLst>
                    <a:path w="30" h="30">
                      <a:moveTo>
                        <a:pt x="30" y="15"/>
                      </a:moveTo>
                      <a:lnTo>
                        <a:pt x="29" y="11"/>
                      </a:lnTo>
                      <a:lnTo>
                        <a:pt x="26" y="7"/>
                      </a:lnTo>
                      <a:lnTo>
                        <a:pt x="23" y="3"/>
                      </a:lnTo>
                      <a:lnTo>
                        <a:pt x="19" y="2"/>
                      </a:lnTo>
                      <a:lnTo>
                        <a:pt x="15" y="0"/>
                      </a:lnTo>
                      <a:lnTo>
                        <a:pt x="10" y="2"/>
                      </a:lnTo>
                      <a:lnTo>
                        <a:pt x="6" y="3"/>
                      </a:lnTo>
                      <a:lnTo>
                        <a:pt x="3" y="7"/>
                      </a:lnTo>
                      <a:lnTo>
                        <a:pt x="0" y="11"/>
                      </a:lnTo>
                      <a:lnTo>
                        <a:pt x="0" y="15"/>
                      </a:lnTo>
                      <a:lnTo>
                        <a:pt x="0" y="19"/>
                      </a:lnTo>
                      <a:lnTo>
                        <a:pt x="3" y="23"/>
                      </a:lnTo>
                      <a:lnTo>
                        <a:pt x="6" y="28"/>
                      </a:lnTo>
                      <a:lnTo>
                        <a:pt x="10" y="29"/>
                      </a:lnTo>
                      <a:lnTo>
                        <a:pt x="15" y="30"/>
                      </a:lnTo>
                      <a:lnTo>
                        <a:pt x="19" y="29"/>
                      </a:lnTo>
                      <a:lnTo>
                        <a:pt x="23" y="28"/>
                      </a:lnTo>
                      <a:lnTo>
                        <a:pt x="26" y="23"/>
                      </a:lnTo>
                      <a:lnTo>
                        <a:pt x="29" y="19"/>
                      </a:lnTo>
                      <a:lnTo>
                        <a:pt x="30" y="15"/>
                      </a:lnTo>
                    </a:path>
                  </a:pathLst>
                </a:custGeom>
                <a:noFill/>
                <a:ln w="25400">
                  <a:solidFill>
                    <a:srgbClr val="13FF00"/>
                  </a:solidFill>
                  <a:prstDash val="solid"/>
                  <a:round/>
                  <a:headEnd/>
                  <a:tailEnd/>
                </a:ln>
              </p:spPr>
              <p:txBody>
                <a:bodyPr/>
                <a:lstStyle/>
                <a:p>
                  <a:endParaRPr lang="ja-JP" altLang="en-US">
                    <a:solidFill>
                      <a:srgbClr val="2E2E48"/>
                    </a:solidFill>
                  </a:endParaRPr>
                </a:p>
              </p:txBody>
            </p:sp>
            <p:sp>
              <p:nvSpPr>
                <p:cNvPr id="81215" name="Freeform 319"/>
                <p:cNvSpPr>
                  <a:spLocks/>
                </p:cNvSpPr>
                <p:nvPr/>
              </p:nvSpPr>
              <p:spPr bwMode="auto">
                <a:xfrm>
                  <a:off x="3358" y="2104"/>
                  <a:ext cx="30" cy="30"/>
                </a:xfrm>
                <a:custGeom>
                  <a:avLst/>
                  <a:gdLst/>
                  <a:ahLst/>
                  <a:cxnLst>
                    <a:cxn ang="0">
                      <a:pos x="30" y="15"/>
                    </a:cxn>
                    <a:cxn ang="0">
                      <a:pos x="29" y="11"/>
                    </a:cxn>
                    <a:cxn ang="0">
                      <a:pos x="27" y="7"/>
                    </a:cxn>
                    <a:cxn ang="0">
                      <a:pos x="23" y="3"/>
                    </a:cxn>
                    <a:cxn ang="0">
                      <a:pos x="19" y="1"/>
                    </a:cxn>
                    <a:cxn ang="0">
                      <a:pos x="15" y="0"/>
                    </a:cxn>
                    <a:cxn ang="0">
                      <a:pos x="9" y="1"/>
                    </a:cxn>
                    <a:cxn ang="0">
                      <a:pos x="5" y="3"/>
                    </a:cxn>
                    <a:cxn ang="0">
                      <a:pos x="2" y="7"/>
                    </a:cxn>
                    <a:cxn ang="0">
                      <a:pos x="0" y="11"/>
                    </a:cxn>
                    <a:cxn ang="0">
                      <a:pos x="0" y="15"/>
                    </a:cxn>
                    <a:cxn ang="0">
                      <a:pos x="0" y="21"/>
                    </a:cxn>
                    <a:cxn ang="0">
                      <a:pos x="2" y="25"/>
                    </a:cxn>
                    <a:cxn ang="0">
                      <a:pos x="5" y="27"/>
                    </a:cxn>
                    <a:cxn ang="0">
                      <a:pos x="9" y="30"/>
                    </a:cxn>
                    <a:cxn ang="0">
                      <a:pos x="15" y="30"/>
                    </a:cxn>
                    <a:cxn ang="0">
                      <a:pos x="19" y="30"/>
                    </a:cxn>
                    <a:cxn ang="0">
                      <a:pos x="23" y="27"/>
                    </a:cxn>
                    <a:cxn ang="0">
                      <a:pos x="27" y="25"/>
                    </a:cxn>
                    <a:cxn ang="0">
                      <a:pos x="29" y="21"/>
                    </a:cxn>
                    <a:cxn ang="0">
                      <a:pos x="30" y="15"/>
                    </a:cxn>
                  </a:cxnLst>
                  <a:rect l="0" t="0" r="r" b="b"/>
                  <a:pathLst>
                    <a:path w="30" h="30">
                      <a:moveTo>
                        <a:pt x="30" y="15"/>
                      </a:moveTo>
                      <a:lnTo>
                        <a:pt x="29" y="11"/>
                      </a:lnTo>
                      <a:lnTo>
                        <a:pt x="27" y="7"/>
                      </a:lnTo>
                      <a:lnTo>
                        <a:pt x="23" y="3"/>
                      </a:lnTo>
                      <a:lnTo>
                        <a:pt x="19" y="1"/>
                      </a:lnTo>
                      <a:lnTo>
                        <a:pt x="15" y="0"/>
                      </a:lnTo>
                      <a:lnTo>
                        <a:pt x="9" y="1"/>
                      </a:lnTo>
                      <a:lnTo>
                        <a:pt x="5" y="3"/>
                      </a:lnTo>
                      <a:lnTo>
                        <a:pt x="2" y="7"/>
                      </a:lnTo>
                      <a:lnTo>
                        <a:pt x="0" y="11"/>
                      </a:lnTo>
                      <a:lnTo>
                        <a:pt x="0" y="15"/>
                      </a:lnTo>
                      <a:lnTo>
                        <a:pt x="0" y="21"/>
                      </a:lnTo>
                      <a:lnTo>
                        <a:pt x="2" y="25"/>
                      </a:lnTo>
                      <a:lnTo>
                        <a:pt x="5" y="27"/>
                      </a:lnTo>
                      <a:lnTo>
                        <a:pt x="9" y="30"/>
                      </a:lnTo>
                      <a:lnTo>
                        <a:pt x="15" y="30"/>
                      </a:lnTo>
                      <a:lnTo>
                        <a:pt x="19" y="30"/>
                      </a:lnTo>
                      <a:lnTo>
                        <a:pt x="23" y="27"/>
                      </a:lnTo>
                      <a:lnTo>
                        <a:pt x="27" y="25"/>
                      </a:lnTo>
                      <a:lnTo>
                        <a:pt x="29" y="21"/>
                      </a:lnTo>
                      <a:lnTo>
                        <a:pt x="30" y="15"/>
                      </a:lnTo>
                    </a:path>
                  </a:pathLst>
                </a:custGeom>
                <a:noFill/>
                <a:ln w="25400">
                  <a:solidFill>
                    <a:srgbClr val="13FF00"/>
                  </a:solidFill>
                  <a:prstDash val="solid"/>
                  <a:round/>
                  <a:headEnd/>
                  <a:tailEnd/>
                </a:ln>
              </p:spPr>
              <p:txBody>
                <a:bodyPr/>
                <a:lstStyle/>
                <a:p>
                  <a:endParaRPr lang="ja-JP" altLang="en-US">
                    <a:solidFill>
                      <a:srgbClr val="2E2E48"/>
                    </a:solidFill>
                  </a:endParaRPr>
                </a:p>
              </p:txBody>
            </p:sp>
            <p:sp>
              <p:nvSpPr>
                <p:cNvPr id="81216" name="Freeform 320"/>
                <p:cNvSpPr>
                  <a:spLocks/>
                </p:cNvSpPr>
                <p:nvPr/>
              </p:nvSpPr>
              <p:spPr bwMode="auto">
                <a:xfrm>
                  <a:off x="3285" y="2104"/>
                  <a:ext cx="30" cy="30"/>
                </a:xfrm>
                <a:custGeom>
                  <a:avLst/>
                  <a:gdLst/>
                  <a:ahLst/>
                  <a:cxnLst>
                    <a:cxn ang="0">
                      <a:pos x="30" y="15"/>
                    </a:cxn>
                    <a:cxn ang="0">
                      <a:pos x="29" y="11"/>
                    </a:cxn>
                    <a:cxn ang="0">
                      <a:pos x="26" y="7"/>
                    </a:cxn>
                    <a:cxn ang="0">
                      <a:pos x="23" y="3"/>
                    </a:cxn>
                    <a:cxn ang="0">
                      <a:pos x="19" y="1"/>
                    </a:cxn>
                    <a:cxn ang="0">
                      <a:pos x="15" y="0"/>
                    </a:cxn>
                    <a:cxn ang="0">
                      <a:pos x="9" y="1"/>
                    </a:cxn>
                    <a:cxn ang="0">
                      <a:pos x="5" y="3"/>
                    </a:cxn>
                    <a:cxn ang="0">
                      <a:pos x="3" y="7"/>
                    </a:cxn>
                    <a:cxn ang="0">
                      <a:pos x="0" y="11"/>
                    </a:cxn>
                    <a:cxn ang="0">
                      <a:pos x="0" y="15"/>
                    </a:cxn>
                    <a:cxn ang="0">
                      <a:pos x="0" y="21"/>
                    </a:cxn>
                    <a:cxn ang="0">
                      <a:pos x="3" y="25"/>
                    </a:cxn>
                    <a:cxn ang="0">
                      <a:pos x="5" y="27"/>
                    </a:cxn>
                    <a:cxn ang="0">
                      <a:pos x="9" y="30"/>
                    </a:cxn>
                    <a:cxn ang="0">
                      <a:pos x="15" y="30"/>
                    </a:cxn>
                    <a:cxn ang="0">
                      <a:pos x="19" y="30"/>
                    </a:cxn>
                    <a:cxn ang="0">
                      <a:pos x="23" y="27"/>
                    </a:cxn>
                    <a:cxn ang="0">
                      <a:pos x="26" y="25"/>
                    </a:cxn>
                    <a:cxn ang="0">
                      <a:pos x="29" y="21"/>
                    </a:cxn>
                    <a:cxn ang="0">
                      <a:pos x="30" y="15"/>
                    </a:cxn>
                  </a:cxnLst>
                  <a:rect l="0" t="0" r="r" b="b"/>
                  <a:pathLst>
                    <a:path w="30" h="30">
                      <a:moveTo>
                        <a:pt x="30" y="15"/>
                      </a:moveTo>
                      <a:lnTo>
                        <a:pt x="29" y="11"/>
                      </a:lnTo>
                      <a:lnTo>
                        <a:pt x="26" y="7"/>
                      </a:lnTo>
                      <a:lnTo>
                        <a:pt x="23" y="3"/>
                      </a:lnTo>
                      <a:lnTo>
                        <a:pt x="19" y="1"/>
                      </a:lnTo>
                      <a:lnTo>
                        <a:pt x="15" y="0"/>
                      </a:lnTo>
                      <a:lnTo>
                        <a:pt x="9" y="1"/>
                      </a:lnTo>
                      <a:lnTo>
                        <a:pt x="5" y="3"/>
                      </a:lnTo>
                      <a:lnTo>
                        <a:pt x="3" y="7"/>
                      </a:lnTo>
                      <a:lnTo>
                        <a:pt x="0" y="11"/>
                      </a:lnTo>
                      <a:lnTo>
                        <a:pt x="0" y="15"/>
                      </a:lnTo>
                      <a:lnTo>
                        <a:pt x="0" y="21"/>
                      </a:lnTo>
                      <a:lnTo>
                        <a:pt x="3" y="25"/>
                      </a:lnTo>
                      <a:lnTo>
                        <a:pt x="5" y="27"/>
                      </a:lnTo>
                      <a:lnTo>
                        <a:pt x="9" y="30"/>
                      </a:lnTo>
                      <a:lnTo>
                        <a:pt x="15" y="30"/>
                      </a:lnTo>
                      <a:lnTo>
                        <a:pt x="19" y="30"/>
                      </a:lnTo>
                      <a:lnTo>
                        <a:pt x="23" y="27"/>
                      </a:lnTo>
                      <a:lnTo>
                        <a:pt x="26" y="25"/>
                      </a:lnTo>
                      <a:lnTo>
                        <a:pt x="29" y="21"/>
                      </a:lnTo>
                      <a:lnTo>
                        <a:pt x="30" y="15"/>
                      </a:lnTo>
                    </a:path>
                  </a:pathLst>
                </a:custGeom>
                <a:noFill/>
                <a:ln w="25400">
                  <a:solidFill>
                    <a:srgbClr val="13FF00"/>
                  </a:solidFill>
                  <a:prstDash val="solid"/>
                  <a:round/>
                  <a:headEnd/>
                  <a:tailEnd/>
                </a:ln>
              </p:spPr>
              <p:txBody>
                <a:bodyPr/>
                <a:lstStyle/>
                <a:p>
                  <a:endParaRPr lang="ja-JP" altLang="en-US">
                    <a:solidFill>
                      <a:srgbClr val="2E2E48"/>
                    </a:solidFill>
                  </a:endParaRPr>
                </a:p>
              </p:txBody>
            </p:sp>
            <p:sp>
              <p:nvSpPr>
                <p:cNvPr id="81217" name="Freeform 321"/>
                <p:cNvSpPr>
                  <a:spLocks/>
                </p:cNvSpPr>
                <p:nvPr/>
              </p:nvSpPr>
              <p:spPr bwMode="auto">
                <a:xfrm>
                  <a:off x="3123" y="2158"/>
                  <a:ext cx="29" cy="30"/>
                </a:xfrm>
                <a:custGeom>
                  <a:avLst/>
                  <a:gdLst/>
                  <a:ahLst/>
                  <a:cxnLst>
                    <a:cxn ang="0">
                      <a:pos x="29" y="15"/>
                    </a:cxn>
                    <a:cxn ang="0">
                      <a:pos x="29" y="11"/>
                    </a:cxn>
                    <a:cxn ang="0">
                      <a:pos x="26" y="6"/>
                    </a:cxn>
                    <a:cxn ang="0">
                      <a:pos x="23" y="4"/>
                    </a:cxn>
                    <a:cxn ang="0">
                      <a:pos x="19" y="1"/>
                    </a:cxn>
                    <a:cxn ang="0">
                      <a:pos x="15" y="0"/>
                    </a:cxn>
                    <a:cxn ang="0">
                      <a:pos x="9" y="1"/>
                    </a:cxn>
                    <a:cxn ang="0">
                      <a:pos x="5" y="4"/>
                    </a:cxn>
                    <a:cxn ang="0">
                      <a:pos x="3" y="6"/>
                    </a:cxn>
                    <a:cxn ang="0">
                      <a:pos x="0" y="11"/>
                    </a:cxn>
                    <a:cxn ang="0">
                      <a:pos x="0" y="15"/>
                    </a:cxn>
                    <a:cxn ang="0">
                      <a:pos x="0" y="20"/>
                    </a:cxn>
                    <a:cxn ang="0">
                      <a:pos x="3" y="24"/>
                    </a:cxn>
                    <a:cxn ang="0">
                      <a:pos x="5" y="27"/>
                    </a:cxn>
                    <a:cxn ang="0">
                      <a:pos x="9" y="30"/>
                    </a:cxn>
                    <a:cxn ang="0">
                      <a:pos x="15" y="30"/>
                    </a:cxn>
                    <a:cxn ang="0">
                      <a:pos x="19" y="30"/>
                    </a:cxn>
                    <a:cxn ang="0">
                      <a:pos x="23" y="27"/>
                    </a:cxn>
                    <a:cxn ang="0">
                      <a:pos x="26" y="24"/>
                    </a:cxn>
                    <a:cxn ang="0">
                      <a:pos x="29" y="20"/>
                    </a:cxn>
                    <a:cxn ang="0">
                      <a:pos x="29" y="15"/>
                    </a:cxn>
                  </a:cxnLst>
                  <a:rect l="0" t="0" r="r" b="b"/>
                  <a:pathLst>
                    <a:path w="29" h="30">
                      <a:moveTo>
                        <a:pt x="29" y="15"/>
                      </a:moveTo>
                      <a:lnTo>
                        <a:pt x="29" y="11"/>
                      </a:lnTo>
                      <a:lnTo>
                        <a:pt x="26" y="6"/>
                      </a:lnTo>
                      <a:lnTo>
                        <a:pt x="23" y="4"/>
                      </a:lnTo>
                      <a:lnTo>
                        <a:pt x="19" y="1"/>
                      </a:lnTo>
                      <a:lnTo>
                        <a:pt x="15" y="0"/>
                      </a:lnTo>
                      <a:lnTo>
                        <a:pt x="9" y="1"/>
                      </a:lnTo>
                      <a:lnTo>
                        <a:pt x="5" y="4"/>
                      </a:lnTo>
                      <a:lnTo>
                        <a:pt x="3" y="6"/>
                      </a:lnTo>
                      <a:lnTo>
                        <a:pt x="0" y="11"/>
                      </a:lnTo>
                      <a:lnTo>
                        <a:pt x="0" y="15"/>
                      </a:lnTo>
                      <a:lnTo>
                        <a:pt x="0" y="20"/>
                      </a:lnTo>
                      <a:lnTo>
                        <a:pt x="3" y="24"/>
                      </a:lnTo>
                      <a:lnTo>
                        <a:pt x="5" y="27"/>
                      </a:lnTo>
                      <a:lnTo>
                        <a:pt x="9" y="30"/>
                      </a:lnTo>
                      <a:lnTo>
                        <a:pt x="15" y="30"/>
                      </a:lnTo>
                      <a:lnTo>
                        <a:pt x="19" y="30"/>
                      </a:lnTo>
                      <a:lnTo>
                        <a:pt x="23" y="27"/>
                      </a:lnTo>
                      <a:lnTo>
                        <a:pt x="26" y="24"/>
                      </a:lnTo>
                      <a:lnTo>
                        <a:pt x="29" y="20"/>
                      </a:lnTo>
                      <a:lnTo>
                        <a:pt x="29" y="15"/>
                      </a:lnTo>
                    </a:path>
                  </a:pathLst>
                </a:custGeom>
                <a:noFill/>
                <a:ln w="25400">
                  <a:solidFill>
                    <a:srgbClr val="13FF00"/>
                  </a:solidFill>
                  <a:prstDash val="solid"/>
                  <a:round/>
                  <a:headEnd/>
                  <a:tailEnd/>
                </a:ln>
              </p:spPr>
              <p:txBody>
                <a:bodyPr/>
                <a:lstStyle/>
                <a:p>
                  <a:endParaRPr lang="ja-JP" altLang="en-US">
                    <a:solidFill>
                      <a:srgbClr val="2E2E48"/>
                    </a:solidFill>
                  </a:endParaRPr>
                </a:p>
              </p:txBody>
            </p:sp>
            <p:sp>
              <p:nvSpPr>
                <p:cNvPr id="81218" name="Line 322"/>
                <p:cNvSpPr>
                  <a:spLocks noChangeShapeType="1"/>
                </p:cNvSpPr>
                <p:nvPr/>
              </p:nvSpPr>
              <p:spPr bwMode="auto">
                <a:xfrm flipV="1">
                  <a:off x="3138" y="2116"/>
                  <a:ext cx="1" cy="118"/>
                </a:xfrm>
                <a:prstGeom prst="line">
                  <a:avLst/>
                </a:prstGeom>
                <a:noFill/>
                <a:ln w="25400">
                  <a:solidFill>
                    <a:srgbClr val="13FF00"/>
                  </a:solidFill>
                  <a:round/>
                  <a:headEnd/>
                  <a:tailEnd/>
                </a:ln>
              </p:spPr>
              <p:txBody>
                <a:bodyPr/>
                <a:lstStyle/>
                <a:p>
                  <a:endParaRPr lang="ja-JP" altLang="en-US">
                    <a:solidFill>
                      <a:srgbClr val="2E2E48"/>
                    </a:solidFill>
                  </a:endParaRPr>
                </a:p>
              </p:txBody>
            </p:sp>
            <p:sp>
              <p:nvSpPr>
                <p:cNvPr id="81219" name="Line 323"/>
                <p:cNvSpPr>
                  <a:spLocks noChangeShapeType="1"/>
                </p:cNvSpPr>
                <p:nvPr/>
              </p:nvSpPr>
              <p:spPr bwMode="auto">
                <a:xfrm flipV="1">
                  <a:off x="3300" y="2066"/>
                  <a:ext cx="1" cy="101"/>
                </a:xfrm>
                <a:prstGeom prst="line">
                  <a:avLst/>
                </a:prstGeom>
                <a:noFill/>
                <a:ln w="25400">
                  <a:solidFill>
                    <a:srgbClr val="13FF00"/>
                  </a:solidFill>
                  <a:round/>
                  <a:headEnd/>
                  <a:tailEnd/>
                </a:ln>
              </p:spPr>
              <p:txBody>
                <a:bodyPr/>
                <a:lstStyle/>
                <a:p>
                  <a:endParaRPr lang="ja-JP" altLang="en-US">
                    <a:solidFill>
                      <a:srgbClr val="2E2E48"/>
                    </a:solidFill>
                  </a:endParaRPr>
                </a:p>
              </p:txBody>
            </p:sp>
            <p:sp>
              <p:nvSpPr>
                <p:cNvPr id="81220" name="Line 324"/>
                <p:cNvSpPr>
                  <a:spLocks noChangeShapeType="1"/>
                </p:cNvSpPr>
                <p:nvPr/>
              </p:nvSpPr>
              <p:spPr bwMode="auto">
                <a:xfrm flipV="1">
                  <a:off x="3373" y="2056"/>
                  <a:ext cx="1" cy="119"/>
                </a:xfrm>
                <a:prstGeom prst="line">
                  <a:avLst/>
                </a:prstGeom>
                <a:noFill/>
                <a:ln w="25400">
                  <a:solidFill>
                    <a:srgbClr val="13FF00"/>
                  </a:solidFill>
                  <a:round/>
                  <a:headEnd/>
                  <a:tailEnd/>
                </a:ln>
              </p:spPr>
              <p:txBody>
                <a:bodyPr/>
                <a:lstStyle/>
                <a:p>
                  <a:endParaRPr lang="ja-JP" altLang="en-US">
                    <a:solidFill>
                      <a:srgbClr val="2E2E48"/>
                    </a:solidFill>
                  </a:endParaRPr>
                </a:p>
              </p:txBody>
            </p:sp>
            <p:sp>
              <p:nvSpPr>
                <p:cNvPr id="81221" name="Line 325"/>
                <p:cNvSpPr>
                  <a:spLocks noChangeShapeType="1"/>
                </p:cNvSpPr>
                <p:nvPr/>
              </p:nvSpPr>
              <p:spPr bwMode="auto">
                <a:xfrm flipV="1">
                  <a:off x="3477" y="1961"/>
                  <a:ext cx="1" cy="239"/>
                </a:xfrm>
                <a:prstGeom prst="line">
                  <a:avLst/>
                </a:prstGeom>
                <a:noFill/>
                <a:ln w="25400">
                  <a:solidFill>
                    <a:srgbClr val="13FF00"/>
                  </a:solidFill>
                  <a:round/>
                  <a:headEnd/>
                  <a:tailEnd/>
                </a:ln>
              </p:spPr>
              <p:txBody>
                <a:bodyPr/>
                <a:lstStyle/>
                <a:p>
                  <a:endParaRPr lang="ja-JP" altLang="en-US">
                    <a:solidFill>
                      <a:srgbClr val="2E2E48"/>
                    </a:solidFill>
                  </a:endParaRPr>
                </a:p>
              </p:txBody>
            </p:sp>
            <p:sp>
              <p:nvSpPr>
                <p:cNvPr id="81222" name="Line 326"/>
                <p:cNvSpPr>
                  <a:spLocks noChangeShapeType="1"/>
                </p:cNvSpPr>
                <p:nvPr/>
              </p:nvSpPr>
              <p:spPr bwMode="auto">
                <a:xfrm flipV="1">
                  <a:off x="3602" y="2052"/>
                  <a:ext cx="1" cy="118"/>
                </a:xfrm>
                <a:prstGeom prst="line">
                  <a:avLst/>
                </a:prstGeom>
                <a:noFill/>
                <a:ln w="25400">
                  <a:solidFill>
                    <a:srgbClr val="13FF00"/>
                  </a:solidFill>
                  <a:round/>
                  <a:headEnd/>
                  <a:tailEnd/>
                </a:ln>
              </p:spPr>
              <p:txBody>
                <a:bodyPr/>
                <a:lstStyle/>
                <a:p>
                  <a:endParaRPr lang="ja-JP" altLang="en-US">
                    <a:solidFill>
                      <a:srgbClr val="2E2E48"/>
                    </a:solidFill>
                  </a:endParaRPr>
                </a:p>
              </p:txBody>
            </p:sp>
            <p:sp>
              <p:nvSpPr>
                <p:cNvPr id="81223" name="Line 327"/>
                <p:cNvSpPr>
                  <a:spLocks noChangeShapeType="1"/>
                </p:cNvSpPr>
                <p:nvPr/>
              </p:nvSpPr>
              <p:spPr bwMode="auto">
                <a:xfrm flipV="1">
                  <a:off x="3663" y="2006"/>
                  <a:ext cx="1" cy="197"/>
                </a:xfrm>
                <a:prstGeom prst="line">
                  <a:avLst/>
                </a:prstGeom>
                <a:noFill/>
                <a:ln w="25400">
                  <a:solidFill>
                    <a:srgbClr val="13FF00"/>
                  </a:solidFill>
                  <a:round/>
                  <a:headEnd/>
                  <a:tailEnd/>
                </a:ln>
              </p:spPr>
              <p:txBody>
                <a:bodyPr/>
                <a:lstStyle/>
                <a:p>
                  <a:endParaRPr lang="ja-JP" altLang="en-US">
                    <a:solidFill>
                      <a:srgbClr val="2E2E48"/>
                    </a:solidFill>
                  </a:endParaRPr>
                </a:p>
              </p:txBody>
            </p:sp>
            <p:sp>
              <p:nvSpPr>
                <p:cNvPr id="81224" name="Freeform 328"/>
                <p:cNvSpPr>
                  <a:spLocks/>
                </p:cNvSpPr>
                <p:nvPr/>
              </p:nvSpPr>
              <p:spPr bwMode="auto">
                <a:xfrm>
                  <a:off x="3296" y="2725"/>
                  <a:ext cx="30" cy="30"/>
                </a:xfrm>
                <a:custGeom>
                  <a:avLst/>
                  <a:gdLst/>
                  <a:ahLst/>
                  <a:cxnLst>
                    <a:cxn ang="0">
                      <a:pos x="15" y="0"/>
                    </a:cxn>
                    <a:cxn ang="0">
                      <a:pos x="0" y="0"/>
                    </a:cxn>
                    <a:cxn ang="0">
                      <a:pos x="0" y="30"/>
                    </a:cxn>
                    <a:cxn ang="0">
                      <a:pos x="30" y="30"/>
                    </a:cxn>
                    <a:cxn ang="0">
                      <a:pos x="30" y="0"/>
                    </a:cxn>
                    <a:cxn ang="0">
                      <a:pos x="15" y="0"/>
                    </a:cxn>
                  </a:cxnLst>
                  <a:rect l="0" t="0" r="r" b="b"/>
                  <a:pathLst>
                    <a:path w="30" h="30">
                      <a:moveTo>
                        <a:pt x="15" y="0"/>
                      </a:moveTo>
                      <a:lnTo>
                        <a:pt x="0" y="0"/>
                      </a:lnTo>
                      <a:lnTo>
                        <a:pt x="0" y="30"/>
                      </a:lnTo>
                      <a:lnTo>
                        <a:pt x="30" y="30"/>
                      </a:lnTo>
                      <a:lnTo>
                        <a:pt x="30" y="0"/>
                      </a:lnTo>
                      <a:lnTo>
                        <a:pt x="15" y="0"/>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1225" name="Freeform 329"/>
                <p:cNvSpPr>
                  <a:spLocks/>
                </p:cNvSpPr>
                <p:nvPr/>
              </p:nvSpPr>
              <p:spPr bwMode="auto">
                <a:xfrm>
                  <a:off x="3072" y="2248"/>
                  <a:ext cx="29" cy="30"/>
                </a:xfrm>
                <a:custGeom>
                  <a:avLst/>
                  <a:gdLst/>
                  <a:ahLst/>
                  <a:cxnLst>
                    <a:cxn ang="0">
                      <a:pos x="15" y="0"/>
                    </a:cxn>
                    <a:cxn ang="0">
                      <a:pos x="0" y="0"/>
                    </a:cxn>
                    <a:cxn ang="0">
                      <a:pos x="0" y="30"/>
                    </a:cxn>
                    <a:cxn ang="0">
                      <a:pos x="29" y="30"/>
                    </a:cxn>
                    <a:cxn ang="0">
                      <a:pos x="29" y="0"/>
                    </a:cxn>
                    <a:cxn ang="0">
                      <a:pos x="15" y="0"/>
                    </a:cxn>
                  </a:cxnLst>
                  <a:rect l="0" t="0" r="r" b="b"/>
                  <a:pathLst>
                    <a:path w="29" h="30">
                      <a:moveTo>
                        <a:pt x="15" y="0"/>
                      </a:moveTo>
                      <a:lnTo>
                        <a:pt x="0" y="0"/>
                      </a:lnTo>
                      <a:lnTo>
                        <a:pt x="0" y="30"/>
                      </a:lnTo>
                      <a:lnTo>
                        <a:pt x="29" y="30"/>
                      </a:lnTo>
                      <a:lnTo>
                        <a:pt x="29" y="0"/>
                      </a:lnTo>
                      <a:lnTo>
                        <a:pt x="15" y="0"/>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1226" name="Freeform 330"/>
                <p:cNvSpPr>
                  <a:spLocks/>
                </p:cNvSpPr>
                <p:nvPr/>
              </p:nvSpPr>
              <p:spPr bwMode="auto">
                <a:xfrm>
                  <a:off x="3028" y="2431"/>
                  <a:ext cx="30" cy="30"/>
                </a:xfrm>
                <a:custGeom>
                  <a:avLst/>
                  <a:gdLst/>
                  <a:ahLst/>
                  <a:cxnLst>
                    <a:cxn ang="0">
                      <a:pos x="15" y="0"/>
                    </a:cxn>
                    <a:cxn ang="0">
                      <a:pos x="0" y="0"/>
                    </a:cxn>
                    <a:cxn ang="0">
                      <a:pos x="0" y="30"/>
                    </a:cxn>
                    <a:cxn ang="0">
                      <a:pos x="30" y="30"/>
                    </a:cxn>
                    <a:cxn ang="0">
                      <a:pos x="30" y="0"/>
                    </a:cxn>
                    <a:cxn ang="0">
                      <a:pos x="15" y="0"/>
                    </a:cxn>
                  </a:cxnLst>
                  <a:rect l="0" t="0" r="r" b="b"/>
                  <a:pathLst>
                    <a:path w="30" h="30">
                      <a:moveTo>
                        <a:pt x="15" y="0"/>
                      </a:moveTo>
                      <a:lnTo>
                        <a:pt x="0" y="0"/>
                      </a:lnTo>
                      <a:lnTo>
                        <a:pt x="0" y="30"/>
                      </a:lnTo>
                      <a:lnTo>
                        <a:pt x="30" y="30"/>
                      </a:lnTo>
                      <a:lnTo>
                        <a:pt x="30" y="0"/>
                      </a:lnTo>
                      <a:lnTo>
                        <a:pt x="15" y="0"/>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1227" name="Freeform 331"/>
                <p:cNvSpPr>
                  <a:spLocks/>
                </p:cNvSpPr>
                <p:nvPr/>
              </p:nvSpPr>
              <p:spPr bwMode="auto">
                <a:xfrm>
                  <a:off x="2940" y="2386"/>
                  <a:ext cx="30" cy="30"/>
                </a:xfrm>
                <a:custGeom>
                  <a:avLst/>
                  <a:gdLst/>
                  <a:ahLst/>
                  <a:cxnLst>
                    <a:cxn ang="0">
                      <a:pos x="15" y="0"/>
                    </a:cxn>
                    <a:cxn ang="0">
                      <a:pos x="0" y="0"/>
                    </a:cxn>
                    <a:cxn ang="0">
                      <a:pos x="0" y="30"/>
                    </a:cxn>
                    <a:cxn ang="0">
                      <a:pos x="30" y="30"/>
                    </a:cxn>
                    <a:cxn ang="0">
                      <a:pos x="30" y="0"/>
                    </a:cxn>
                    <a:cxn ang="0">
                      <a:pos x="15" y="0"/>
                    </a:cxn>
                  </a:cxnLst>
                  <a:rect l="0" t="0" r="r" b="b"/>
                  <a:pathLst>
                    <a:path w="30" h="30">
                      <a:moveTo>
                        <a:pt x="15" y="0"/>
                      </a:moveTo>
                      <a:lnTo>
                        <a:pt x="0" y="0"/>
                      </a:lnTo>
                      <a:lnTo>
                        <a:pt x="0" y="30"/>
                      </a:lnTo>
                      <a:lnTo>
                        <a:pt x="30" y="30"/>
                      </a:lnTo>
                      <a:lnTo>
                        <a:pt x="30" y="0"/>
                      </a:lnTo>
                      <a:lnTo>
                        <a:pt x="15" y="0"/>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1228" name="Freeform 332"/>
                <p:cNvSpPr>
                  <a:spLocks/>
                </p:cNvSpPr>
                <p:nvPr/>
              </p:nvSpPr>
              <p:spPr bwMode="auto">
                <a:xfrm>
                  <a:off x="3376" y="2719"/>
                  <a:ext cx="23" cy="35"/>
                </a:xfrm>
                <a:custGeom>
                  <a:avLst/>
                  <a:gdLst/>
                  <a:ahLst/>
                  <a:cxnLst>
                    <a:cxn ang="0">
                      <a:pos x="23" y="9"/>
                    </a:cxn>
                    <a:cxn ang="0">
                      <a:pos x="22" y="6"/>
                    </a:cxn>
                    <a:cxn ang="0">
                      <a:pos x="16" y="0"/>
                    </a:cxn>
                    <a:cxn ang="0">
                      <a:pos x="9" y="0"/>
                    </a:cxn>
                    <a:cxn ang="0">
                      <a:pos x="1" y="9"/>
                    </a:cxn>
                    <a:cxn ang="0">
                      <a:pos x="0" y="14"/>
                    </a:cxn>
                    <a:cxn ang="0">
                      <a:pos x="0" y="21"/>
                    </a:cxn>
                    <a:cxn ang="0">
                      <a:pos x="1" y="25"/>
                    </a:cxn>
                    <a:cxn ang="0">
                      <a:pos x="4" y="29"/>
                    </a:cxn>
                    <a:cxn ang="0">
                      <a:pos x="6" y="33"/>
                    </a:cxn>
                    <a:cxn ang="0">
                      <a:pos x="9" y="35"/>
                    </a:cxn>
                    <a:cxn ang="0">
                      <a:pos x="16" y="35"/>
                    </a:cxn>
                    <a:cxn ang="0">
                      <a:pos x="19" y="33"/>
                    </a:cxn>
                    <a:cxn ang="0">
                      <a:pos x="22" y="29"/>
                    </a:cxn>
                    <a:cxn ang="0">
                      <a:pos x="23" y="25"/>
                    </a:cxn>
                    <a:cxn ang="0">
                      <a:pos x="23" y="21"/>
                    </a:cxn>
                  </a:cxnLst>
                  <a:rect l="0" t="0" r="r" b="b"/>
                  <a:pathLst>
                    <a:path w="23" h="35">
                      <a:moveTo>
                        <a:pt x="23" y="9"/>
                      </a:moveTo>
                      <a:lnTo>
                        <a:pt x="22" y="6"/>
                      </a:lnTo>
                      <a:lnTo>
                        <a:pt x="16" y="0"/>
                      </a:lnTo>
                      <a:lnTo>
                        <a:pt x="9" y="0"/>
                      </a:lnTo>
                      <a:lnTo>
                        <a:pt x="1" y="9"/>
                      </a:lnTo>
                      <a:lnTo>
                        <a:pt x="0" y="14"/>
                      </a:lnTo>
                      <a:lnTo>
                        <a:pt x="0" y="21"/>
                      </a:lnTo>
                      <a:lnTo>
                        <a:pt x="1" y="25"/>
                      </a:lnTo>
                      <a:lnTo>
                        <a:pt x="4" y="29"/>
                      </a:lnTo>
                      <a:lnTo>
                        <a:pt x="6" y="33"/>
                      </a:lnTo>
                      <a:lnTo>
                        <a:pt x="9" y="35"/>
                      </a:lnTo>
                      <a:lnTo>
                        <a:pt x="16" y="35"/>
                      </a:lnTo>
                      <a:lnTo>
                        <a:pt x="19" y="33"/>
                      </a:lnTo>
                      <a:lnTo>
                        <a:pt x="22" y="29"/>
                      </a:lnTo>
                      <a:lnTo>
                        <a:pt x="23" y="25"/>
                      </a:lnTo>
                      <a:lnTo>
                        <a:pt x="23" y="21"/>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229" name="Line 333"/>
                <p:cNvSpPr>
                  <a:spLocks noChangeShapeType="1"/>
                </p:cNvSpPr>
                <p:nvPr/>
              </p:nvSpPr>
              <p:spPr bwMode="auto">
                <a:xfrm>
                  <a:off x="3392" y="2740"/>
                  <a:ext cx="7" cy="1"/>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230" name="Freeform 334"/>
                <p:cNvSpPr>
                  <a:spLocks/>
                </p:cNvSpPr>
                <p:nvPr/>
              </p:nvSpPr>
              <p:spPr bwMode="auto">
                <a:xfrm>
                  <a:off x="3410" y="2719"/>
                  <a:ext cx="23" cy="35"/>
                </a:xfrm>
                <a:custGeom>
                  <a:avLst/>
                  <a:gdLst/>
                  <a:ahLst/>
                  <a:cxnLst>
                    <a:cxn ang="0">
                      <a:pos x="23" y="9"/>
                    </a:cxn>
                    <a:cxn ang="0">
                      <a:pos x="20" y="6"/>
                    </a:cxn>
                    <a:cxn ang="0">
                      <a:pos x="15" y="0"/>
                    </a:cxn>
                    <a:cxn ang="0">
                      <a:pos x="8" y="0"/>
                    </a:cxn>
                    <a:cxn ang="0">
                      <a:pos x="3" y="6"/>
                    </a:cxn>
                    <a:cxn ang="0">
                      <a:pos x="1" y="9"/>
                    </a:cxn>
                    <a:cxn ang="0">
                      <a:pos x="0" y="14"/>
                    </a:cxn>
                    <a:cxn ang="0">
                      <a:pos x="0" y="21"/>
                    </a:cxn>
                    <a:cxn ang="0">
                      <a:pos x="3" y="29"/>
                    </a:cxn>
                    <a:cxn ang="0">
                      <a:pos x="5" y="33"/>
                    </a:cxn>
                    <a:cxn ang="0">
                      <a:pos x="8" y="35"/>
                    </a:cxn>
                    <a:cxn ang="0">
                      <a:pos x="15" y="35"/>
                    </a:cxn>
                    <a:cxn ang="0">
                      <a:pos x="18" y="33"/>
                    </a:cxn>
                    <a:cxn ang="0">
                      <a:pos x="20" y="29"/>
                    </a:cxn>
                    <a:cxn ang="0">
                      <a:pos x="23" y="25"/>
                    </a:cxn>
                    <a:cxn ang="0">
                      <a:pos x="23" y="21"/>
                    </a:cxn>
                  </a:cxnLst>
                  <a:rect l="0" t="0" r="r" b="b"/>
                  <a:pathLst>
                    <a:path w="23" h="35">
                      <a:moveTo>
                        <a:pt x="23" y="9"/>
                      </a:moveTo>
                      <a:lnTo>
                        <a:pt x="20" y="6"/>
                      </a:lnTo>
                      <a:lnTo>
                        <a:pt x="15" y="0"/>
                      </a:lnTo>
                      <a:lnTo>
                        <a:pt x="8" y="0"/>
                      </a:lnTo>
                      <a:lnTo>
                        <a:pt x="3" y="6"/>
                      </a:lnTo>
                      <a:lnTo>
                        <a:pt x="1" y="9"/>
                      </a:lnTo>
                      <a:lnTo>
                        <a:pt x="0" y="14"/>
                      </a:lnTo>
                      <a:lnTo>
                        <a:pt x="0" y="21"/>
                      </a:lnTo>
                      <a:lnTo>
                        <a:pt x="3" y="29"/>
                      </a:lnTo>
                      <a:lnTo>
                        <a:pt x="5" y="33"/>
                      </a:lnTo>
                      <a:lnTo>
                        <a:pt x="8" y="35"/>
                      </a:lnTo>
                      <a:lnTo>
                        <a:pt x="15" y="35"/>
                      </a:lnTo>
                      <a:lnTo>
                        <a:pt x="18" y="33"/>
                      </a:lnTo>
                      <a:lnTo>
                        <a:pt x="20" y="29"/>
                      </a:lnTo>
                      <a:lnTo>
                        <a:pt x="23" y="25"/>
                      </a:lnTo>
                      <a:lnTo>
                        <a:pt x="23" y="21"/>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231" name="Line 335"/>
                <p:cNvSpPr>
                  <a:spLocks noChangeShapeType="1"/>
                </p:cNvSpPr>
                <p:nvPr/>
              </p:nvSpPr>
              <p:spPr bwMode="auto">
                <a:xfrm>
                  <a:off x="3425" y="2740"/>
                  <a:ext cx="8" cy="1"/>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232" name="Line 336"/>
                <p:cNvSpPr>
                  <a:spLocks noChangeShapeType="1"/>
                </p:cNvSpPr>
                <p:nvPr/>
              </p:nvSpPr>
              <p:spPr bwMode="auto">
                <a:xfrm>
                  <a:off x="3444" y="2719"/>
                  <a:ext cx="1" cy="35"/>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233" name="Line 337"/>
                <p:cNvSpPr>
                  <a:spLocks noChangeShapeType="1"/>
                </p:cNvSpPr>
                <p:nvPr/>
              </p:nvSpPr>
              <p:spPr bwMode="auto">
                <a:xfrm>
                  <a:off x="3444" y="2719"/>
                  <a:ext cx="11" cy="35"/>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234" name="Line 338"/>
                <p:cNvSpPr>
                  <a:spLocks noChangeShapeType="1"/>
                </p:cNvSpPr>
                <p:nvPr/>
              </p:nvSpPr>
              <p:spPr bwMode="auto">
                <a:xfrm flipH="1">
                  <a:off x="3455" y="2719"/>
                  <a:ext cx="14" cy="35"/>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235" name="Line 339"/>
                <p:cNvSpPr>
                  <a:spLocks noChangeShapeType="1"/>
                </p:cNvSpPr>
                <p:nvPr/>
              </p:nvSpPr>
              <p:spPr bwMode="auto">
                <a:xfrm>
                  <a:off x="3469" y="2719"/>
                  <a:ext cx="1" cy="35"/>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236" name="Line 340"/>
                <p:cNvSpPr>
                  <a:spLocks noChangeShapeType="1"/>
                </p:cNvSpPr>
                <p:nvPr/>
              </p:nvSpPr>
              <p:spPr bwMode="auto">
                <a:xfrm>
                  <a:off x="3498" y="2739"/>
                  <a:ext cx="27" cy="1"/>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237" name="Freeform 341"/>
                <p:cNvSpPr>
                  <a:spLocks/>
                </p:cNvSpPr>
                <p:nvPr/>
              </p:nvSpPr>
              <p:spPr bwMode="auto">
                <a:xfrm>
                  <a:off x="3553" y="2719"/>
                  <a:ext cx="22" cy="35"/>
                </a:xfrm>
                <a:custGeom>
                  <a:avLst/>
                  <a:gdLst/>
                  <a:ahLst/>
                  <a:cxnLst>
                    <a:cxn ang="0">
                      <a:pos x="22" y="6"/>
                    </a:cxn>
                    <a:cxn ang="0">
                      <a:pos x="19" y="3"/>
                    </a:cxn>
                    <a:cxn ang="0">
                      <a:pos x="13" y="0"/>
                    </a:cxn>
                    <a:cxn ang="0">
                      <a:pos x="7" y="0"/>
                    </a:cxn>
                    <a:cxn ang="0">
                      <a:pos x="2" y="3"/>
                    </a:cxn>
                    <a:cxn ang="0">
                      <a:pos x="0" y="6"/>
                    </a:cxn>
                    <a:cxn ang="0">
                      <a:pos x="0" y="9"/>
                    </a:cxn>
                    <a:cxn ang="0">
                      <a:pos x="1" y="13"/>
                    </a:cxn>
                    <a:cxn ang="0">
                      <a:pos x="2" y="14"/>
                    </a:cxn>
                    <a:cxn ang="0">
                      <a:pos x="5" y="15"/>
                    </a:cxn>
                    <a:cxn ang="0">
                      <a:pos x="16" y="18"/>
                    </a:cxn>
                    <a:cxn ang="0">
                      <a:pos x="19" y="20"/>
                    </a:cxn>
                    <a:cxn ang="0">
                      <a:pos x="20" y="21"/>
                    </a:cxn>
                    <a:cxn ang="0">
                      <a:pos x="22" y="24"/>
                    </a:cxn>
                    <a:cxn ang="0">
                      <a:pos x="22" y="29"/>
                    </a:cxn>
                    <a:cxn ang="0">
                      <a:pos x="19" y="33"/>
                    </a:cxn>
                    <a:cxn ang="0">
                      <a:pos x="13" y="35"/>
                    </a:cxn>
                    <a:cxn ang="0">
                      <a:pos x="7" y="35"/>
                    </a:cxn>
                    <a:cxn ang="0">
                      <a:pos x="2" y="33"/>
                    </a:cxn>
                    <a:cxn ang="0">
                      <a:pos x="0" y="29"/>
                    </a:cxn>
                  </a:cxnLst>
                  <a:rect l="0" t="0" r="r" b="b"/>
                  <a:pathLst>
                    <a:path w="22" h="35">
                      <a:moveTo>
                        <a:pt x="22" y="6"/>
                      </a:moveTo>
                      <a:lnTo>
                        <a:pt x="19" y="3"/>
                      </a:lnTo>
                      <a:lnTo>
                        <a:pt x="13" y="0"/>
                      </a:lnTo>
                      <a:lnTo>
                        <a:pt x="7" y="0"/>
                      </a:lnTo>
                      <a:lnTo>
                        <a:pt x="2" y="3"/>
                      </a:lnTo>
                      <a:lnTo>
                        <a:pt x="0" y="6"/>
                      </a:lnTo>
                      <a:lnTo>
                        <a:pt x="0" y="9"/>
                      </a:lnTo>
                      <a:lnTo>
                        <a:pt x="1" y="13"/>
                      </a:lnTo>
                      <a:lnTo>
                        <a:pt x="2" y="14"/>
                      </a:lnTo>
                      <a:lnTo>
                        <a:pt x="5" y="15"/>
                      </a:lnTo>
                      <a:lnTo>
                        <a:pt x="16" y="18"/>
                      </a:lnTo>
                      <a:lnTo>
                        <a:pt x="19" y="20"/>
                      </a:lnTo>
                      <a:lnTo>
                        <a:pt x="20" y="21"/>
                      </a:lnTo>
                      <a:lnTo>
                        <a:pt x="22" y="24"/>
                      </a:lnTo>
                      <a:lnTo>
                        <a:pt x="22" y="29"/>
                      </a:lnTo>
                      <a:lnTo>
                        <a:pt x="19" y="33"/>
                      </a:lnTo>
                      <a:lnTo>
                        <a:pt x="13" y="35"/>
                      </a:lnTo>
                      <a:lnTo>
                        <a:pt x="7" y="35"/>
                      </a:lnTo>
                      <a:lnTo>
                        <a:pt x="2" y="33"/>
                      </a:lnTo>
                      <a:lnTo>
                        <a:pt x="0" y="29"/>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238" name="Line 342"/>
                <p:cNvSpPr>
                  <a:spLocks noChangeShapeType="1"/>
                </p:cNvSpPr>
                <p:nvPr/>
              </p:nvSpPr>
              <p:spPr bwMode="auto">
                <a:xfrm>
                  <a:off x="3586" y="2719"/>
                  <a:ext cx="1" cy="35"/>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239" name="Freeform 343"/>
                <p:cNvSpPr>
                  <a:spLocks/>
                </p:cNvSpPr>
                <p:nvPr/>
              </p:nvSpPr>
              <p:spPr bwMode="auto">
                <a:xfrm>
                  <a:off x="3586" y="2719"/>
                  <a:ext cx="22" cy="18"/>
                </a:xfrm>
                <a:custGeom>
                  <a:avLst/>
                  <a:gdLst/>
                  <a:ahLst/>
                  <a:cxnLst>
                    <a:cxn ang="0">
                      <a:pos x="0" y="0"/>
                    </a:cxn>
                    <a:cxn ang="0">
                      <a:pos x="13" y="0"/>
                    </a:cxn>
                    <a:cxn ang="0">
                      <a:pos x="19" y="3"/>
                    </a:cxn>
                    <a:cxn ang="0">
                      <a:pos x="20" y="4"/>
                    </a:cxn>
                    <a:cxn ang="0">
                      <a:pos x="22" y="7"/>
                    </a:cxn>
                    <a:cxn ang="0">
                      <a:pos x="22" y="13"/>
                    </a:cxn>
                    <a:cxn ang="0">
                      <a:pos x="20" y="15"/>
                    </a:cxn>
                    <a:cxn ang="0">
                      <a:pos x="19" y="17"/>
                    </a:cxn>
                    <a:cxn ang="0">
                      <a:pos x="13" y="18"/>
                    </a:cxn>
                    <a:cxn ang="0">
                      <a:pos x="0" y="18"/>
                    </a:cxn>
                  </a:cxnLst>
                  <a:rect l="0" t="0" r="r" b="b"/>
                  <a:pathLst>
                    <a:path w="22" h="18">
                      <a:moveTo>
                        <a:pt x="0" y="0"/>
                      </a:moveTo>
                      <a:lnTo>
                        <a:pt x="13" y="0"/>
                      </a:lnTo>
                      <a:lnTo>
                        <a:pt x="19" y="3"/>
                      </a:lnTo>
                      <a:lnTo>
                        <a:pt x="20" y="4"/>
                      </a:lnTo>
                      <a:lnTo>
                        <a:pt x="22" y="7"/>
                      </a:lnTo>
                      <a:lnTo>
                        <a:pt x="22" y="13"/>
                      </a:lnTo>
                      <a:lnTo>
                        <a:pt x="20" y="15"/>
                      </a:lnTo>
                      <a:lnTo>
                        <a:pt x="19" y="17"/>
                      </a:lnTo>
                      <a:lnTo>
                        <a:pt x="13" y="18"/>
                      </a:lnTo>
                      <a:lnTo>
                        <a:pt x="0" y="18"/>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240" name="Freeform 344"/>
                <p:cNvSpPr>
                  <a:spLocks/>
                </p:cNvSpPr>
                <p:nvPr/>
              </p:nvSpPr>
              <p:spPr bwMode="auto">
                <a:xfrm>
                  <a:off x="3617" y="2719"/>
                  <a:ext cx="22" cy="35"/>
                </a:xfrm>
                <a:custGeom>
                  <a:avLst/>
                  <a:gdLst/>
                  <a:ahLst/>
                  <a:cxnLst>
                    <a:cxn ang="0">
                      <a:pos x="22" y="6"/>
                    </a:cxn>
                    <a:cxn ang="0">
                      <a:pos x="20" y="3"/>
                    </a:cxn>
                    <a:cxn ang="0">
                      <a:pos x="14" y="0"/>
                    </a:cxn>
                    <a:cxn ang="0">
                      <a:pos x="9" y="0"/>
                    </a:cxn>
                    <a:cxn ang="0">
                      <a:pos x="3" y="3"/>
                    </a:cxn>
                    <a:cxn ang="0">
                      <a:pos x="0" y="6"/>
                    </a:cxn>
                    <a:cxn ang="0">
                      <a:pos x="0" y="9"/>
                    </a:cxn>
                    <a:cxn ang="0">
                      <a:pos x="0" y="13"/>
                    </a:cxn>
                    <a:cxn ang="0">
                      <a:pos x="3" y="14"/>
                    </a:cxn>
                    <a:cxn ang="0">
                      <a:pos x="7" y="15"/>
                    </a:cxn>
                    <a:cxn ang="0">
                      <a:pos x="15" y="18"/>
                    </a:cxn>
                    <a:cxn ang="0">
                      <a:pos x="20" y="20"/>
                    </a:cxn>
                    <a:cxn ang="0">
                      <a:pos x="21" y="21"/>
                    </a:cxn>
                    <a:cxn ang="0">
                      <a:pos x="22" y="24"/>
                    </a:cxn>
                    <a:cxn ang="0">
                      <a:pos x="22" y="29"/>
                    </a:cxn>
                    <a:cxn ang="0">
                      <a:pos x="20" y="33"/>
                    </a:cxn>
                    <a:cxn ang="0">
                      <a:pos x="14" y="35"/>
                    </a:cxn>
                    <a:cxn ang="0">
                      <a:pos x="9" y="35"/>
                    </a:cxn>
                    <a:cxn ang="0">
                      <a:pos x="3" y="33"/>
                    </a:cxn>
                    <a:cxn ang="0">
                      <a:pos x="0" y="29"/>
                    </a:cxn>
                  </a:cxnLst>
                  <a:rect l="0" t="0" r="r" b="b"/>
                  <a:pathLst>
                    <a:path w="22" h="35">
                      <a:moveTo>
                        <a:pt x="22" y="6"/>
                      </a:moveTo>
                      <a:lnTo>
                        <a:pt x="20" y="3"/>
                      </a:lnTo>
                      <a:lnTo>
                        <a:pt x="14" y="0"/>
                      </a:lnTo>
                      <a:lnTo>
                        <a:pt x="9" y="0"/>
                      </a:lnTo>
                      <a:lnTo>
                        <a:pt x="3" y="3"/>
                      </a:lnTo>
                      <a:lnTo>
                        <a:pt x="0" y="6"/>
                      </a:lnTo>
                      <a:lnTo>
                        <a:pt x="0" y="9"/>
                      </a:lnTo>
                      <a:lnTo>
                        <a:pt x="0" y="13"/>
                      </a:lnTo>
                      <a:lnTo>
                        <a:pt x="3" y="14"/>
                      </a:lnTo>
                      <a:lnTo>
                        <a:pt x="7" y="15"/>
                      </a:lnTo>
                      <a:lnTo>
                        <a:pt x="15" y="18"/>
                      </a:lnTo>
                      <a:lnTo>
                        <a:pt x="20" y="20"/>
                      </a:lnTo>
                      <a:lnTo>
                        <a:pt x="21" y="21"/>
                      </a:lnTo>
                      <a:lnTo>
                        <a:pt x="22" y="24"/>
                      </a:lnTo>
                      <a:lnTo>
                        <a:pt x="22" y="29"/>
                      </a:lnTo>
                      <a:lnTo>
                        <a:pt x="20" y="33"/>
                      </a:lnTo>
                      <a:lnTo>
                        <a:pt x="14" y="35"/>
                      </a:lnTo>
                      <a:lnTo>
                        <a:pt x="9" y="35"/>
                      </a:lnTo>
                      <a:lnTo>
                        <a:pt x="3" y="33"/>
                      </a:lnTo>
                      <a:lnTo>
                        <a:pt x="0" y="29"/>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241" name="Freeform 345"/>
                <p:cNvSpPr>
                  <a:spLocks/>
                </p:cNvSpPr>
                <p:nvPr/>
              </p:nvSpPr>
              <p:spPr bwMode="auto">
                <a:xfrm>
                  <a:off x="3665" y="2714"/>
                  <a:ext cx="13" cy="49"/>
                </a:xfrm>
                <a:custGeom>
                  <a:avLst/>
                  <a:gdLst/>
                  <a:ahLst/>
                  <a:cxnLst>
                    <a:cxn ang="0">
                      <a:pos x="13" y="0"/>
                    </a:cxn>
                    <a:cxn ang="0">
                      <a:pos x="9" y="3"/>
                    </a:cxn>
                    <a:cxn ang="0">
                      <a:pos x="2" y="14"/>
                    </a:cxn>
                    <a:cxn ang="0">
                      <a:pos x="0" y="22"/>
                    </a:cxn>
                    <a:cxn ang="0">
                      <a:pos x="0" y="27"/>
                    </a:cxn>
                    <a:cxn ang="0">
                      <a:pos x="2" y="37"/>
                    </a:cxn>
                    <a:cxn ang="0">
                      <a:pos x="4" y="42"/>
                    </a:cxn>
                    <a:cxn ang="0">
                      <a:pos x="9" y="47"/>
                    </a:cxn>
                    <a:cxn ang="0">
                      <a:pos x="13" y="49"/>
                    </a:cxn>
                  </a:cxnLst>
                  <a:rect l="0" t="0" r="r" b="b"/>
                  <a:pathLst>
                    <a:path w="13" h="49">
                      <a:moveTo>
                        <a:pt x="13" y="0"/>
                      </a:moveTo>
                      <a:lnTo>
                        <a:pt x="9" y="3"/>
                      </a:lnTo>
                      <a:lnTo>
                        <a:pt x="2" y="14"/>
                      </a:lnTo>
                      <a:lnTo>
                        <a:pt x="0" y="22"/>
                      </a:lnTo>
                      <a:lnTo>
                        <a:pt x="0" y="27"/>
                      </a:lnTo>
                      <a:lnTo>
                        <a:pt x="2" y="37"/>
                      </a:lnTo>
                      <a:lnTo>
                        <a:pt x="4" y="42"/>
                      </a:lnTo>
                      <a:lnTo>
                        <a:pt x="9" y="47"/>
                      </a:lnTo>
                      <a:lnTo>
                        <a:pt x="13" y="49"/>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242" name="Freeform 346"/>
                <p:cNvSpPr>
                  <a:spLocks/>
                </p:cNvSpPr>
                <p:nvPr/>
              </p:nvSpPr>
              <p:spPr bwMode="auto">
                <a:xfrm>
                  <a:off x="3687" y="2719"/>
                  <a:ext cx="22" cy="35"/>
                </a:xfrm>
                <a:custGeom>
                  <a:avLst/>
                  <a:gdLst/>
                  <a:ahLst/>
                  <a:cxnLst>
                    <a:cxn ang="0">
                      <a:pos x="3" y="0"/>
                    </a:cxn>
                    <a:cxn ang="0">
                      <a:pos x="21" y="0"/>
                    </a:cxn>
                    <a:cxn ang="0">
                      <a:pos x="10" y="14"/>
                    </a:cxn>
                    <a:cxn ang="0">
                      <a:pos x="15" y="14"/>
                    </a:cxn>
                    <a:cxn ang="0">
                      <a:pos x="20" y="15"/>
                    </a:cxn>
                    <a:cxn ang="0">
                      <a:pos x="21" y="17"/>
                    </a:cxn>
                    <a:cxn ang="0">
                      <a:pos x="22" y="21"/>
                    </a:cxn>
                    <a:cxn ang="0">
                      <a:pos x="22" y="24"/>
                    </a:cxn>
                    <a:cxn ang="0">
                      <a:pos x="21" y="29"/>
                    </a:cxn>
                    <a:cxn ang="0">
                      <a:pos x="17" y="33"/>
                    </a:cxn>
                    <a:cxn ang="0">
                      <a:pos x="11" y="35"/>
                    </a:cxn>
                    <a:cxn ang="0">
                      <a:pos x="7" y="35"/>
                    </a:cxn>
                    <a:cxn ang="0">
                      <a:pos x="3" y="33"/>
                    </a:cxn>
                    <a:cxn ang="0">
                      <a:pos x="0" y="32"/>
                    </a:cxn>
                    <a:cxn ang="0">
                      <a:pos x="0" y="26"/>
                    </a:cxn>
                  </a:cxnLst>
                  <a:rect l="0" t="0" r="r" b="b"/>
                  <a:pathLst>
                    <a:path w="22" h="35">
                      <a:moveTo>
                        <a:pt x="3" y="0"/>
                      </a:moveTo>
                      <a:lnTo>
                        <a:pt x="21" y="0"/>
                      </a:lnTo>
                      <a:lnTo>
                        <a:pt x="10" y="14"/>
                      </a:lnTo>
                      <a:lnTo>
                        <a:pt x="15" y="14"/>
                      </a:lnTo>
                      <a:lnTo>
                        <a:pt x="20" y="15"/>
                      </a:lnTo>
                      <a:lnTo>
                        <a:pt x="21" y="17"/>
                      </a:lnTo>
                      <a:lnTo>
                        <a:pt x="22" y="21"/>
                      </a:lnTo>
                      <a:lnTo>
                        <a:pt x="22" y="24"/>
                      </a:lnTo>
                      <a:lnTo>
                        <a:pt x="21" y="29"/>
                      </a:lnTo>
                      <a:lnTo>
                        <a:pt x="17" y="33"/>
                      </a:lnTo>
                      <a:lnTo>
                        <a:pt x="11" y="35"/>
                      </a:lnTo>
                      <a:lnTo>
                        <a:pt x="7" y="35"/>
                      </a:lnTo>
                      <a:lnTo>
                        <a:pt x="3" y="33"/>
                      </a:lnTo>
                      <a:lnTo>
                        <a:pt x="0" y="32"/>
                      </a:lnTo>
                      <a:lnTo>
                        <a:pt x="0" y="26"/>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243" name="Freeform 347"/>
                <p:cNvSpPr>
                  <a:spLocks/>
                </p:cNvSpPr>
                <p:nvPr/>
              </p:nvSpPr>
              <p:spPr bwMode="auto">
                <a:xfrm>
                  <a:off x="3718" y="2719"/>
                  <a:ext cx="22" cy="35"/>
                </a:xfrm>
                <a:custGeom>
                  <a:avLst/>
                  <a:gdLst/>
                  <a:ahLst/>
                  <a:cxnLst>
                    <a:cxn ang="0">
                      <a:pos x="6" y="0"/>
                    </a:cxn>
                    <a:cxn ang="0">
                      <a:pos x="2" y="3"/>
                    </a:cxn>
                    <a:cxn ang="0">
                      <a:pos x="1" y="6"/>
                    </a:cxn>
                    <a:cxn ang="0">
                      <a:pos x="1" y="9"/>
                    </a:cxn>
                    <a:cxn ang="0">
                      <a:pos x="2" y="13"/>
                    </a:cxn>
                    <a:cxn ang="0">
                      <a:pos x="6" y="14"/>
                    </a:cxn>
                    <a:cxn ang="0">
                      <a:pos x="13" y="15"/>
                    </a:cxn>
                    <a:cxn ang="0">
                      <a:pos x="17" y="17"/>
                    </a:cxn>
                    <a:cxn ang="0">
                      <a:pos x="20" y="20"/>
                    </a:cxn>
                    <a:cxn ang="0">
                      <a:pos x="22" y="22"/>
                    </a:cxn>
                    <a:cxn ang="0">
                      <a:pos x="22" y="26"/>
                    </a:cxn>
                    <a:cxn ang="0">
                      <a:pos x="20" y="32"/>
                    </a:cxn>
                    <a:cxn ang="0">
                      <a:pos x="19" y="33"/>
                    </a:cxn>
                    <a:cxn ang="0">
                      <a:pos x="15" y="35"/>
                    </a:cxn>
                    <a:cxn ang="0">
                      <a:pos x="6" y="35"/>
                    </a:cxn>
                    <a:cxn ang="0">
                      <a:pos x="2" y="33"/>
                    </a:cxn>
                    <a:cxn ang="0">
                      <a:pos x="1" y="32"/>
                    </a:cxn>
                    <a:cxn ang="0">
                      <a:pos x="0" y="26"/>
                    </a:cxn>
                    <a:cxn ang="0">
                      <a:pos x="0" y="22"/>
                    </a:cxn>
                    <a:cxn ang="0">
                      <a:pos x="1" y="20"/>
                    </a:cxn>
                    <a:cxn ang="0">
                      <a:pos x="4" y="17"/>
                    </a:cxn>
                    <a:cxn ang="0">
                      <a:pos x="9" y="15"/>
                    </a:cxn>
                    <a:cxn ang="0">
                      <a:pos x="16" y="14"/>
                    </a:cxn>
                    <a:cxn ang="0">
                      <a:pos x="19" y="13"/>
                    </a:cxn>
                    <a:cxn ang="0">
                      <a:pos x="20" y="9"/>
                    </a:cxn>
                    <a:cxn ang="0">
                      <a:pos x="20" y="6"/>
                    </a:cxn>
                    <a:cxn ang="0">
                      <a:pos x="19" y="3"/>
                    </a:cxn>
                    <a:cxn ang="0">
                      <a:pos x="15" y="0"/>
                    </a:cxn>
                    <a:cxn ang="0">
                      <a:pos x="6" y="0"/>
                    </a:cxn>
                  </a:cxnLst>
                  <a:rect l="0" t="0" r="r" b="b"/>
                  <a:pathLst>
                    <a:path w="22" h="35">
                      <a:moveTo>
                        <a:pt x="6" y="0"/>
                      </a:moveTo>
                      <a:lnTo>
                        <a:pt x="2" y="3"/>
                      </a:lnTo>
                      <a:lnTo>
                        <a:pt x="1" y="6"/>
                      </a:lnTo>
                      <a:lnTo>
                        <a:pt x="1" y="9"/>
                      </a:lnTo>
                      <a:lnTo>
                        <a:pt x="2" y="13"/>
                      </a:lnTo>
                      <a:lnTo>
                        <a:pt x="6" y="14"/>
                      </a:lnTo>
                      <a:lnTo>
                        <a:pt x="13" y="15"/>
                      </a:lnTo>
                      <a:lnTo>
                        <a:pt x="17" y="17"/>
                      </a:lnTo>
                      <a:lnTo>
                        <a:pt x="20" y="20"/>
                      </a:lnTo>
                      <a:lnTo>
                        <a:pt x="22" y="22"/>
                      </a:lnTo>
                      <a:lnTo>
                        <a:pt x="22" y="26"/>
                      </a:lnTo>
                      <a:lnTo>
                        <a:pt x="20" y="32"/>
                      </a:lnTo>
                      <a:lnTo>
                        <a:pt x="19" y="33"/>
                      </a:lnTo>
                      <a:lnTo>
                        <a:pt x="15" y="35"/>
                      </a:lnTo>
                      <a:lnTo>
                        <a:pt x="6" y="35"/>
                      </a:lnTo>
                      <a:lnTo>
                        <a:pt x="2" y="33"/>
                      </a:lnTo>
                      <a:lnTo>
                        <a:pt x="1" y="32"/>
                      </a:lnTo>
                      <a:lnTo>
                        <a:pt x="0" y="26"/>
                      </a:lnTo>
                      <a:lnTo>
                        <a:pt x="0" y="22"/>
                      </a:lnTo>
                      <a:lnTo>
                        <a:pt x="1" y="20"/>
                      </a:lnTo>
                      <a:lnTo>
                        <a:pt x="4" y="17"/>
                      </a:lnTo>
                      <a:lnTo>
                        <a:pt x="9" y="15"/>
                      </a:lnTo>
                      <a:lnTo>
                        <a:pt x="16" y="14"/>
                      </a:lnTo>
                      <a:lnTo>
                        <a:pt x="19" y="13"/>
                      </a:lnTo>
                      <a:lnTo>
                        <a:pt x="20" y="9"/>
                      </a:lnTo>
                      <a:lnTo>
                        <a:pt x="20" y="6"/>
                      </a:lnTo>
                      <a:lnTo>
                        <a:pt x="19" y="3"/>
                      </a:lnTo>
                      <a:lnTo>
                        <a:pt x="15" y="0"/>
                      </a:lnTo>
                      <a:lnTo>
                        <a:pt x="6" y="0"/>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244" name="Freeform 348"/>
                <p:cNvSpPr>
                  <a:spLocks/>
                </p:cNvSpPr>
                <p:nvPr/>
              </p:nvSpPr>
              <p:spPr bwMode="auto">
                <a:xfrm>
                  <a:off x="3749" y="2714"/>
                  <a:ext cx="13" cy="49"/>
                </a:xfrm>
                <a:custGeom>
                  <a:avLst/>
                  <a:gdLst/>
                  <a:ahLst/>
                  <a:cxnLst>
                    <a:cxn ang="0">
                      <a:pos x="0" y="0"/>
                    </a:cxn>
                    <a:cxn ang="0">
                      <a:pos x="3" y="3"/>
                    </a:cxn>
                    <a:cxn ang="0">
                      <a:pos x="8" y="8"/>
                    </a:cxn>
                    <a:cxn ang="0">
                      <a:pos x="11" y="14"/>
                    </a:cxn>
                    <a:cxn ang="0">
                      <a:pos x="13" y="22"/>
                    </a:cxn>
                    <a:cxn ang="0">
                      <a:pos x="13" y="27"/>
                    </a:cxn>
                    <a:cxn ang="0">
                      <a:pos x="11" y="37"/>
                    </a:cxn>
                    <a:cxn ang="0">
                      <a:pos x="8" y="42"/>
                    </a:cxn>
                    <a:cxn ang="0">
                      <a:pos x="0" y="49"/>
                    </a:cxn>
                  </a:cxnLst>
                  <a:rect l="0" t="0" r="r" b="b"/>
                  <a:pathLst>
                    <a:path w="13" h="49">
                      <a:moveTo>
                        <a:pt x="0" y="0"/>
                      </a:moveTo>
                      <a:lnTo>
                        <a:pt x="3" y="3"/>
                      </a:lnTo>
                      <a:lnTo>
                        <a:pt x="8" y="8"/>
                      </a:lnTo>
                      <a:lnTo>
                        <a:pt x="11" y="14"/>
                      </a:lnTo>
                      <a:lnTo>
                        <a:pt x="13" y="22"/>
                      </a:lnTo>
                      <a:lnTo>
                        <a:pt x="13" y="27"/>
                      </a:lnTo>
                      <a:lnTo>
                        <a:pt x="11" y="37"/>
                      </a:lnTo>
                      <a:lnTo>
                        <a:pt x="8" y="42"/>
                      </a:lnTo>
                      <a:lnTo>
                        <a:pt x="0" y="49"/>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245" name="Line 349"/>
                <p:cNvSpPr>
                  <a:spLocks noChangeShapeType="1"/>
                </p:cNvSpPr>
                <p:nvPr/>
              </p:nvSpPr>
              <p:spPr bwMode="auto">
                <a:xfrm flipV="1">
                  <a:off x="2955" y="2251"/>
                  <a:ext cx="1" cy="297"/>
                </a:xfrm>
                <a:prstGeom prst="line">
                  <a:avLst/>
                </a:prstGeom>
                <a:noFill/>
                <a:ln w="25400">
                  <a:solidFill>
                    <a:srgbClr val="13FF00"/>
                  </a:solidFill>
                  <a:round/>
                  <a:headEnd/>
                  <a:tailEnd/>
                </a:ln>
              </p:spPr>
              <p:txBody>
                <a:bodyPr/>
                <a:lstStyle/>
                <a:p>
                  <a:endParaRPr lang="ja-JP" altLang="en-US">
                    <a:solidFill>
                      <a:srgbClr val="2E2E48"/>
                    </a:solidFill>
                  </a:endParaRPr>
                </a:p>
              </p:txBody>
            </p:sp>
            <p:sp>
              <p:nvSpPr>
                <p:cNvPr id="81246" name="Line 350"/>
                <p:cNvSpPr>
                  <a:spLocks noChangeShapeType="1"/>
                </p:cNvSpPr>
                <p:nvPr/>
              </p:nvSpPr>
              <p:spPr bwMode="auto">
                <a:xfrm flipV="1">
                  <a:off x="3043" y="2300"/>
                  <a:ext cx="1" cy="285"/>
                </a:xfrm>
                <a:prstGeom prst="line">
                  <a:avLst/>
                </a:prstGeom>
                <a:noFill/>
                <a:ln w="25400">
                  <a:solidFill>
                    <a:srgbClr val="13FF00"/>
                  </a:solidFill>
                  <a:round/>
                  <a:headEnd/>
                  <a:tailEnd/>
                </a:ln>
              </p:spPr>
              <p:txBody>
                <a:bodyPr/>
                <a:lstStyle/>
                <a:p>
                  <a:endParaRPr lang="ja-JP" altLang="en-US">
                    <a:solidFill>
                      <a:srgbClr val="2E2E48"/>
                    </a:solidFill>
                  </a:endParaRPr>
                </a:p>
              </p:txBody>
            </p:sp>
            <p:sp>
              <p:nvSpPr>
                <p:cNvPr id="81247" name="Line 351"/>
                <p:cNvSpPr>
                  <a:spLocks noChangeShapeType="1"/>
                </p:cNvSpPr>
                <p:nvPr/>
              </p:nvSpPr>
              <p:spPr bwMode="auto">
                <a:xfrm flipV="1">
                  <a:off x="3087" y="2114"/>
                  <a:ext cx="1" cy="305"/>
                </a:xfrm>
                <a:prstGeom prst="line">
                  <a:avLst/>
                </a:prstGeom>
                <a:noFill/>
                <a:ln w="25400">
                  <a:solidFill>
                    <a:srgbClr val="13FF00"/>
                  </a:solidFill>
                  <a:round/>
                  <a:headEnd/>
                  <a:tailEnd/>
                </a:ln>
              </p:spPr>
              <p:txBody>
                <a:bodyPr/>
                <a:lstStyle/>
                <a:p>
                  <a:endParaRPr lang="ja-JP" altLang="en-US">
                    <a:solidFill>
                      <a:srgbClr val="2E2E48"/>
                    </a:solidFill>
                  </a:endParaRPr>
                </a:p>
              </p:txBody>
            </p:sp>
            <p:sp>
              <p:nvSpPr>
                <p:cNvPr id="81248" name="Line 352"/>
                <p:cNvSpPr>
                  <a:spLocks noChangeShapeType="1"/>
                </p:cNvSpPr>
                <p:nvPr/>
              </p:nvSpPr>
              <p:spPr bwMode="auto">
                <a:xfrm>
                  <a:off x="3377" y="2799"/>
                  <a:ext cx="1" cy="33"/>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249" name="Freeform 353"/>
                <p:cNvSpPr>
                  <a:spLocks/>
                </p:cNvSpPr>
                <p:nvPr/>
              </p:nvSpPr>
              <p:spPr bwMode="auto">
                <a:xfrm>
                  <a:off x="3377" y="2799"/>
                  <a:ext cx="22" cy="15"/>
                </a:xfrm>
                <a:custGeom>
                  <a:avLst/>
                  <a:gdLst/>
                  <a:ahLst/>
                  <a:cxnLst>
                    <a:cxn ang="0">
                      <a:pos x="0" y="0"/>
                    </a:cxn>
                    <a:cxn ang="0">
                      <a:pos x="15" y="0"/>
                    </a:cxn>
                    <a:cxn ang="0">
                      <a:pos x="19" y="1"/>
                    </a:cxn>
                    <a:cxn ang="0">
                      <a:pos x="21" y="4"/>
                    </a:cxn>
                    <a:cxn ang="0">
                      <a:pos x="22" y="7"/>
                    </a:cxn>
                    <a:cxn ang="0">
                      <a:pos x="22" y="10"/>
                    </a:cxn>
                    <a:cxn ang="0">
                      <a:pos x="21" y="12"/>
                    </a:cxn>
                    <a:cxn ang="0">
                      <a:pos x="19" y="14"/>
                    </a:cxn>
                    <a:cxn ang="0">
                      <a:pos x="15" y="15"/>
                    </a:cxn>
                  </a:cxnLst>
                  <a:rect l="0" t="0" r="r" b="b"/>
                  <a:pathLst>
                    <a:path w="22" h="15">
                      <a:moveTo>
                        <a:pt x="0" y="0"/>
                      </a:moveTo>
                      <a:lnTo>
                        <a:pt x="15" y="0"/>
                      </a:lnTo>
                      <a:lnTo>
                        <a:pt x="19" y="1"/>
                      </a:lnTo>
                      <a:lnTo>
                        <a:pt x="21" y="4"/>
                      </a:lnTo>
                      <a:lnTo>
                        <a:pt x="22" y="7"/>
                      </a:lnTo>
                      <a:lnTo>
                        <a:pt x="22" y="10"/>
                      </a:lnTo>
                      <a:lnTo>
                        <a:pt x="21" y="12"/>
                      </a:lnTo>
                      <a:lnTo>
                        <a:pt x="19" y="14"/>
                      </a:lnTo>
                      <a:lnTo>
                        <a:pt x="15" y="15"/>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250" name="Freeform 354"/>
                <p:cNvSpPr>
                  <a:spLocks/>
                </p:cNvSpPr>
                <p:nvPr/>
              </p:nvSpPr>
              <p:spPr bwMode="auto">
                <a:xfrm>
                  <a:off x="3377" y="2814"/>
                  <a:ext cx="22" cy="18"/>
                </a:xfrm>
                <a:custGeom>
                  <a:avLst/>
                  <a:gdLst/>
                  <a:ahLst/>
                  <a:cxnLst>
                    <a:cxn ang="0">
                      <a:pos x="0" y="0"/>
                    </a:cxn>
                    <a:cxn ang="0">
                      <a:pos x="15" y="0"/>
                    </a:cxn>
                    <a:cxn ang="0">
                      <a:pos x="19" y="1"/>
                    </a:cxn>
                    <a:cxn ang="0">
                      <a:pos x="22" y="7"/>
                    </a:cxn>
                    <a:cxn ang="0">
                      <a:pos x="22" y="12"/>
                    </a:cxn>
                    <a:cxn ang="0">
                      <a:pos x="21" y="15"/>
                    </a:cxn>
                    <a:cxn ang="0">
                      <a:pos x="19" y="17"/>
                    </a:cxn>
                    <a:cxn ang="0">
                      <a:pos x="15" y="18"/>
                    </a:cxn>
                    <a:cxn ang="0">
                      <a:pos x="0" y="18"/>
                    </a:cxn>
                  </a:cxnLst>
                  <a:rect l="0" t="0" r="r" b="b"/>
                  <a:pathLst>
                    <a:path w="22" h="18">
                      <a:moveTo>
                        <a:pt x="0" y="0"/>
                      </a:moveTo>
                      <a:lnTo>
                        <a:pt x="15" y="0"/>
                      </a:lnTo>
                      <a:lnTo>
                        <a:pt x="19" y="1"/>
                      </a:lnTo>
                      <a:lnTo>
                        <a:pt x="22" y="7"/>
                      </a:lnTo>
                      <a:lnTo>
                        <a:pt x="22" y="12"/>
                      </a:lnTo>
                      <a:lnTo>
                        <a:pt x="21" y="15"/>
                      </a:lnTo>
                      <a:lnTo>
                        <a:pt x="19" y="17"/>
                      </a:lnTo>
                      <a:lnTo>
                        <a:pt x="15" y="18"/>
                      </a:lnTo>
                      <a:lnTo>
                        <a:pt x="0" y="18"/>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251" name="Line 355"/>
                <p:cNvSpPr>
                  <a:spLocks noChangeShapeType="1"/>
                </p:cNvSpPr>
                <p:nvPr/>
              </p:nvSpPr>
              <p:spPr bwMode="auto">
                <a:xfrm>
                  <a:off x="3411" y="2799"/>
                  <a:ext cx="1" cy="33"/>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252" name="Line 356"/>
                <p:cNvSpPr>
                  <a:spLocks noChangeShapeType="1"/>
                </p:cNvSpPr>
                <p:nvPr/>
              </p:nvSpPr>
              <p:spPr bwMode="auto">
                <a:xfrm>
                  <a:off x="3411" y="2799"/>
                  <a:ext cx="19" cy="1"/>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253" name="Line 357"/>
                <p:cNvSpPr>
                  <a:spLocks noChangeShapeType="1"/>
                </p:cNvSpPr>
                <p:nvPr/>
              </p:nvSpPr>
              <p:spPr bwMode="auto">
                <a:xfrm>
                  <a:off x="3411" y="2814"/>
                  <a:ext cx="11" cy="1"/>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254" name="Line 358"/>
                <p:cNvSpPr>
                  <a:spLocks noChangeShapeType="1"/>
                </p:cNvSpPr>
                <p:nvPr/>
              </p:nvSpPr>
              <p:spPr bwMode="auto">
                <a:xfrm>
                  <a:off x="3411" y="2832"/>
                  <a:ext cx="19" cy="1"/>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255" name="Line 359"/>
                <p:cNvSpPr>
                  <a:spLocks noChangeShapeType="1"/>
                </p:cNvSpPr>
                <p:nvPr/>
              </p:nvSpPr>
              <p:spPr bwMode="auto">
                <a:xfrm>
                  <a:off x="3441" y="2799"/>
                  <a:ext cx="1" cy="33"/>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256" name="Freeform 360"/>
                <p:cNvSpPr>
                  <a:spLocks/>
                </p:cNvSpPr>
                <p:nvPr/>
              </p:nvSpPr>
              <p:spPr bwMode="auto">
                <a:xfrm>
                  <a:off x="3441" y="2799"/>
                  <a:ext cx="22" cy="15"/>
                </a:xfrm>
                <a:custGeom>
                  <a:avLst/>
                  <a:gdLst/>
                  <a:ahLst/>
                  <a:cxnLst>
                    <a:cxn ang="0">
                      <a:pos x="0" y="0"/>
                    </a:cxn>
                    <a:cxn ang="0">
                      <a:pos x="13" y="0"/>
                    </a:cxn>
                    <a:cxn ang="0">
                      <a:pos x="20" y="1"/>
                    </a:cxn>
                    <a:cxn ang="0">
                      <a:pos x="21" y="4"/>
                    </a:cxn>
                    <a:cxn ang="0">
                      <a:pos x="22" y="7"/>
                    </a:cxn>
                    <a:cxn ang="0">
                      <a:pos x="22" y="10"/>
                    </a:cxn>
                    <a:cxn ang="0">
                      <a:pos x="21" y="12"/>
                    </a:cxn>
                    <a:cxn ang="0">
                      <a:pos x="20" y="14"/>
                    </a:cxn>
                    <a:cxn ang="0">
                      <a:pos x="13" y="15"/>
                    </a:cxn>
                  </a:cxnLst>
                  <a:rect l="0" t="0" r="r" b="b"/>
                  <a:pathLst>
                    <a:path w="22" h="15">
                      <a:moveTo>
                        <a:pt x="0" y="0"/>
                      </a:moveTo>
                      <a:lnTo>
                        <a:pt x="13" y="0"/>
                      </a:lnTo>
                      <a:lnTo>
                        <a:pt x="20" y="1"/>
                      </a:lnTo>
                      <a:lnTo>
                        <a:pt x="21" y="4"/>
                      </a:lnTo>
                      <a:lnTo>
                        <a:pt x="22" y="7"/>
                      </a:lnTo>
                      <a:lnTo>
                        <a:pt x="22" y="10"/>
                      </a:lnTo>
                      <a:lnTo>
                        <a:pt x="21" y="12"/>
                      </a:lnTo>
                      <a:lnTo>
                        <a:pt x="20" y="14"/>
                      </a:lnTo>
                      <a:lnTo>
                        <a:pt x="13" y="15"/>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257" name="Freeform 361"/>
                <p:cNvSpPr>
                  <a:spLocks/>
                </p:cNvSpPr>
                <p:nvPr/>
              </p:nvSpPr>
              <p:spPr bwMode="auto">
                <a:xfrm>
                  <a:off x="3441" y="2814"/>
                  <a:ext cx="22" cy="18"/>
                </a:xfrm>
                <a:custGeom>
                  <a:avLst/>
                  <a:gdLst/>
                  <a:ahLst/>
                  <a:cxnLst>
                    <a:cxn ang="0">
                      <a:pos x="0" y="0"/>
                    </a:cxn>
                    <a:cxn ang="0">
                      <a:pos x="13" y="0"/>
                    </a:cxn>
                    <a:cxn ang="0">
                      <a:pos x="20" y="1"/>
                    </a:cxn>
                    <a:cxn ang="0">
                      <a:pos x="22" y="7"/>
                    </a:cxn>
                    <a:cxn ang="0">
                      <a:pos x="22" y="12"/>
                    </a:cxn>
                    <a:cxn ang="0">
                      <a:pos x="21" y="15"/>
                    </a:cxn>
                    <a:cxn ang="0">
                      <a:pos x="20" y="17"/>
                    </a:cxn>
                    <a:cxn ang="0">
                      <a:pos x="13" y="18"/>
                    </a:cxn>
                    <a:cxn ang="0">
                      <a:pos x="0" y="18"/>
                    </a:cxn>
                  </a:cxnLst>
                  <a:rect l="0" t="0" r="r" b="b"/>
                  <a:pathLst>
                    <a:path w="22" h="18">
                      <a:moveTo>
                        <a:pt x="0" y="0"/>
                      </a:moveTo>
                      <a:lnTo>
                        <a:pt x="13" y="0"/>
                      </a:lnTo>
                      <a:lnTo>
                        <a:pt x="20" y="1"/>
                      </a:lnTo>
                      <a:lnTo>
                        <a:pt x="22" y="7"/>
                      </a:lnTo>
                      <a:lnTo>
                        <a:pt x="22" y="12"/>
                      </a:lnTo>
                      <a:lnTo>
                        <a:pt x="21" y="15"/>
                      </a:lnTo>
                      <a:lnTo>
                        <a:pt x="20" y="17"/>
                      </a:lnTo>
                      <a:lnTo>
                        <a:pt x="13" y="18"/>
                      </a:lnTo>
                      <a:lnTo>
                        <a:pt x="0" y="18"/>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258" name="Freeform 362"/>
                <p:cNvSpPr>
                  <a:spLocks/>
                </p:cNvSpPr>
                <p:nvPr/>
              </p:nvSpPr>
              <p:spPr bwMode="auto">
                <a:xfrm>
                  <a:off x="3472" y="2799"/>
                  <a:ext cx="24" cy="33"/>
                </a:xfrm>
                <a:custGeom>
                  <a:avLst/>
                  <a:gdLst/>
                  <a:ahLst/>
                  <a:cxnLst>
                    <a:cxn ang="0">
                      <a:pos x="24" y="8"/>
                    </a:cxn>
                    <a:cxn ang="0">
                      <a:pos x="23" y="5"/>
                    </a:cxn>
                    <a:cxn ang="0">
                      <a:pos x="19" y="1"/>
                    </a:cxn>
                    <a:cxn ang="0">
                      <a:pos x="16" y="0"/>
                    </a:cxn>
                    <a:cxn ang="0">
                      <a:pos x="9" y="0"/>
                    </a:cxn>
                    <a:cxn ang="0">
                      <a:pos x="7" y="1"/>
                    </a:cxn>
                    <a:cxn ang="0">
                      <a:pos x="2" y="5"/>
                    </a:cxn>
                    <a:cxn ang="0">
                      <a:pos x="1" y="8"/>
                    </a:cxn>
                    <a:cxn ang="0">
                      <a:pos x="0" y="12"/>
                    </a:cxn>
                    <a:cxn ang="0">
                      <a:pos x="0" y="22"/>
                    </a:cxn>
                    <a:cxn ang="0">
                      <a:pos x="1" y="26"/>
                    </a:cxn>
                    <a:cxn ang="0">
                      <a:pos x="2" y="29"/>
                    </a:cxn>
                    <a:cxn ang="0">
                      <a:pos x="7" y="32"/>
                    </a:cxn>
                    <a:cxn ang="0">
                      <a:pos x="9" y="33"/>
                    </a:cxn>
                    <a:cxn ang="0">
                      <a:pos x="16" y="33"/>
                    </a:cxn>
                    <a:cxn ang="0">
                      <a:pos x="19" y="32"/>
                    </a:cxn>
                    <a:cxn ang="0">
                      <a:pos x="23" y="29"/>
                    </a:cxn>
                    <a:cxn ang="0">
                      <a:pos x="24" y="26"/>
                    </a:cxn>
                  </a:cxnLst>
                  <a:rect l="0" t="0" r="r" b="b"/>
                  <a:pathLst>
                    <a:path w="24" h="33">
                      <a:moveTo>
                        <a:pt x="24" y="8"/>
                      </a:moveTo>
                      <a:lnTo>
                        <a:pt x="23" y="5"/>
                      </a:lnTo>
                      <a:lnTo>
                        <a:pt x="19" y="1"/>
                      </a:lnTo>
                      <a:lnTo>
                        <a:pt x="16" y="0"/>
                      </a:lnTo>
                      <a:lnTo>
                        <a:pt x="9" y="0"/>
                      </a:lnTo>
                      <a:lnTo>
                        <a:pt x="7" y="1"/>
                      </a:lnTo>
                      <a:lnTo>
                        <a:pt x="2" y="5"/>
                      </a:lnTo>
                      <a:lnTo>
                        <a:pt x="1" y="8"/>
                      </a:lnTo>
                      <a:lnTo>
                        <a:pt x="0" y="12"/>
                      </a:lnTo>
                      <a:lnTo>
                        <a:pt x="0" y="22"/>
                      </a:lnTo>
                      <a:lnTo>
                        <a:pt x="1" y="26"/>
                      </a:lnTo>
                      <a:lnTo>
                        <a:pt x="2" y="29"/>
                      </a:lnTo>
                      <a:lnTo>
                        <a:pt x="7" y="32"/>
                      </a:lnTo>
                      <a:lnTo>
                        <a:pt x="9" y="33"/>
                      </a:lnTo>
                      <a:lnTo>
                        <a:pt x="16" y="33"/>
                      </a:lnTo>
                      <a:lnTo>
                        <a:pt x="19" y="32"/>
                      </a:lnTo>
                      <a:lnTo>
                        <a:pt x="23" y="29"/>
                      </a:lnTo>
                      <a:lnTo>
                        <a:pt x="24" y="26"/>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259" name="Freeform 363"/>
                <p:cNvSpPr>
                  <a:spLocks/>
                </p:cNvSpPr>
                <p:nvPr/>
              </p:nvSpPr>
              <p:spPr bwMode="auto">
                <a:xfrm>
                  <a:off x="3523" y="2794"/>
                  <a:ext cx="10" cy="49"/>
                </a:xfrm>
                <a:custGeom>
                  <a:avLst/>
                  <a:gdLst/>
                  <a:ahLst/>
                  <a:cxnLst>
                    <a:cxn ang="0">
                      <a:pos x="10" y="0"/>
                    </a:cxn>
                    <a:cxn ang="0">
                      <a:pos x="6" y="2"/>
                    </a:cxn>
                    <a:cxn ang="0">
                      <a:pos x="4" y="6"/>
                    </a:cxn>
                    <a:cxn ang="0">
                      <a:pos x="1" y="13"/>
                    </a:cxn>
                    <a:cxn ang="0">
                      <a:pos x="0" y="20"/>
                    </a:cxn>
                    <a:cxn ang="0">
                      <a:pos x="0" y="27"/>
                    </a:cxn>
                    <a:cxn ang="0">
                      <a:pos x="1" y="35"/>
                    </a:cxn>
                    <a:cxn ang="0">
                      <a:pos x="4" y="41"/>
                    </a:cxn>
                    <a:cxn ang="0">
                      <a:pos x="6" y="46"/>
                    </a:cxn>
                    <a:cxn ang="0">
                      <a:pos x="10" y="49"/>
                    </a:cxn>
                  </a:cxnLst>
                  <a:rect l="0" t="0" r="r" b="b"/>
                  <a:pathLst>
                    <a:path w="10" h="49">
                      <a:moveTo>
                        <a:pt x="10" y="0"/>
                      </a:moveTo>
                      <a:lnTo>
                        <a:pt x="6" y="2"/>
                      </a:lnTo>
                      <a:lnTo>
                        <a:pt x="4" y="6"/>
                      </a:lnTo>
                      <a:lnTo>
                        <a:pt x="1" y="13"/>
                      </a:lnTo>
                      <a:lnTo>
                        <a:pt x="0" y="20"/>
                      </a:lnTo>
                      <a:lnTo>
                        <a:pt x="0" y="27"/>
                      </a:lnTo>
                      <a:lnTo>
                        <a:pt x="1" y="35"/>
                      </a:lnTo>
                      <a:lnTo>
                        <a:pt x="4" y="41"/>
                      </a:lnTo>
                      <a:lnTo>
                        <a:pt x="6" y="46"/>
                      </a:lnTo>
                      <a:lnTo>
                        <a:pt x="10" y="49"/>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260" name="Freeform 364"/>
                <p:cNvSpPr>
                  <a:spLocks/>
                </p:cNvSpPr>
                <p:nvPr/>
              </p:nvSpPr>
              <p:spPr bwMode="auto">
                <a:xfrm>
                  <a:off x="3543" y="2799"/>
                  <a:ext cx="22" cy="33"/>
                </a:xfrm>
                <a:custGeom>
                  <a:avLst/>
                  <a:gdLst/>
                  <a:ahLst/>
                  <a:cxnLst>
                    <a:cxn ang="0">
                      <a:pos x="4" y="0"/>
                    </a:cxn>
                    <a:cxn ang="0">
                      <a:pos x="19" y="0"/>
                    </a:cxn>
                    <a:cxn ang="0">
                      <a:pos x="11" y="12"/>
                    </a:cxn>
                    <a:cxn ang="0">
                      <a:pos x="15" y="12"/>
                    </a:cxn>
                    <a:cxn ang="0">
                      <a:pos x="18" y="14"/>
                    </a:cxn>
                    <a:cxn ang="0">
                      <a:pos x="19" y="15"/>
                    </a:cxn>
                    <a:cxn ang="0">
                      <a:pos x="22" y="22"/>
                    </a:cxn>
                    <a:cxn ang="0">
                      <a:pos x="22" y="25"/>
                    </a:cxn>
                    <a:cxn ang="0">
                      <a:pos x="19" y="29"/>
                    </a:cxn>
                    <a:cxn ang="0">
                      <a:pos x="17" y="32"/>
                    </a:cxn>
                    <a:cxn ang="0">
                      <a:pos x="12" y="33"/>
                    </a:cxn>
                    <a:cxn ang="0">
                      <a:pos x="8" y="33"/>
                    </a:cxn>
                    <a:cxn ang="0">
                      <a:pos x="4" y="32"/>
                    </a:cxn>
                    <a:cxn ang="0">
                      <a:pos x="1" y="30"/>
                    </a:cxn>
                    <a:cxn ang="0">
                      <a:pos x="0" y="27"/>
                    </a:cxn>
                  </a:cxnLst>
                  <a:rect l="0" t="0" r="r" b="b"/>
                  <a:pathLst>
                    <a:path w="22" h="33">
                      <a:moveTo>
                        <a:pt x="4" y="0"/>
                      </a:moveTo>
                      <a:lnTo>
                        <a:pt x="19" y="0"/>
                      </a:lnTo>
                      <a:lnTo>
                        <a:pt x="11" y="12"/>
                      </a:lnTo>
                      <a:lnTo>
                        <a:pt x="15" y="12"/>
                      </a:lnTo>
                      <a:lnTo>
                        <a:pt x="18" y="14"/>
                      </a:lnTo>
                      <a:lnTo>
                        <a:pt x="19" y="15"/>
                      </a:lnTo>
                      <a:lnTo>
                        <a:pt x="22" y="22"/>
                      </a:lnTo>
                      <a:lnTo>
                        <a:pt x="22" y="25"/>
                      </a:lnTo>
                      <a:lnTo>
                        <a:pt x="19" y="29"/>
                      </a:lnTo>
                      <a:lnTo>
                        <a:pt x="17" y="32"/>
                      </a:lnTo>
                      <a:lnTo>
                        <a:pt x="12" y="33"/>
                      </a:lnTo>
                      <a:lnTo>
                        <a:pt x="8" y="33"/>
                      </a:lnTo>
                      <a:lnTo>
                        <a:pt x="4" y="32"/>
                      </a:lnTo>
                      <a:lnTo>
                        <a:pt x="1" y="30"/>
                      </a:lnTo>
                      <a:lnTo>
                        <a:pt x="0" y="27"/>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261" name="Freeform 365"/>
                <p:cNvSpPr>
                  <a:spLocks/>
                </p:cNvSpPr>
                <p:nvPr/>
              </p:nvSpPr>
              <p:spPr bwMode="auto">
                <a:xfrm>
                  <a:off x="3575" y="2799"/>
                  <a:ext cx="20" cy="33"/>
                </a:xfrm>
                <a:custGeom>
                  <a:avLst/>
                  <a:gdLst/>
                  <a:ahLst/>
                  <a:cxnLst>
                    <a:cxn ang="0">
                      <a:pos x="20" y="11"/>
                    </a:cxn>
                    <a:cxn ang="0">
                      <a:pos x="15" y="19"/>
                    </a:cxn>
                    <a:cxn ang="0">
                      <a:pos x="11" y="22"/>
                    </a:cxn>
                    <a:cxn ang="0">
                      <a:pos x="9" y="22"/>
                    </a:cxn>
                    <a:cxn ang="0">
                      <a:pos x="4" y="19"/>
                    </a:cxn>
                    <a:cxn ang="0">
                      <a:pos x="1" y="15"/>
                    </a:cxn>
                    <a:cxn ang="0">
                      <a:pos x="0" y="11"/>
                    </a:cxn>
                    <a:cxn ang="0">
                      <a:pos x="0" y="10"/>
                    </a:cxn>
                    <a:cxn ang="0">
                      <a:pos x="1" y="5"/>
                    </a:cxn>
                    <a:cxn ang="0">
                      <a:pos x="4" y="1"/>
                    </a:cxn>
                    <a:cxn ang="0">
                      <a:pos x="9" y="0"/>
                    </a:cxn>
                    <a:cxn ang="0">
                      <a:pos x="11" y="0"/>
                    </a:cxn>
                    <a:cxn ang="0">
                      <a:pos x="15" y="1"/>
                    </a:cxn>
                    <a:cxn ang="0">
                      <a:pos x="18" y="5"/>
                    </a:cxn>
                    <a:cxn ang="0">
                      <a:pos x="20" y="11"/>
                    </a:cxn>
                    <a:cxn ang="0">
                      <a:pos x="20" y="19"/>
                    </a:cxn>
                    <a:cxn ang="0">
                      <a:pos x="18" y="27"/>
                    </a:cxn>
                    <a:cxn ang="0">
                      <a:pos x="15" y="32"/>
                    </a:cxn>
                    <a:cxn ang="0">
                      <a:pos x="11" y="33"/>
                    </a:cxn>
                    <a:cxn ang="0">
                      <a:pos x="8" y="33"/>
                    </a:cxn>
                    <a:cxn ang="0">
                      <a:pos x="2" y="32"/>
                    </a:cxn>
                    <a:cxn ang="0">
                      <a:pos x="1" y="29"/>
                    </a:cxn>
                  </a:cxnLst>
                  <a:rect l="0" t="0" r="r" b="b"/>
                  <a:pathLst>
                    <a:path w="20" h="33">
                      <a:moveTo>
                        <a:pt x="20" y="11"/>
                      </a:moveTo>
                      <a:lnTo>
                        <a:pt x="15" y="19"/>
                      </a:lnTo>
                      <a:lnTo>
                        <a:pt x="11" y="22"/>
                      </a:lnTo>
                      <a:lnTo>
                        <a:pt x="9" y="22"/>
                      </a:lnTo>
                      <a:lnTo>
                        <a:pt x="4" y="19"/>
                      </a:lnTo>
                      <a:lnTo>
                        <a:pt x="1" y="15"/>
                      </a:lnTo>
                      <a:lnTo>
                        <a:pt x="0" y="11"/>
                      </a:lnTo>
                      <a:lnTo>
                        <a:pt x="0" y="10"/>
                      </a:lnTo>
                      <a:lnTo>
                        <a:pt x="1" y="5"/>
                      </a:lnTo>
                      <a:lnTo>
                        <a:pt x="4" y="1"/>
                      </a:lnTo>
                      <a:lnTo>
                        <a:pt x="9" y="0"/>
                      </a:lnTo>
                      <a:lnTo>
                        <a:pt x="11" y="0"/>
                      </a:lnTo>
                      <a:lnTo>
                        <a:pt x="15" y="1"/>
                      </a:lnTo>
                      <a:lnTo>
                        <a:pt x="18" y="5"/>
                      </a:lnTo>
                      <a:lnTo>
                        <a:pt x="20" y="11"/>
                      </a:lnTo>
                      <a:lnTo>
                        <a:pt x="20" y="19"/>
                      </a:lnTo>
                      <a:lnTo>
                        <a:pt x="18" y="27"/>
                      </a:lnTo>
                      <a:lnTo>
                        <a:pt x="15" y="32"/>
                      </a:lnTo>
                      <a:lnTo>
                        <a:pt x="11" y="33"/>
                      </a:lnTo>
                      <a:lnTo>
                        <a:pt x="8" y="33"/>
                      </a:lnTo>
                      <a:lnTo>
                        <a:pt x="2" y="32"/>
                      </a:lnTo>
                      <a:lnTo>
                        <a:pt x="1" y="29"/>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262" name="Freeform 366"/>
                <p:cNvSpPr>
                  <a:spLocks/>
                </p:cNvSpPr>
                <p:nvPr/>
              </p:nvSpPr>
              <p:spPr bwMode="auto">
                <a:xfrm>
                  <a:off x="3606" y="2794"/>
                  <a:ext cx="11" cy="49"/>
                </a:xfrm>
                <a:custGeom>
                  <a:avLst/>
                  <a:gdLst/>
                  <a:ahLst/>
                  <a:cxnLst>
                    <a:cxn ang="0">
                      <a:pos x="0" y="0"/>
                    </a:cxn>
                    <a:cxn ang="0">
                      <a:pos x="3" y="2"/>
                    </a:cxn>
                    <a:cxn ang="0">
                      <a:pos x="6" y="6"/>
                    </a:cxn>
                    <a:cxn ang="0">
                      <a:pos x="9" y="13"/>
                    </a:cxn>
                    <a:cxn ang="0">
                      <a:pos x="11" y="20"/>
                    </a:cxn>
                    <a:cxn ang="0">
                      <a:pos x="11" y="27"/>
                    </a:cxn>
                    <a:cxn ang="0">
                      <a:pos x="9" y="35"/>
                    </a:cxn>
                    <a:cxn ang="0">
                      <a:pos x="6" y="41"/>
                    </a:cxn>
                    <a:cxn ang="0">
                      <a:pos x="3" y="46"/>
                    </a:cxn>
                    <a:cxn ang="0">
                      <a:pos x="0" y="49"/>
                    </a:cxn>
                  </a:cxnLst>
                  <a:rect l="0" t="0" r="r" b="b"/>
                  <a:pathLst>
                    <a:path w="11" h="49">
                      <a:moveTo>
                        <a:pt x="0" y="0"/>
                      </a:moveTo>
                      <a:lnTo>
                        <a:pt x="3" y="2"/>
                      </a:lnTo>
                      <a:lnTo>
                        <a:pt x="6" y="6"/>
                      </a:lnTo>
                      <a:lnTo>
                        <a:pt x="9" y="13"/>
                      </a:lnTo>
                      <a:lnTo>
                        <a:pt x="11" y="20"/>
                      </a:lnTo>
                      <a:lnTo>
                        <a:pt x="11" y="27"/>
                      </a:lnTo>
                      <a:lnTo>
                        <a:pt x="9" y="35"/>
                      </a:lnTo>
                      <a:lnTo>
                        <a:pt x="6" y="41"/>
                      </a:lnTo>
                      <a:lnTo>
                        <a:pt x="3" y="46"/>
                      </a:lnTo>
                      <a:lnTo>
                        <a:pt x="0" y="49"/>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263" name="Freeform 367"/>
                <p:cNvSpPr>
                  <a:spLocks/>
                </p:cNvSpPr>
                <p:nvPr/>
              </p:nvSpPr>
              <p:spPr bwMode="auto">
                <a:xfrm>
                  <a:off x="3296" y="2804"/>
                  <a:ext cx="30" cy="29"/>
                </a:xfrm>
                <a:custGeom>
                  <a:avLst/>
                  <a:gdLst/>
                  <a:ahLst/>
                  <a:cxnLst>
                    <a:cxn ang="0">
                      <a:pos x="15" y="0"/>
                    </a:cxn>
                    <a:cxn ang="0">
                      <a:pos x="0" y="0"/>
                    </a:cxn>
                    <a:cxn ang="0">
                      <a:pos x="0" y="29"/>
                    </a:cxn>
                    <a:cxn ang="0">
                      <a:pos x="30" y="29"/>
                    </a:cxn>
                    <a:cxn ang="0">
                      <a:pos x="30" y="0"/>
                    </a:cxn>
                    <a:cxn ang="0">
                      <a:pos x="15" y="0"/>
                    </a:cxn>
                  </a:cxnLst>
                  <a:rect l="0" t="0" r="r" b="b"/>
                  <a:pathLst>
                    <a:path w="30" h="29">
                      <a:moveTo>
                        <a:pt x="15" y="0"/>
                      </a:moveTo>
                      <a:lnTo>
                        <a:pt x="0" y="0"/>
                      </a:lnTo>
                      <a:lnTo>
                        <a:pt x="0" y="29"/>
                      </a:lnTo>
                      <a:lnTo>
                        <a:pt x="30" y="29"/>
                      </a:lnTo>
                      <a:lnTo>
                        <a:pt x="30" y="0"/>
                      </a:lnTo>
                      <a:lnTo>
                        <a:pt x="15" y="0"/>
                      </a:lnTo>
                    </a:path>
                  </a:pathLst>
                </a:custGeom>
                <a:noFill/>
                <a:ln w="25400">
                  <a:solidFill>
                    <a:srgbClr val="13FF00"/>
                  </a:solidFill>
                  <a:prstDash val="solid"/>
                  <a:round/>
                  <a:headEnd/>
                  <a:tailEnd/>
                </a:ln>
              </p:spPr>
              <p:txBody>
                <a:bodyPr/>
                <a:lstStyle/>
                <a:p>
                  <a:endParaRPr lang="ja-JP" altLang="en-US">
                    <a:solidFill>
                      <a:srgbClr val="2E2E48"/>
                    </a:solidFill>
                  </a:endParaRPr>
                </a:p>
              </p:txBody>
            </p:sp>
            <p:sp>
              <p:nvSpPr>
                <p:cNvPr id="81264" name="Freeform 368"/>
                <p:cNvSpPr>
                  <a:spLocks/>
                </p:cNvSpPr>
                <p:nvPr/>
              </p:nvSpPr>
              <p:spPr bwMode="auto">
                <a:xfrm>
                  <a:off x="3163" y="2048"/>
                  <a:ext cx="30" cy="30"/>
                </a:xfrm>
                <a:custGeom>
                  <a:avLst/>
                  <a:gdLst/>
                  <a:ahLst/>
                  <a:cxnLst>
                    <a:cxn ang="0">
                      <a:pos x="15" y="0"/>
                    </a:cxn>
                    <a:cxn ang="0">
                      <a:pos x="0" y="0"/>
                    </a:cxn>
                    <a:cxn ang="0">
                      <a:pos x="0" y="30"/>
                    </a:cxn>
                    <a:cxn ang="0">
                      <a:pos x="30" y="30"/>
                    </a:cxn>
                    <a:cxn ang="0">
                      <a:pos x="30" y="0"/>
                    </a:cxn>
                    <a:cxn ang="0">
                      <a:pos x="15" y="0"/>
                    </a:cxn>
                  </a:cxnLst>
                  <a:rect l="0" t="0" r="r" b="b"/>
                  <a:pathLst>
                    <a:path w="30" h="30">
                      <a:moveTo>
                        <a:pt x="15" y="0"/>
                      </a:moveTo>
                      <a:lnTo>
                        <a:pt x="0" y="0"/>
                      </a:lnTo>
                      <a:lnTo>
                        <a:pt x="0" y="30"/>
                      </a:lnTo>
                      <a:lnTo>
                        <a:pt x="30" y="30"/>
                      </a:lnTo>
                      <a:lnTo>
                        <a:pt x="30" y="0"/>
                      </a:lnTo>
                      <a:lnTo>
                        <a:pt x="15" y="0"/>
                      </a:lnTo>
                    </a:path>
                  </a:pathLst>
                </a:custGeom>
                <a:noFill/>
                <a:ln w="25400">
                  <a:solidFill>
                    <a:srgbClr val="13FF00"/>
                  </a:solidFill>
                  <a:prstDash val="solid"/>
                  <a:round/>
                  <a:headEnd/>
                  <a:tailEnd/>
                </a:ln>
              </p:spPr>
              <p:txBody>
                <a:bodyPr/>
                <a:lstStyle/>
                <a:p>
                  <a:endParaRPr lang="ja-JP" altLang="en-US">
                    <a:solidFill>
                      <a:srgbClr val="2E2E48"/>
                    </a:solidFill>
                  </a:endParaRPr>
                </a:p>
              </p:txBody>
            </p:sp>
            <p:sp>
              <p:nvSpPr>
                <p:cNvPr id="81265" name="Freeform 369"/>
                <p:cNvSpPr>
                  <a:spLocks/>
                </p:cNvSpPr>
                <p:nvPr/>
              </p:nvSpPr>
              <p:spPr bwMode="auto">
                <a:xfrm>
                  <a:off x="2968" y="2024"/>
                  <a:ext cx="30" cy="29"/>
                </a:xfrm>
                <a:custGeom>
                  <a:avLst/>
                  <a:gdLst/>
                  <a:ahLst/>
                  <a:cxnLst>
                    <a:cxn ang="0">
                      <a:pos x="15" y="0"/>
                    </a:cxn>
                    <a:cxn ang="0">
                      <a:pos x="0" y="0"/>
                    </a:cxn>
                    <a:cxn ang="0">
                      <a:pos x="0" y="29"/>
                    </a:cxn>
                    <a:cxn ang="0">
                      <a:pos x="30" y="29"/>
                    </a:cxn>
                    <a:cxn ang="0">
                      <a:pos x="30" y="0"/>
                    </a:cxn>
                    <a:cxn ang="0">
                      <a:pos x="15" y="0"/>
                    </a:cxn>
                  </a:cxnLst>
                  <a:rect l="0" t="0" r="r" b="b"/>
                  <a:pathLst>
                    <a:path w="30" h="29">
                      <a:moveTo>
                        <a:pt x="15" y="0"/>
                      </a:moveTo>
                      <a:lnTo>
                        <a:pt x="0" y="0"/>
                      </a:lnTo>
                      <a:lnTo>
                        <a:pt x="0" y="29"/>
                      </a:lnTo>
                      <a:lnTo>
                        <a:pt x="30" y="29"/>
                      </a:lnTo>
                      <a:lnTo>
                        <a:pt x="30" y="0"/>
                      </a:lnTo>
                      <a:lnTo>
                        <a:pt x="15" y="0"/>
                      </a:lnTo>
                    </a:path>
                  </a:pathLst>
                </a:custGeom>
                <a:noFill/>
                <a:ln w="25400">
                  <a:solidFill>
                    <a:srgbClr val="13FF00"/>
                  </a:solidFill>
                  <a:prstDash val="solid"/>
                  <a:round/>
                  <a:headEnd/>
                  <a:tailEnd/>
                </a:ln>
              </p:spPr>
              <p:txBody>
                <a:bodyPr/>
                <a:lstStyle/>
                <a:p>
                  <a:endParaRPr lang="ja-JP" altLang="en-US">
                    <a:solidFill>
                      <a:srgbClr val="2E2E48"/>
                    </a:solidFill>
                  </a:endParaRPr>
                </a:p>
              </p:txBody>
            </p:sp>
            <p:sp>
              <p:nvSpPr>
                <p:cNvPr id="81266" name="Line 370"/>
                <p:cNvSpPr>
                  <a:spLocks noChangeShapeType="1"/>
                </p:cNvSpPr>
                <p:nvPr/>
              </p:nvSpPr>
              <p:spPr bwMode="auto">
                <a:xfrm flipV="1">
                  <a:off x="2983" y="1824"/>
                  <a:ext cx="1" cy="442"/>
                </a:xfrm>
                <a:prstGeom prst="line">
                  <a:avLst/>
                </a:prstGeom>
                <a:noFill/>
                <a:ln w="25400">
                  <a:solidFill>
                    <a:srgbClr val="13FF00"/>
                  </a:solidFill>
                  <a:round/>
                  <a:headEnd/>
                  <a:tailEnd/>
                </a:ln>
              </p:spPr>
              <p:txBody>
                <a:bodyPr/>
                <a:lstStyle/>
                <a:p>
                  <a:endParaRPr lang="ja-JP" altLang="en-US">
                    <a:solidFill>
                      <a:srgbClr val="2E2E48"/>
                    </a:solidFill>
                  </a:endParaRPr>
                </a:p>
              </p:txBody>
            </p:sp>
            <p:sp>
              <p:nvSpPr>
                <p:cNvPr id="81267" name="Line 371"/>
                <p:cNvSpPr>
                  <a:spLocks noChangeShapeType="1"/>
                </p:cNvSpPr>
                <p:nvPr/>
              </p:nvSpPr>
              <p:spPr bwMode="auto">
                <a:xfrm flipV="1">
                  <a:off x="3178" y="1861"/>
                  <a:ext cx="1" cy="405"/>
                </a:xfrm>
                <a:prstGeom prst="line">
                  <a:avLst/>
                </a:prstGeom>
                <a:noFill/>
                <a:ln w="25400">
                  <a:solidFill>
                    <a:srgbClr val="13FF00"/>
                  </a:solidFill>
                  <a:round/>
                  <a:headEnd/>
                  <a:tailEnd/>
                </a:ln>
              </p:spPr>
              <p:txBody>
                <a:bodyPr/>
                <a:lstStyle/>
                <a:p>
                  <a:endParaRPr lang="ja-JP" altLang="en-US">
                    <a:solidFill>
                      <a:srgbClr val="2E2E48"/>
                    </a:solidFill>
                  </a:endParaRPr>
                </a:p>
              </p:txBody>
            </p:sp>
            <p:sp>
              <p:nvSpPr>
                <p:cNvPr id="81268" name="Line 372"/>
                <p:cNvSpPr>
                  <a:spLocks noChangeShapeType="1"/>
                </p:cNvSpPr>
                <p:nvPr/>
              </p:nvSpPr>
              <p:spPr bwMode="auto">
                <a:xfrm>
                  <a:off x="3377" y="2879"/>
                  <a:ext cx="1" cy="33"/>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269" name="Line 373"/>
                <p:cNvSpPr>
                  <a:spLocks noChangeShapeType="1"/>
                </p:cNvSpPr>
                <p:nvPr/>
              </p:nvSpPr>
              <p:spPr bwMode="auto">
                <a:xfrm>
                  <a:off x="3396" y="2879"/>
                  <a:ext cx="1" cy="33"/>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270" name="Line 374"/>
                <p:cNvSpPr>
                  <a:spLocks noChangeShapeType="1"/>
                </p:cNvSpPr>
                <p:nvPr/>
              </p:nvSpPr>
              <p:spPr bwMode="auto">
                <a:xfrm>
                  <a:off x="3385" y="2879"/>
                  <a:ext cx="23" cy="1"/>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271" name="Line 375"/>
                <p:cNvSpPr>
                  <a:spLocks noChangeShapeType="1"/>
                </p:cNvSpPr>
                <p:nvPr/>
              </p:nvSpPr>
              <p:spPr bwMode="auto">
                <a:xfrm>
                  <a:off x="3415" y="2879"/>
                  <a:ext cx="1" cy="33"/>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272" name="Line 376"/>
                <p:cNvSpPr>
                  <a:spLocks noChangeShapeType="1"/>
                </p:cNvSpPr>
                <p:nvPr/>
              </p:nvSpPr>
              <p:spPr bwMode="auto">
                <a:xfrm>
                  <a:off x="3415" y="2879"/>
                  <a:ext cx="21" cy="1"/>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273" name="Line 377"/>
                <p:cNvSpPr>
                  <a:spLocks noChangeShapeType="1"/>
                </p:cNvSpPr>
                <p:nvPr/>
              </p:nvSpPr>
              <p:spPr bwMode="auto">
                <a:xfrm>
                  <a:off x="3415" y="2895"/>
                  <a:ext cx="13" cy="1"/>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274" name="Line 378"/>
                <p:cNvSpPr>
                  <a:spLocks noChangeShapeType="1"/>
                </p:cNvSpPr>
                <p:nvPr/>
              </p:nvSpPr>
              <p:spPr bwMode="auto">
                <a:xfrm>
                  <a:off x="3415" y="2912"/>
                  <a:ext cx="21" cy="1"/>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275" name="Line 379"/>
                <p:cNvSpPr>
                  <a:spLocks noChangeShapeType="1"/>
                </p:cNvSpPr>
                <p:nvPr/>
              </p:nvSpPr>
              <p:spPr bwMode="auto">
                <a:xfrm>
                  <a:off x="3446" y="2879"/>
                  <a:ext cx="1" cy="33"/>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276" name="Freeform 380"/>
                <p:cNvSpPr>
                  <a:spLocks/>
                </p:cNvSpPr>
                <p:nvPr/>
              </p:nvSpPr>
              <p:spPr bwMode="auto">
                <a:xfrm>
                  <a:off x="3446" y="2879"/>
                  <a:ext cx="22" cy="18"/>
                </a:xfrm>
                <a:custGeom>
                  <a:avLst/>
                  <a:gdLst/>
                  <a:ahLst/>
                  <a:cxnLst>
                    <a:cxn ang="0">
                      <a:pos x="0" y="0"/>
                    </a:cxn>
                    <a:cxn ang="0">
                      <a:pos x="15" y="0"/>
                    </a:cxn>
                    <a:cxn ang="0">
                      <a:pos x="19" y="1"/>
                    </a:cxn>
                    <a:cxn ang="0">
                      <a:pos x="20" y="2"/>
                    </a:cxn>
                    <a:cxn ang="0">
                      <a:pos x="22" y="5"/>
                    </a:cxn>
                    <a:cxn ang="0">
                      <a:pos x="22" y="12"/>
                    </a:cxn>
                    <a:cxn ang="0">
                      <a:pos x="20" y="15"/>
                    </a:cxn>
                    <a:cxn ang="0">
                      <a:pos x="19" y="16"/>
                    </a:cxn>
                    <a:cxn ang="0">
                      <a:pos x="15" y="18"/>
                    </a:cxn>
                    <a:cxn ang="0">
                      <a:pos x="0" y="18"/>
                    </a:cxn>
                  </a:cxnLst>
                  <a:rect l="0" t="0" r="r" b="b"/>
                  <a:pathLst>
                    <a:path w="22" h="18">
                      <a:moveTo>
                        <a:pt x="0" y="0"/>
                      </a:moveTo>
                      <a:lnTo>
                        <a:pt x="15" y="0"/>
                      </a:lnTo>
                      <a:lnTo>
                        <a:pt x="19" y="1"/>
                      </a:lnTo>
                      <a:lnTo>
                        <a:pt x="20" y="2"/>
                      </a:lnTo>
                      <a:lnTo>
                        <a:pt x="22" y="5"/>
                      </a:lnTo>
                      <a:lnTo>
                        <a:pt x="22" y="12"/>
                      </a:lnTo>
                      <a:lnTo>
                        <a:pt x="20" y="15"/>
                      </a:lnTo>
                      <a:lnTo>
                        <a:pt x="19" y="16"/>
                      </a:lnTo>
                      <a:lnTo>
                        <a:pt x="15" y="18"/>
                      </a:lnTo>
                      <a:lnTo>
                        <a:pt x="0" y="18"/>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277" name="Freeform 381"/>
                <p:cNvSpPr>
                  <a:spLocks/>
                </p:cNvSpPr>
                <p:nvPr/>
              </p:nvSpPr>
              <p:spPr bwMode="auto">
                <a:xfrm>
                  <a:off x="3495" y="2872"/>
                  <a:ext cx="10" cy="51"/>
                </a:xfrm>
                <a:custGeom>
                  <a:avLst/>
                  <a:gdLst/>
                  <a:ahLst/>
                  <a:cxnLst>
                    <a:cxn ang="0">
                      <a:pos x="10" y="0"/>
                    </a:cxn>
                    <a:cxn ang="0">
                      <a:pos x="7" y="4"/>
                    </a:cxn>
                    <a:cxn ang="0">
                      <a:pos x="4" y="8"/>
                    </a:cxn>
                    <a:cxn ang="0">
                      <a:pos x="1" y="14"/>
                    </a:cxn>
                    <a:cxn ang="0">
                      <a:pos x="0" y="23"/>
                    </a:cxn>
                    <a:cxn ang="0">
                      <a:pos x="0" y="29"/>
                    </a:cxn>
                    <a:cxn ang="0">
                      <a:pos x="1" y="37"/>
                    </a:cxn>
                    <a:cxn ang="0">
                      <a:pos x="4" y="44"/>
                    </a:cxn>
                    <a:cxn ang="0">
                      <a:pos x="7" y="48"/>
                    </a:cxn>
                    <a:cxn ang="0">
                      <a:pos x="10" y="51"/>
                    </a:cxn>
                  </a:cxnLst>
                  <a:rect l="0" t="0" r="r" b="b"/>
                  <a:pathLst>
                    <a:path w="10" h="51">
                      <a:moveTo>
                        <a:pt x="10" y="0"/>
                      </a:moveTo>
                      <a:lnTo>
                        <a:pt x="7" y="4"/>
                      </a:lnTo>
                      <a:lnTo>
                        <a:pt x="4" y="8"/>
                      </a:lnTo>
                      <a:lnTo>
                        <a:pt x="1" y="14"/>
                      </a:lnTo>
                      <a:lnTo>
                        <a:pt x="0" y="23"/>
                      </a:lnTo>
                      <a:lnTo>
                        <a:pt x="0" y="29"/>
                      </a:lnTo>
                      <a:lnTo>
                        <a:pt x="1" y="37"/>
                      </a:lnTo>
                      <a:lnTo>
                        <a:pt x="4" y="44"/>
                      </a:lnTo>
                      <a:lnTo>
                        <a:pt x="7" y="48"/>
                      </a:lnTo>
                      <a:lnTo>
                        <a:pt x="10" y="51"/>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278" name="Freeform 382"/>
                <p:cNvSpPr>
                  <a:spLocks/>
                </p:cNvSpPr>
                <p:nvPr/>
              </p:nvSpPr>
              <p:spPr bwMode="auto">
                <a:xfrm>
                  <a:off x="3516" y="2879"/>
                  <a:ext cx="22" cy="22"/>
                </a:xfrm>
                <a:custGeom>
                  <a:avLst/>
                  <a:gdLst/>
                  <a:ahLst/>
                  <a:cxnLst>
                    <a:cxn ang="0">
                      <a:pos x="13" y="0"/>
                    </a:cxn>
                    <a:cxn ang="0">
                      <a:pos x="0" y="22"/>
                    </a:cxn>
                    <a:cxn ang="0">
                      <a:pos x="22" y="22"/>
                    </a:cxn>
                  </a:cxnLst>
                  <a:rect l="0" t="0" r="r" b="b"/>
                  <a:pathLst>
                    <a:path w="22" h="22">
                      <a:moveTo>
                        <a:pt x="13" y="0"/>
                      </a:moveTo>
                      <a:lnTo>
                        <a:pt x="0" y="22"/>
                      </a:lnTo>
                      <a:lnTo>
                        <a:pt x="22" y="22"/>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279" name="Line 383"/>
                <p:cNvSpPr>
                  <a:spLocks noChangeShapeType="1"/>
                </p:cNvSpPr>
                <p:nvPr/>
              </p:nvSpPr>
              <p:spPr bwMode="auto">
                <a:xfrm>
                  <a:off x="3529" y="2879"/>
                  <a:ext cx="1" cy="33"/>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280" name="Freeform 384"/>
                <p:cNvSpPr>
                  <a:spLocks/>
                </p:cNvSpPr>
                <p:nvPr/>
              </p:nvSpPr>
              <p:spPr bwMode="auto">
                <a:xfrm>
                  <a:off x="3547" y="2879"/>
                  <a:ext cx="22" cy="33"/>
                </a:xfrm>
                <a:custGeom>
                  <a:avLst/>
                  <a:gdLst/>
                  <a:ahLst/>
                  <a:cxnLst>
                    <a:cxn ang="0">
                      <a:pos x="8" y="0"/>
                    </a:cxn>
                    <a:cxn ang="0">
                      <a:pos x="4" y="1"/>
                    </a:cxn>
                    <a:cxn ang="0">
                      <a:pos x="2" y="5"/>
                    </a:cxn>
                    <a:cxn ang="0">
                      <a:pos x="0" y="15"/>
                    </a:cxn>
                    <a:cxn ang="0">
                      <a:pos x="0" y="19"/>
                    </a:cxn>
                    <a:cxn ang="0">
                      <a:pos x="2" y="26"/>
                    </a:cxn>
                    <a:cxn ang="0">
                      <a:pos x="4" y="31"/>
                    </a:cxn>
                    <a:cxn ang="0">
                      <a:pos x="8" y="33"/>
                    </a:cxn>
                    <a:cxn ang="0">
                      <a:pos x="11" y="33"/>
                    </a:cxn>
                    <a:cxn ang="0">
                      <a:pos x="15" y="31"/>
                    </a:cxn>
                    <a:cxn ang="0">
                      <a:pos x="19" y="26"/>
                    </a:cxn>
                    <a:cxn ang="0">
                      <a:pos x="22" y="19"/>
                    </a:cxn>
                    <a:cxn ang="0">
                      <a:pos x="22" y="15"/>
                    </a:cxn>
                    <a:cxn ang="0">
                      <a:pos x="19" y="5"/>
                    </a:cxn>
                    <a:cxn ang="0">
                      <a:pos x="15" y="1"/>
                    </a:cxn>
                    <a:cxn ang="0">
                      <a:pos x="11" y="0"/>
                    </a:cxn>
                    <a:cxn ang="0">
                      <a:pos x="8" y="0"/>
                    </a:cxn>
                  </a:cxnLst>
                  <a:rect l="0" t="0" r="r" b="b"/>
                  <a:pathLst>
                    <a:path w="22" h="33">
                      <a:moveTo>
                        <a:pt x="8" y="0"/>
                      </a:moveTo>
                      <a:lnTo>
                        <a:pt x="4" y="1"/>
                      </a:lnTo>
                      <a:lnTo>
                        <a:pt x="2" y="5"/>
                      </a:lnTo>
                      <a:lnTo>
                        <a:pt x="0" y="15"/>
                      </a:lnTo>
                      <a:lnTo>
                        <a:pt x="0" y="19"/>
                      </a:lnTo>
                      <a:lnTo>
                        <a:pt x="2" y="26"/>
                      </a:lnTo>
                      <a:lnTo>
                        <a:pt x="4" y="31"/>
                      </a:lnTo>
                      <a:lnTo>
                        <a:pt x="8" y="33"/>
                      </a:lnTo>
                      <a:lnTo>
                        <a:pt x="11" y="33"/>
                      </a:lnTo>
                      <a:lnTo>
                        <a:pt x="15" y="31"/>
                      </a:lnTo>
                      <a:lnTo>
                        <a:pt x="19" y="26"/>
                      </a:lnTo>
                      <a:lnTo>
                        <a:pt x="22" y="19"/>
                      </a:lnTo>
                      <a:lnTo>
                        <a:pt x="22" y="15"/>
                      </a:lnTo>
                      <a:lnTo>
                        <a:pt x="19" y="5"/>
                      </a:lnTo>
                      <a:lnTo>
                        <a:pt x="15" y="1"/>
                      </a:lnTo>
                      <a:lnTo>
                        <a:pt x="11" y="0"/>
                      </a:lnTo>
                      <a:lnTo>
                        <a:pt x="8" y="0"/>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281" name="Freeform 385"/>
                <p:cNvSpPr>
                  <a:spLocks/>
                </p:cNvSpPr>
                <p:nvPr/>
              </p:nvSpPr>
              <p:spPr bwMode="auto">
                <a:xfrm>
                  <a:off x="3577" y="2872"/>
                  <a:ext cx="11" cy="51"/>
                </a:xfrm>
                <a:custGeom>
                  <a:avLst/>
                  <a:gdLst/>
                  <a:ahLst/>
                  <a:cxnLst>
                    <a:cxn ang="0">
                      <a:pos x="0" y="0"/>
                    </a:cxn>
                    <a:cxn ang="0">
                      <a:pos x="3" y="4"/>
                    </a:cxn>
                    <a:cxn ang="0">
                      <a:pos x="7" y="8"/>
                    </a:cxn>
                    <a:cxn ang="0">
                      <a:pos x="10" y="14"/>
                    </a:cxn>
                    <a:cxn ang="0">
                      <a:pos x="11" y="23"/>
                    </a:cxn>
                    <a:cxn ang="0">
                      <a:pos x="11" y="29"/>
                    </a:cxn>
                    <a:cxn ang="0">
                      <a:pos x="10" y="37"/>
                    </a:cxn>
                    <a:cxn ang="0">
                      <a:pos x="7" y="44"/>
                    </a:cxn>
                    <a:cxn ang="0">
                      <a:pos x="3" y="48"/>
                    </a:cxn>
                    <a:cxn ang="0">
                      <a:pos x="0" y="51"/>
                    </a:cxn>
                  </a:cxnLst>
                  <a:rect l="0" t="0" r="r" b="b"/>
                  <a:pathLst>
                    <a:path w="11" h="51">
                      <a:moveTo>
                        <a:pt x="0" y="0"/>
                      </a:moveTo>
                      <a:lnTo>
                        <a:pt x="3" y="4"/>
                      </a:lnTo>
                      <a:lnTo>
                        <a:pt x="7" y="8"/>
                      </a:lnTo>
                      <a:lnTo>
                        <a:pt x="10" y="14"/>
                      </a:lnTo>
                      <a:lnTo>
                        <a:pt x="11" y="23"/>
                      </a:lnTo>
                      <a:lnTo>
                        <a:pt x="11" y="29"/>
                      </a:lnTo>
                      <a:lnTo>
                        <a:pt x="10" y="37"/>
                      </a:lnTo>
                      <a:lnTo>
                        <a:pt x="7" y="44"/>
                      </a:lnTo>
                      <a:lnTo>
                        <a:pt x="3" y="48"/>
                      </a:lnTo>
                      <a:lnTo>
                        <a:pt x="0" y="51"/>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282" name="Freeform 386"/>
                <p:cNvSpPr>
                  <a:spLocks/>
                </p:cNvSpPr>
                <p:nvPr/>
              </p:nvSpPr>
              <p:spPr bwMode="auto">
                <a:xfrm>
                  <a:off x="3296" y="2883"/>
                  <a:ext cx="30" cy="29"/>
                </a:xfrm>
                <a:custGeom>
                  <a:avLst/>
                  <a:gdLst/>
                  <a:ahLst/>
                  <a:cxnLst>
                    <a:cxn ang="0">
                      <a:pos x="0" y="11"/>
                    </a:cxn>
                    <a:cxn ang="0">
                      <a:pos x="30" y="11"/>
                    </a:cxn>
                    <a:cxn ang="0">
                      <a:pos x="7" y="29"/>
                    </a:cxn>
                    <a:cxn ang="0">
                      <a:pos x="15" y="0"/>
                    </a:cxn>
                    <a:cxn ang="0">
                      <a:pos x="25" y="29"/>
                    </a:cxn>
                    <a:cxn ang="0">
                      <a:pos x="0" y="11"/>
                    </a:cxn>
                  </a:cxnLst>
                  <a:rect l="0" t="0" r="r" b="b"/>
                  <a:pathLst>
                    <a:path w="30" h="29">
                      <a:moveTo>
                        <a:pt x="0" y="11"/>
                      </a:moveTo>
                      <a:lnTo>
                        <a:pt x="30" y="11"/>
                      </a:lnTo>
                      <a:lnTo>
                        <a:pt x="7" y="29"/>
                      </a:lnTo>
                      <a:lnTo>
                        <a:pt x="15" y="0"/>
                      </a:lnTo>
                      <a:lnTo>
                        <a:pt x="25" y="29"/>
                      </a:lnTo>
                      <a:lnTo>
                        <a:pt x="0" y="11"/>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283" name="Freeform 387"/>
                <p:cNvSpPr>
                  <a:spLocks/>
                </p:cNvSpPr>
                <p:nvPr/>
              </p:nvSpPr>
              <p:spPr bwMode="auto">
                <a:xfrm>
                  <a:off x="3088" y="2151"/>
                  <a:ext cx="29" cy="29"/>
                </a:xfrm>
                <a:custGeom>
                  <a:avLst/>
                  <a:gdLst/>
                  <a:ahLst/>
                  <a:cxnLst>
                    <a:cxn ang="0">
                      <a:pos x="0" y="11"/>
                    </a:cxn>
                    <a:cxn ang="0">
                      <a:pos x="29" y="11"/>
                    </a:cxn>
                    <a:cxn ang="0">
                      <a:pos x="6" y="29"/>
                    </a:cxn>
                    <a:cxn ang="0">
                      <a:pos x="14" y="0"/>
                    </a:cxn>
                    <a:cxn ang="0">
                      <a:pos x="24" y="29"/>
                    </a:cxn>
                    <a:cxn ang="0">
                      <a:pos x="0" y="11"/>
                    </a:cxn>
                  </a:cxnLst>
                  <a:rect l="0" t="0" r="r" b="b"/>
                  <a:pathLst>
                    <a:path w="29" h="29">
                      <a:moveTo>
                        <a:pt x="0" y="11"/>
                      </a:moveTo>
                      <a:lnTo>
                        <a:pt x="29" y="11"/>
                      </a:lnTo>
                      <a:lnTo>
                        <a:pt x="6" y="29"/>
                      </a:lnTo>
                      <a:lnTo>
                        <a:pt x="14" y="0"/>
                      </a:lnTo>
                      <a:lnTo>
                        <a:pt x="24" y="29"/>
                      </a:lnTo>
                      <a:lnTo>
                        <a:pt x="0" y="11"/>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284" name="Freeform 388"/>
                <p:cNvSpPr>
                  <a:spLocks/>
                </p:cNvSpPr>
                <p:nvPr/>
              </p:nvSpPr>
              <p:spPr bwMode="auto">
                <a:xfrm>
                  <a:off x="2933" y="2067"/>
                  <a:ext cx="29" cy="27"/>
                </a:xfrm>
                <a:custGeom>
                  <a:avLst/>
                  <a:gdLst/>
                  <a:ahLst/>
                  <a:cxnLst>
                    <a:cxn ang="0">
                      <a:pos x="0" y="10"/>
                    </a:cxn>
                    <a:cxn ang="0">
                      <a:pos x="29" y="10"/>
                    </a:cxn>
                    <a:cxn ang="0">
                      <a:pos x="6" y="27"/>
                    </a:cxn>
                    <a:cxn ang="0">
                      <a:pos x="15" y="0"/>
                    </a:cxn>
                    <a:cxn ang="0">
                      <a:pos x="24" y="27"/>
                    </a:cxn>
                    <a:cxn ang="0">
                      <a:pos x="0" y="10"/>
                    </a:cxn>
                  </a:cxnLst>
                  <a:rect l="0" t="0" r="r" b="b"/>
                  <a:pathLst>
                    <a:path w="29" h="27">
                      <a:moveTo>
                        <a:pt x="0" y="10"/>
                      </a:moveTo>
                      <a:lnTo>
                        <a:pt x="29" y="10"/>
                      </a:lnTo>
                      <a:lnTo>
                        <a:pt x="6" y="27"/>
                      </a:lnTo>
                      <a:lnTo>
                        <a:pt x="15" y="0"/>
                      </a:lnTo>
                      <a:lnTo>
                        <a:pt x="24" y="27"/>
                      </a:lnTo>
                      <a:lnTo>
                        <a:pt x="0" y="10"/>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285" name="Freeform 389"/>
                <p:cNvSpPr>
                  <a:spLocks/>
                </p:cNvSpPr>
                <p:nvPr/>
              </p:nvSpPr>
              <p:spPr bwMode="auto">
                <a:xfrm>
                  <a:off x="2738" y="2017"/>
                  <a:ext cx="30" cy="28"/>
                </a:xfrm>
                <a:custGeom>
                  <a:avLst/>
                  <a:gdLst/>
                  <a:ahLst/>
                  <a:cxnLst>
                    <a:cxn ang="0">
                      <a:pos x="0" y="11"/>
                    </a:cxn>
                    <a:cxn ang="0">
                      <a:pos x="30" y="11"/>
                    </a:cxn>
                    <a:cxn ang="0">
                      <a:pos x="6" y="28"/>
                    </a:cxn>
                    <a:cxn ang="0">
                      <a:pos x="15" y="0"/>
                    </a:cxn>
                    <a:cxn ang="0">
                      <a:pos x="23" y="28"/>
                    </a:cxn>
                    <a:cxn ang="0">
                      <a:pos x="0" y="11"/>
                    </a:cxn>
                  </a:cxnLst>
                  <a:rect l="0" t="0" r="r" b="b"/>
                  <a:pathLst>
                    <a:path w="30" h="28">
                      <a:moveTo>
                        <a:pt x="0" y="11"/>
                      </a:moveTo>
                      <a:lnTo>
                        <a:pt x="30" y="11"/>
                      </a:lnTo>
                      <a:lnTo>
                        <a:pt x="6" y="28"/>
                      </a:lnTo>
                      <a:lnTo>
                        <a:pt x="15" y="0"/>
                      </a:lnTo>
                      <a:lnTo>
                        <a:pt x="23" y="28"/>
                      </a:lnTo>
                      <a:lnTo>
                        <a:pt x="0" y="11"/>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286" name="Line 390"/>
                <p:cNvSpPr>
                  <a:spLocks noChangeShapeType="1"/>
                </p:cNvSpPr>
                <p:nvPr/>
              </p:nvSpPr>
              <p:spPr bwMode="auto">
                <a:xfrm flipV="1">
                  <a:off x="2753" y="1921"/>
                  <a:ext cx="1" cy="246"/>
                </a:xfrm>
                <a:prstGeom prst="line">
                  <a:avLst/>
                </a:prstGeom>
                <a:noFill/>
                <a:ln w="25400">
                  <a:solidFill>
                    <a:srgbClr val="13FF00"/>
                  </a:solidFill>
                  <a:round/>
                  <a:headEnd/>
                  <a:tailEnd/>
                </a:ln>
              </p:spPr>
              <p:txBody>
                <a:bodyPr/>
                <a:lstStyle/>
                <a:p>
                  <a:endParaRPr lang="ja-JP" altLang="en-US">
                    <a:solidFill>
                      <a:srgbClr val="2E2E48"/>
                    </a:solidFill>
                  </a:endParaRPr>
                </a:p>
              </p:txBody>
            </p:sp>
            <p:sp>
              <p:nvSpPr>
                <p:cNvPr id="81287" name="Line 391"/>
                <p:cNvSpPr>
                  <a:spLocks noChangeShapeType="1"/>
                </p:cNvSpPr>
                <p:nvPr/>
              </p:nvSpPr>
              <p:spPr bwMode="auto">
                <a:xfrm flipV="1">
                  <a:off x="2948" y="1967"/>
                  <a:ext cx="1" cy="240"/>
                </a:xfrm>
                <a:prstGeom prst="line">
                  <a:avLst/>
                </a:prstGeom>
                <a:noFill/>
                <a:ln w="25400">
                  <a:solidFill>
                    <a:srgbClr val="13FF00"/>
                  </a:solidFill>
                  <a:round/>
                  <a:headEnd/>
                  <a:tailEnd/>
                </a:ln>
              </p:spPr>
              <p:txBody>
                <a:bodyPr/>
                <a:lstStyle/>
                <a:p>
                  <a:endParaRPr lang="ja-JP" altLang="en-US">
                    <a:solidFill>
                      <a:srgbClr val="2E2E48"/>
                    </a:solidFill>
                  </a:endParaRPr>
                </a:p>
              </p:txBody>
            </p:sp>
            <p:sp>
              <p:nvSpPr>
                <p:cNvPr id="81288" name="Line 392"/>
                <p:cNvSpPr>
                  <a:spLocks noChangeShapeType="1"/>
                </p:cNvSpPr>
                <p:nvPr/>
              </p:nvSpPr>
              <p:spPr bwMode="auto">
                <a:xfrm flipV="1">
                  <a:off x="3102" y="2023"/>
                  <a:ext cx="1" cy="310"/>
                </a:xfrm>
                <a:prstGeom prst="line">
                  <a:avLst/>
                </a:prstGeom>
                <a:noFill/>
                <a:ln w="25400">
                  <a:solidFill>
                    <a:srgbClr val="13FF00"/>
                  </a:solidFill>
                  <a:round/>
                  <a:headEnd/>
                  <a:tailEnd/>
                </a:ln>
              </p:spPr>
              <p:txBody>
                <a:bodyPr/>
                <a:lstStyle/>
                <a:p>
                  <a:endParaRPr lang="ja-JP" altLang="en-US">
                    <a:solidFill>
                      <a:srgbClr val="2E2E48"/>
                    </a:solidFill>
                  </a:endParaRPr>
                </a:p>
              </p:txBody>
            </p:sp>
            <p:sp>
              <p:nvSpPr>
                <p:cNvPr id="81289" name="Freeform 393"/>
                <p:cNvSpPr>
                  <a:spLocks/>
                </p:cNvSpPr>
                <p:nvPr/>
              </p:nvSpPr>
              <p:spPr bwMode="auto">
                <a:xfrm>
                  <a:off x="3376" y="3038"/>
                  <a:ext cx="22" cy="33"/>
                </a:xfrm>
                <a:custGeom>
                  <a:avLst/>
                  <a:gdLst/>
                  <a:ahLst/>
                  <a:cxnLst>
                    <a:cxn ang="0">
                      <a:pos x="22" y="4"/>
                    </a:cxn>
                    <a:cxn ang="0">
                      <a:pos x="19" y="1"/>
                    </a:cxn>
                    <a:cxn ang="0">
                      <a:pos x="15" y="0"/>
                    </a:cxn>
                    <a:cxn ang="0">
                      <a:pos x="8" y="0"/>
                    </a:cxn>
                    <a:cxn ang="0">
                      <a:pos x="4" y="1"/>
                    </a:cxn>
                    <a:cxn ang="0">
                      <a:pos x="0" y="4"/>
                    </a:cxn>
                    <a:cxn ang="0">
                      <a:pos x="0" y="7"/>
                    </a:cxn>
                    <a:cxn ang="0">
                      <a:pos x="1" y="10"/>
                    </a:cxn>
                    <a:cxn ang="0">
                      <a:pos x="19" y="19"/>
                    </a:cxn>
                    <a:cxn ang="0">
                      <a:pos x="20" y="21"/>
                    </a:cxn>
                    <a:cxn ang="0">
                      <a:pos x="22" y="23"/>
                    </a:cxn>
                    <a:cxn ang="0">
                      <a:pos x="22" y="27"/>
                    </a:cxn>
                    <a:cxn ang="0">
                      <a:pos x="19" y="30"/>
                    </a:cxn>
                    <a:cxn ang="0">
                      <a:pos x="15" y="33"/>
                    </a:cxn>
                    <a:cxn ang="0">
                      <a:pos x="8" y="33"/>
                    </a:cxn>
                    <a:cxn ang="0">
                      <a:pos x="4" y="30"/>
                    </a:cxn>
                    <a:cxn ang="0">
                      <a:pos x="0" y="27"/>
                    </a:cxn>
                  </a:cxnLst>
                  <a:rect l="0" t="0" r="r" b="b"/>
                  <a:pathLst>
                    <a:path w="22" h="33">
                      <a:moveTo>
                        <a:pt x="22" y="4"/>
                      </a:moveTo>
                      <a:lnTo>
                        <a:pt x="19" y="1"/>
                      </a:lnTo>
                      <a:lnTo>
                        <a:pt x="15" y="0"/>
                      </a:lnTo>
                      <a:lnTo>
                        <a:pt x="8" y="0"/>
                      </a:lnTo>
                      <a:lnTo>
                        <a:pt x="4" y="1"/>
                      </a:lnTo>
                      <a:lnTo>
                        <a:pt x="0" y="4"/>
                      </a:lnTo>
                      <a:lnTo>
                        <a:pt x="0" y="7"/>
                      </a:lnTo>
                      <a:lnTo>
                        <a:pt x="1" y="10"/>
                      </a:lnTo>
                      <a:lnTo>
                        <a:pt x="19" y="19"/>
                      </a:lnTo>
                      <a:lnTo>
                        <a:pt x="20" y="21"/>
                      </a:lnTo>
                      <a:lnTo>
                        <a:pt x="22" y="23"/>
                      </a:lnTo>
                      <a:lnTo>
                        <a:pt x="22" y="27"/>
                      </a:lnTo>
                      <a:lnTo>
                        <a:pt x="19" y="30"/>
                      </a:lnTo>
                      <a:lnTo>
                        <a:pt x="15" y="33"/>
                      </a:lnTo>
                      <a:lnTo>
                        <a:pt x="8" y="33"/>
                      </a:lnTo>
                      <a:lnTo>
                        <a:pt x="4" y="30"/>
                      </a:lnTo>
                      <a:lnTo>
                        <a:pt x="0" y="27"/>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290" name="Line 394"/>
                <p:cNvSpPr>
                  <a:spLocks noChangeShapeType="1"/>
                </p:cNvSpPr>
                <p:nvPr/>
              </p:nvSpPr>
              <p:spPr bwMode="auto">
                <a:xfrm>
                  <a:off x="3410" y="3038"/>
                  <a:ext cx="1" cy="33"/>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291" name="Line 395"/>
                <p:cNvSpPr>
                  <a:spLocks noChangeShapeType="1"/>
                </p:cNvSpPr>
                <p:nvPr/>
              </p:nvSpPr>
              <p:spPr bwMode="auto">
                <a:xfrm flipH="1">
                  <a:off x="3410" y="3038"/>
                  <a:ext cx="20" cy="22"/>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292" name="Line 396"/>
                <p:cNvSpPr>
                  <a:spLocks noChangeShapeType="1"/>
                </p:cNvSpPr>
                <p:nvPr/>
              </p:nvSpPr>
              <p:spPr bwMode="auto">
                <a:xfrm>
                  <a:off x="3417" y="3052"/>
                  <a:ext cx="13" cy="19"/>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293" name="Line 397"/>
                <p:cNvSpPr>
                  <a:spLocks noChangeShapeType="1"/>
                </p:cNvSpPr>
                <p:nvPr/>
              </p:nvSpPr>
              <p:spPr bwMode="auto">
                <a:xfrm flipH="1">
                  <a:off x="3437" y="3038"/>
                  <a:ext cx="13" cy="33"/>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294" name="Line 398"/>
                <p:cNvSpPr>
                  <a:spLocks noChangeShapeType="1"/>
                </p:cNvSpPr>
                <p:nvPr/>
              </p:nvSpPr>
              <p:spPr bwMode="auto">
                <a:xfrm>
                  <a:off x="3450" y="3038"/>
                  <a:ext cx="13" cy="33"/>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295" name="Line 399"/>
                <p:cNvSpPr>
                  <a:spLocks noChangeShapeType="1"/>
                </p:cNvSpPr>
                <p:nvPr/>
              </p:nvSpPr>
              <p:spPr bwMode="auto">
                <a:xfrm>
                  <a:off x="3443" y="3060"/>
                  <a:ext cx="14" cy="1"/>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296" name="Line 400"/>
                <p:cNvSpPr>
                  <a:spLocks noChangeShapeType="1"/>
                </p:cNvSpPr>
                <p:nvPr/>
              </p:nvSpPr>
              <p:spPr bwMode="auto">
                <a:xfrm>
                  <a:off x="3477" y="3038"/>
                  <a:ext cx="1" cy="33"/>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297" name="Line 401"/>
                <p:cNvSpPr>
                  <a:spLocks noChangeShapeType="1"/>
                </p:cNvSpPr>
                <p:nvPr/>
              </p:nvSpPr>
              <p:spPr bwMode="auto">
                <a:xfrm>
                  <a:off x="3466" y="3038"/>
                  <a:ext cx="22" cy="1"/>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298" name="Freeform 402"/>
                <p:cNvSpPr>
                  <a:spLocks/>
                </p:cNvSpPr>
                <p:nvPr/>
              </p:nvSpPr>
              <p:spPr bwMode="auto">
                <a:xfrm>
                  <a:off x="3510" y="3031"/>
                  <a:ext cx="13" cy="51"/>
                </a:xfrm>
                <a:custGeom>
                  <a:avLst/>
                  <a:gdLst/>
                  <a:ahLst/>
                  <a:cxnLst>
                    <a:cxn ang="0">
                      <a:pos x="13" y="0"/>
                    </a:cxn>
                    <a:cxn ang="0">
                      <a:pos x="10" y="4"/>
                    </a:cxn>
                    <a:cxn ang="0">
                      <a:pos x="7" y="8"/>
                    </a:cxn>
                    <a:cxn ang="0">
                      <a:pos x="3" y="14"/>
                    </a:cxn>
                    <a:cxn ang="0">
                      <a:pos x="0" y="22"/>
                    </a:cxn>
                    <a:cxn ang="0">
                      <a:pos x="0" y="29"/>
                    </a:cxn>
                    <a:cxn ang="0">
                      <a:pos x="3" y="37"/>
                    </a:cxn>
                    <a:cxn ang="0">
                      <a:pos x="7" y="43"/>
                    </a:cxn>
                    <a:cxn ang="0">
                      <a:pos x="13" y="51"/>
                    </a:cxn>
                  </a:cxnLst>
                  <a:rect l="0" t="0" r="r" b="b"/>
                  <a:pathLst>
                    <a:path w="13" h="51">
                      <a:moveTo>
                        <a:pt x="13" y="0"/>
                      </a:moveTo>
                      <a:lnTo>
                        <a:pt x="10" y="4"/>
                      </a:lnTo>
                      <a:lnTo>
                        <a:pt x="7" y="8"/>
                      </a:lnTo>
                      <a:lnTo>
                        <a:pt x="3" y="14"/>
                      </a:lnTo>
                      <a:lnTo>
                        <a:pt x="0" y="22"/>
                      </a:lnTo>
                      <a:lnTo>
                        <a:pt x="0" y="29"/>
                      </a:lnTo>
                      <a:lnTo>
                        <a:pt x="3" y="37"/>
                      </a:lnTo>
                      <a:lnTo>
                        <a:pt x="7" y="43"/>
                      </a:lnTo>
                      <a:lnTo>
                        <a:pt x="13" y="51"/>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299" name="Freeform 403"/>
                <p:cNvSpPr>
                  <a:spLocks/>
                </p:cNvSpPr>
                <p:nvPr/>
              </p:nvSpPr>
              <p:spPr bwMode="auto">
                <a:xfrm>
                  <a:off x="3532" y="3038"/>
                  <a:ext cx="23" cy="22"/>
                </a:xfrm>
                <a:custGeom>
                  <a:avLst/>
                  <a:gdLst/>
                  <a:ahLst/>
                  <a:cxnLst>
                    <a:cxn ang="0">
                      <a:pos x="17" y="0"/>
                    </a:cxn>
                    <a:cxn ang="0">
                      <a:pos x="0" y="22"/>
                    </a:cxn>
                    <a:cxn ang="0">
                      <a:pos x="23" y="22"/>
                    </a:cxn>
                  </a:cxnLst>
                  <a:rect l="0" t="0" r="r" b="b"/>
                  <a:pathLst>
                    <a:path w="23" h="22">
                      <a:moveTo>
                        <a:pt x="17" y="0"/>
                      </a:moveTo>
                      <a:lnTo>
                        <a:pt x="0" y="22"/>
                      </a:lnTo>
                      <a:lnTo>
                        <a:pt x="23" y="22"/>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300" name="Line 404"/>
                <p:cNvSpPr>
                  <a:spLocks noChangeShapeType="1"/>
                </p:cNvSpPr>
                <p:nvPr/>
              </p:nvSpPr>
              <p:spPr bwMode="auto">
                <a:xfrm>
                  <a:off x="3549" y="3038"/>
                  <a:ext cx="1" cy="33"/>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301" name="Freeform 405"/>
                <p:cNvSpPr>
                  <a:spLocks/>
                </p:cNvSpPr>
                <p:nvPr/>
              </p:nvSpPr>
              <p:spPr bwMode="auto">
                <a:xfrm>
                  <a:off x="3562" y="3038"/>
                  <a:ext cx="24" cy="33"/>
                </a:xfrm>
                <a:custGeom>
                  <a:avLst/>
                  <a:gdLst/>
                  <a:ahLst/>
                  <a:cxnLst>
                    <a:cxn ang="0">
                      <a:pos x="3" y="7"/>
                    </a:cxn>
                    <a:cxn ang="0">
                      <a:pos x="3" y="5"/>
                    </a:cxn>
                    <a:cxn ang="0">
                      <a:pos x="4" y="3"/>
                    </a:cxn>
                    <a:cxn ang="0">
                      <a:pos x="7" y="1"/>
                    </a:cxn>
                    <a:cxn ang="0">
                      <a:pos x="10" y="0"/>
                    </a:cxn>
                    <a:cxn ang="0">
                      <a:pos x="15" y="0"/>
                    </a:cxn>
                    <a:cxn ang="0">
                      <a:pos x="18" y="1"/>
                    </a:cxn>
                    <a:cxn ang="0">
                      <a:pos x="21" y="3"/>
                    </a:cxn>
                    <a:cxn ang="0">
                      <a:pos x="22" y="5"/>
                    </a:cxn>
                    <a:cxn ang="0">
                      <a:pos x="22" y="8"/>
                    </a:cxn>
                    <a:cxn ang="0">
                      <a:pos x="17" y="18"/>
                    </a:cxn>
                    <a:cxn ang="0">
                      <a:pos x="0" y="33"/>
                    </a:cxn>
                    <a:cxn ang="0">
                      <a:pos x="24" y="33"/>
                    </a:cxn>
                  </a:cxnLst>
                  <a:rect l="0" t="0" r="r" b="b"/>
                  <a:pathLst>
                    <a:path w="24" h="33">
                      <a:moveTo>
                        <a:pt x="3" y="7"/>
                      </a:moveTo>
                      <a:lnTo>
                        <a:pt x="3" y="5"/>
                      </a:lnTo>
                      <a:lnTo>
                        <a:pt x="4" y="3"/>
                      </a:lnTo>
                      <a:lnTo>
                        <a:pt x="7" y="1"/>
                      </a:lnTo>
                      <a:lnTo>
                        <a:pt x="10" y="0"/>
                      </a:lnTo>
                      <a:lnTo>
                        <a:pt x="15" y="0"/>
                      </a:lnTo>
                      <a:lnTo>
                        <a:pt x="18" y="1"/>
                      </a:lnTo>
                      <a:lnTo>
                        <a:pt x="21" y="3"/>
                      </a:lnTo>
                      <a:lnTo>
                        <a:pt x="22" y="5"/>
                      </a:lnTo>
                      <a:lnTo>
                        <a:pt x="22" y="8"/>
                      </a:lnTo>
                      <a:lnTo>
                        <a:pt x="17" y="18"/>
                      </a:lnTo>
                      <a:lnTo>
                        <a:pt x="0" y="33"/>
                      </a:lnTo>
                      <a:lnTo>
                        <a:pt x="24" y="33"/>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302" name="Freeform 406"/>
                <p:cNvSpPr>
                  <a:spLocks/>
                </p:cNvSpPr>
                <p:nvPr/>
              </p:nvSpPr>
              <p:spPr bwMode="auto">
                <a:xfrm>
                  <a:off x="3595" y="3031"/>
                  <a:ext cx="11" cy="51"/>
                </a:xfrm>
                <a:custGeom>
                  <a:avLst/>
                  <a:gdLst/>
                  <a:ahLst/>
                  <a:cxnLst>
                    <a:cxn ang="0">
                      <a:pos x="0" y="0"/>
                    </a:cxn>
                    <a:cxn ang="0">
                      <a:pos x="4" y="4"/>
                    </a:cxn>
                    <a:cxn ang="0">
                      <a:pos x="7" y="8"/>
                    </a:cxn>
                    <a:cxn ang="0">
                      <a:pos x="10" y="14"/>
                    </a:cxn>
                    <a:cxn ang="0">
                      <a:pos x="11" y="22"/>
                    </a:cxn>
                    <a:cxn ang="0">
                      <a:pos x="11" y="29"/>
                    </a:cxn>
                    <a:cxn ang="0">
                      <a:pos x="10" y="37"/>
                    </a:cxn>
                    <a:cxn ang="0">
                      <a:pos x="7" y="43"/>
                    </a:cxn>
                    <a:cxn ang="0">
                      <a:pos x="0" y="51"/>
                    </a:cxn>
                  </a:cxnLst>
                  <a:rect l="0" t="0" r="r" b="b"/>
                  <a:pathLst>
                    <a:path w="11" h="51">
                      <a:moveTo>
                        <a:pt x="0" y="0"/>
                      </a:moveTo>
                      <a:lnTo>
                        <a:pt x="4" y="4"/>
                      </a:lnTo>
                      <a:lnTo>
                        <a:pt x="7" y="8"/>
                      </a:lnTo>
                      <a:lnTo>
                        <a:pt x="10" y="14"/>
                      </a:lnTo>
                      <a:lnTo>
                        <a:pt x="11" y="22"/>
                      </a:lnTo>
                      <a:lnTo>
                        <a:pt x="11" y="29"/>
                      </a:lnTo>
                      <a:lnTo>
                        <a:pt x="10" y="37"/>
                      </a:lnTo>
                      <a:lnTo>
                        <a:pt x="7" y="43"/>
                      </a:lnTo>
                      <a:lnTo>
                        <a:pt x="0" y="51"/>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303" name="Freeform 407"/>
                <p:cNvSpPr>
                  <a:spLocks/>
                </p:cNvSpPr>
                <p:nvPr/>
              </p:nvSpPr>
              <p:spPr bwMode="auto">
                <a:xfrm>
                  <a:off x="3296" y="3042"/>
                  <a:ext cx="30" cy="30"/>
                </a:xfrm>
                <a:custGeom>
                  <a:avLst/>
                  <a:gdLst/>
                  <a:ahLst/>
                  <a:cxnLst>
                    <a:cxn ang="0">
                      <a:pos x="15" y="0"/>
                    </a:cxn>
                    <a:cxn ang="0">
                      <a:pos x="0" y="30"/>
                    </a:cxn>
                    <a:cxn ang="0">
                      <a:pos x="30" y="30"/>
                    </a:cxn>
                    <a:cxn ang="0">
                      <a:pos x="15" y="0"/>
                    </a:cxn>
                  </a:cxnLst>
                  <a:rect l="0" t="0" r="r" b="b"/>
                  <a:pathLst>
                    <a:path w="30" h="30">
                      <a:moveTo>
                        <a:pt x="15" y="0"/>
                      </a:moveTo>
                      <a:lnTo>
                        <a:pt x="0" y="30"/>
                      </a:lnTo>
                      <a:lnTo>
                        <a:pt x="30" y="30"/>
                      </a:lnTo>
                      <a:lnTo>
                        <a:pt x="15" y="0"/>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1304" name="Freeform 408"/>
                <p:cNvSpPr>
                  <a:spLocks/>
                </p:cNvSpPr>
                <p:nvPr/>
              </p:nvSpPr>
              <p:spPr bwMode="auto">
                <a:xfrm>
                  <a:off x="2987" y="2105"/>
                  <a:ext cx="30" cy="31"/>
                </a:xfrm>
                <a:custGeom>
                  <a:avLst/>
                  <a:gdLst/>
                  <a:ahLst/>
                  <a:cxnLst>
                    <a:cxn ang="0">
                      <a:pos x="15" y="0"/>
                    </a:cxn>
                    <a:cxn ang="0">
                      <a:pos x="0" y="31"/>
                    </a:cxn>
                    <a:cxn ang="0">
                      <a:pos x="30" y="31"/>
                    </a:cxn>
                    <a:cxn ang="0">
                      <a:pos x="15" y="0"/>
                    </a:cxn>
                  </a:cxnLst>
                  <a:rect l="0" t="0" r="r" b="b"/>
                  <a:pathLst>
                    <a:path w="30" h="31">
                      <a:moveTo>
                        <a:pt x="15" y="0"/>
                      </a:moveTo>
                      <a:lnTo>
                        <a:pt x="0" y="31"/>
                      </a:lnTo>
                      <a:lnTo>
                        <a:pt x="30" y="31"/>
                      </a:lnTo>
                      <a:lnTo>
                        <a:pt x="15" y="0"/>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1305" name="Freeform 409"/>
                <p:cNvSpPr>
                  <a:spLocks/>
                </p:cNvSpPr>
                <p:nvPr/>
              </p:nvSpPr>
              <p:spPr bwMode="auto">
                <a:xfrm>
                  <a:off x="2825" y="1754"/>
                  <a:ext cx="29" cy="30"/>
                </a:xfrm>
                <a:custGeom>
                  <a:avLst/>
                  <a:gdLst/>
                  <a:ahLst/>
                  <a:cxnLst>
                    <a:cxn ang="0">
                      <a:pos x="15" y="0"/>
                    </a:cxn>
                    <a:cxn ang="0">
                      <a:pos x="0" y="30"/>
                    </a:cxn>
                    <a:cxn ang="0">
                      <a:pos x="29" y="30"/>
                    </a:cxn>
                    <a:cxn ang="0">
                      <a:pos x="15" y="0"/>
                    </a:cxn>
                  </a:cxnLst>
                  <a:rect l="0" t="0" r="r" b="b"/>
                  <a:pathLst>
                    <a:path w="29" h="30">
                      <a:moveTo>
                        <a:pt x="15" y="0"/>
                      </a:moveTo>
                      <a:lnTo>
                        <a:pt x="0" y="30"/>
                      </a:lnTo>
                      <a:lnTo>
                        <a:pt x="29" y="30"/>
                      </a:lnTo>
                      <a:lnTo>
                        <a:pt x="15" y="0"/>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1306" name="Freeform 410"/>
                <p:cNvSpPr>
                  <a:spLocks/>
                </p:cNvSpPr>
                <p:nvPr/>
              </p:nvSpPr>
              <p:spPr bwMode="auto">
                <a:xfrm>
                  <a:off x="2620" y="2108"/>
                  <a:ext cx="30" cy="30"/>
                </a:xfrm>
                <a:custGeom>
                  <a:avLst/>
                  <a:gdLst/>
                  <a:ahLst/>
                  <a:cxnLst>
                    <a:cxn ang="0">
                      <a:pos x="15" y="0"/>
                    </a:cxn>
                    <a:cxn ang="0">
                      <a:pos x="0" y="30"/>
                    </a:cxn>
                    <a:cxn ang="0">
                      <a:pos x="30" y="30"/>
                    </a:cxn>
                    <a:cxn ang="0">
                      <a:pos x="15" y="0"/>
                    </a:cxn>
                  </a:cxnLst>
                  <a:rect l="0" t="0" r="r" b="b"/>
                  <a:pathLst>
                    <a:path w="30" h="30">
                      <a:moveTo>
                        <a:pt x="15" y="0"/>
                      </a:moveTo>
                      <a:lnTo>
                        <a:pt x="0" y="30"/>
                      </a:lnTo>
                      <a:lnTo>
                        <a:pt x="30" y="30"/>
                      </a:lnTo>
                      <a:lnTo>
                        <a:pt x="15" y="0"/>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1307" name="Freeform 411"/>
                <p:cNvSpPr>
                  <a:spLocks/>
                </p:cNvSpPr>
                <p:nvPr/>
              </p:nvSpPr>
              <p:spPr bwMode="auto">
                <a:xfrm>
                  <a:off x="2418" y="2156"/>
                  <a:ext cx="30" cy="30"/>
                </a:xfrm>
                <a:custGeom>
                  <a:avLst/>
                  <a:gdLst/>
                  <a:ahLst/>
                  <a:cxnLst>
                    <a:cxn ang="0">
                      <a:pos x="15" y="0"/>
                    </a:cxn>
                    <a:cxn ang="0">
                      <a:pos x="0" y="30"/>
                    </a:cxn>
                    <a:cxn ang="0">
                      <a:pos x="30" y="30"/>
                    </a:cxn>
                    <a:cxn ang="0">
                      <a:pos x="15" y="0"/>
                    </a:cxn>
                  </a:cxnLst>
                  <a:rect l="0" t="0" r="r" b="b"/>
                  <a:pathLst>
                    <a:path w="30" h="30">
                      <a:moveTo>
                        <a:pt x="15" y="0"/>
                      </a:moveTo>
                      <a:lnTo>
                        <a:pt x="0" y="30"/>
                      </a:lnTo>
                      <a:lnTo>
                        <a:pt x="30" y="30"/>
                      </a:lnTo>
                      <a:lnTo>
                        <a:pt x="15" y="0"/>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1308" name="Line 412"/>
                <p:cNvSpPr>
                  <a:spLocks noChangeShapeType="1"/>
                </p:cNvSpPr>
                <p:nvPr/>
              </p:nvSpPr>
              <p:spPr bwMode="auto">
                <a:xfrm flipV="1">
                  <a:off x="2433" y="2006"/>
                  <a:ext cx="1" cy="323"/>
                </a:xfrm>
                <a:prstGeom prst="line">
                  <a:avLst/>
                </a:prstGeom>
                <a:noFill/>
                <a:ln w="25400">
                  <a:solidFill>
                    <a:srgbClr val="13FF00"/>
                  </a:solidFill>
                  <a:round/>
                  <a:headEnd/>
                  <a:tailEnd/>
                </a:ln>
              </p:spPr>
              <p:txBody>
                <a:bodyPr/>
                <a:lstStyle/>
                <a:p>
                  <a:endParaRPr lang="ja-JP" altLang="en-US">
                    <a:solidFill>
                      <a:srgbClr val="2E2E48"/>
                    </a:solidFill>
                  </a:endParaRPr>
                </a:p>
              </p:txBody>
            </p:sp>
            <p:sp>
              <p:nvSpPr>
                <p:cNvPr id="81309" name="Line 413"/>
                <p:cNvSpPr>
                  <a:spLocks noChangeShapeType="1"/>
                </p:cNvSpPr>
                <p:nvPr/>
              </p:nvSpPr>
              <p:spPr bwMode="auto">
                <a:xfrm flipV="1">
                  <a:off x="2635" y="1921"/>
                  <a:ext cx="1" cy="405"/>
                </a:xfrm>
                <a:prstGeom prst="line">
                  <a:avLst/>
                </a:prstGeom>
                <a:noFill/>
                <a:ln w="25400">
                  <a:solidFill>
                    <a:srgbClr val="13FF00"/>
                  </a:solidFill>
                  <a:round/>
                  <a:headEnd/>
                  <a:tailEnd/>
                </a:ln>
              </p:spPr>
              <p:txBody>
                <a:bodyPr/>
                <a:lstStyle/>
                <a:p>
                  <a:endParaRPr lang="ja-JP" altLang="en-US">
                    <a:solidFill>
                      <a:srgbClr val="2E2E48"/>
                    </a:solidFill>
                  </a:endParaRPr>
                </a:p>
              </p:txBody>
            </p:sp>
            <p:sp>
              <p:nvSpPr>
                <p:cNvPr id="81310" name="Line 414"/>
                <p:cNvSpPr>
                  <a:spLocks noChangeShapeType="1"/>
                </p:cNvSpPr>
                <p:nvPr/>
              </p:nvSpPr>
              <p:spPr bwMode="auto">
                <a:xfrm flipV="1">
                  <a:off x="2840" y="1469"/>
                  <a:ext cx="1" cy="594"/>
                </a:xfrm>
                <a:prstGeom prst="line">
                  <a:avLst/>
                </a:prstGeom>
                <a:noFill/>
                <a:ln w="25400">
                  <a:solidFill>
                    <a:srgbClr val="13FF00"/>
                  </a:solidFill>
                  <a:round/>
                  <a:headEnd/>
                  <a:tailEnd/>
                </a:ln>
              </p:spPr>
              <p:txBody>
                <a:bodyPr/>
                <a:lstStyle/>
                <a:p>
                  <a:endParaRPr lang="ja-JP" altLang="en-US">
                    <a:solidFill>
                      <a:srgbClr val="2E2E48"/>
                    </a:solidFill>
                  </a:endParaRPr>
                </a:p>
              </p:txBody>
            </p:sp>
            <p:sp>
              <p:nvSpPr>
                <p:cNvPr id="81311" name="Line 415"/>
                <p:cNvSpPr>
                  <a:spLocks noChangeShapeType="1"/>
                </p:cNvSpPr>
                <p:nvPr/>
              </p:nvSpPr>
              <p:spPr bwMode="auto">
                <a:xfrm flipV="1">
                  <a:off x="3002" y="1776"/>
                  <a:ext cx="1" cy="695"/>
                </a:xfrm>
                <a:prstGeom prst="line">
                  <a:avLst/>
                </a:prstGeom>
                <a:noFill/>
                <a:ln w="25400">
                  <a:solidFill>
                    <a:srgbClr val="13FF00"/>
                  </a:solidFill>
                  <a:round/>
                  <a:headEnd/>
                  <a:tailEnd/>
                </a:ln>
              </p:spPr>
              <p:txBody>
                <a:bodyPr/>
                <a:lstStyle/>
                <a:p>
                  <a:endParaRPr lang="ja-JP" altLang="en-US">
                    <a:solidFill>
                      <a:srgbClr val="2E2E48"/>
                    </a:solidFill>
                  </a:endParaRPr>
                </a:p>
              </p:txBody>
            </p:sp>
            <p:sp>
              <p:nvSpPr>
                <p:cNvPr id="81312" name="Freeform 416"/>
                <p:cNvSpPr>
                  <a:spLocks/>
                </p:cNvSpPr>
                <p:nvPr/>
              </p:nvSpPr>
              <p:spPr bwMode="auto">
                <a:xfrm>
                  <a:off x="3296" y="2964"/>
                  <a:ext cx="30" cy="29"/>
                </a:xfrm>
                <a:custGeom>
                  <a:avLst/>
                  <a:gdLst/>
                  <a:ahLst/>
                  <a:cxnLst>
                    <a:cxn ang="0">
                      <a:pos x="15" y="0"/>
                    </a:cxn>
                    <a:cxn ang="0">
                      <a:pos x="0" y="29"/>
                    </a:cxn>
                    <a:cxn ang="0">
                      <a:pos x="30" y="29"/>
                    </a:cxn>
                    <a:cxn ang="0">
                      <a:pos x="15" y="0"/>
                    </a:cxn>
                  </a:cxnLst>
                  <a:rect l="0" t="0" r="r" b="b"/>
                  <a:pathLst>
                    <a:path w="30" h="29">
                      <a:moveTo>
                        <a:pt x="15" y="0"/>
                      </a:moveTo>
                      <a:lnTo>
                        <a:pt x="0" y="29"/>
                      </a:lnTo>
                      <a:lnTo>
                        <a:pt x="30" y="29"/>
                      </a:lnTo>
                      <a:lnTo>
                        <a:pt x="15" y="0"/>
                      </a:lnTo>
                    </a:path>
                  </a:pathLst>
                </a:custGeom>
                <a:noFill/>
                <a:ln w="25400">
                  <a:solidFill>
                    <a:srgbClr val="13FF00"/>
                  </a:solidFill>
                  <a:prstDash val="solid"/>
                  <a:round/>
                  <a:headEnd/>
                  <a:tailEnd/>
                </a:ln>
              </p:spPr>
              <p:txBody>
                <a:bodyPr/>
                <a:lstStyle/>
                <a:p>
                  <a:endParaRPr lang="ja-JP" altLang="en-US">
                    <a:solidFill>
                      <a:srgbClr val="2E2E48"/>
                    </a:solidFill>
                  </a:endParaRPr>
                </a:p>
              </p:txBody>
            </p:sp>
            <p:sp>
              <p:nvSpPr>
                <p:cNvPr id="81313" name="Freeform 417"/>
                <p:cNvSpPr>
                  <a:spLocks/>
                </p:cNvSpPr>
                <p:nvPr/>
              </p:nvSpPr>
              <p:spPr bwMode="auto">
                <a:xfrm>
                  <a:off x="2724" y="1987"/>
                  <a:ext cx="31" cy="29"/>
                </a:xfrm>
                <a:custGeom>
                  <a:avLst/>
                  <a:gdLst/>
                  <a:ahLst/>
                  <a:cxnLst>
                    <a:cxn ang="0">
                      <a:pos x="16" y="0"/>
                    </a:cxn>
                    <a:cxn ang="0">
                      <a:pos x="0" y="29"/>
                    </a:cxn>
                    <a:cxn ang="0">
                      <a:pos x="31" y="29"/>
                    </a:cxn>
                    <a:cxn ang="0">
                      <a:pos x="16" y="0"/>
                    </a:cxn>
                  </a:cxnLst>
                  <a:rect l="0" t="0" r="r" b="b"/>
                  <a:pathLst>
                    <a:path w="31" h="29">
                      <a:moveTo>
                        <a:pt x="16" y="0"/>
                      </a:moveTo>
                      <a:lnTo>
                        <a:pt x="0" y="29"/>
                      </a:lnTo>
                      <a:lnTo>
                        <a:pt x="31" y="29"/>
                      </a:lnTo>
                      <a:lnTo>
                        <a:pt x="16" y="0"/>
                      </a:lnTo>
                    </a:path>
                  </a:pathLst>
                </a:custGeom>
                <a:noFill/>
                <a:ln w="25400">
                  <a:solidFill>
                    <a:srgbClr val="13FF00"/>
                  </a:solidFill>
                  <a:prstDash val="solid"/>
                  <a:round/>
                  <a:headEnd/>
                  <a:tailEnd/>
                </a:ln>
              </p:spPr>
              <p:txBody>
                <a:bodyPr/>
                <a:lstStyle/>
                <a:p>
                  <a:endParaRPr lang="ja-JP" altLang="en-US">
                    <a:solidFill>
                      <a:srgbClr val="2E2E48"/>
                    </a:solidFill>
                  </a:endParaRPr>
                </a:p>
              </p:txBody>
            </p:sp>
            <p:sp>
              <p:nvSpPr>
                <p:cNvPr id="81314" name="Freeform 418"/>
                <p:cNvSpPr>
                  <a:spLocks/>
                </p:cNvSpPr>
                <p:nvPr/>
              </p:nvSpPr>
              <p:spPr bwMode="auto">
                <a:xfrm>
                  <a:off x="2580" y="1943"/>
                  <a:ext cx="30" cy="30"/>
                </a:xfrm>
                <a:custGeom>
                  <a:avLst/>
                  <a:gdLst/>
                  <a:ahLst/>
                  <a:cxnLst>
                    <a:cxn ang="0">
                      <a:pos x="15" y="0"/>
                    </a:cxn>
                    <a:cxn ang="0">
                      <a:pos x="0" y="30"/>
                    </a:cxn>
                    <a:cxn ang="0">
                      <a:pos x="30" y="30"/>
                    </a:cxn>
                    <a:cxn ang="0">
                      <a:pos x="15" y="0"/>
                    </a:cxn>
                  </a:cxnLst>
                  <a:rect l="0" t="0" r="r" b="b"/>
                  <a:pathLst>
                    <a:path w="30" h="30">
                      <a:moveTo>
                        <a:pt x="15" y="0"/>
                      </a:moveTo>
                      <a:lnTo>
                        <a:pt x="0" y="30"/>
                      </a:lnTo>
                      <a:lnTo>
                        <a:pt x="30" y="30"/>
                      </a:lnTo>
                      <a:lnTo>
                        <a:pt x="15" y="0"/>
                      </a:lnTo>
                    </a:path>
                  </a:pathLst>
                </a:custGeom>
                <a:noFill/>
                <a:ln w="25400">
                  <a:solidFill>
                    <a:srgbClr val="13FF00"/>
                  </a:solidFill>
                  <a:prstDash val="solid"/>
                  <a:round/>
                  <a:headEnd/>
                  <a:tailEnd/>
                </a:ln>
              </p:spPr>
              <p:txBody>
                <a:bodyPr/>
                <a:lstStyle/>
                <a:p>
                  <a:endParaRPr lang="ja-JP" altLang="en-US">
                    <a:solidFill>
                      <a:srgbClr val="2E2E48"/>
                    </a:solidFill>
                  </a:endParaRPr>
                </a:p>
              </p:txBody>
            </p:sp>
            <p:sp>
              <p:nvSpPr>
                <p:cNvPr id="81315" name="Freeform 419"/>
                <p:cNvSpPr>
                  <a:spLocks/>
                </p:cNvSpPr>
                <p:nvPr/>
              </p:nvSpPr>
              <p:spPr bwMode="auto">
                <a:xfrm>
                  <a:off x="2266" y="1903"/>
                  <a:ext cx="30" cy="31"/>
                </a:xfrm>
                <a:custGeom>
                  <a:avLst/>
                  <a:gdLst/>
                  <a:ahLst/>
                  <a:cxnLst>
                    <a:cxn ang="0">
                      <a:pos x="15" y="0"/>
                    </a:cxn>
                    <a:cxn ang="0">
                      <a:pos x="0" y="31"/>
                    </a:cxn>
                    <a:cxn ang="0">
                      <a:pos x="30" y="31"/>
                    </a:cxn>
                    <a:cxn ang="0">
                      <a:pos x="15" y="0"/>
                    </a:cxn>
                  </a:cxnLst>
                  <a:rect l="0" t="0" r="r" b="b"/>
                  <a:pathLst>
                    <a:path w="30" h="31">
                      <a:moveTo>
                        <a:pt x="15" y="0"/>
                      </a:moveTo>
                      <a:lnTo>
                        <a:pt x="0" y="31"/>
                      </a:lnTo>
                      <a:lnTo>
                        <a:pt x="30" y="31"/>
                      </a:lnTo>
                      <a:lnTo>
                        <a:pt x="15" y="0"/>
                      </a:lnTo>
                    </a:path>
                  </a:pathLst>
                </a:custGeom>
                <a:noFill/>
                <a:ln w="25400">
                  <a:solidFill>
                    <a:srgbClr val="13FF00"/>
                  </a:solidFill>
                  <a:prstDash val="solid"/>
                  <a:round/>
                  <a:headEnd/>
                  <a:tailEnd/>
                </a:ln>
              </p:spPr>
              <p:txBody>
                <a:bodyPr/>
                <a:lstStyle/>
                <a:p>
                  <a:endParaRPr lang="ja-JP" altLang="en-US">
                    <a:solidFill>
                      <a:srgbClr val="2E2E48"/>
                    </a:solidFill>
                  </a:endParaRPr>
                </a:p>
              </p:txBody>
            </p:sp>
            <p:sp>
              <p:nvSpPr>
                <p:cNvPr id="81316" name="Freeform 420"/>
                <p:cNvSpPr>
                  <a:spLocks/>
                </p:cNvSpPr>
                <p:nvPr/>
              </p:nvSpPr>
              <p:spPr bwMode="auto">
                <a:xfrm>
                  <a:off x="3376" y="2958"/>
                  <a:ext cx="23" cy="33"/>
                </a:xfrm>
                <a:custGeom>
                  <a:avLst/>
                  <a:gdLst/>
                  <a:ahLst/>
                  <a:cxnLst>
                    <a:cxn ang="0">
                      <a:pos x="23" y="9"/>
                    </a:cxn>
                    <a:cxn ang="0">
                      <a:pos x="22" y="6"/>
                    </a:cxn>
                    <a:cxn ang="0">
                      <a:pos x="19" y="3"/>
                    </a:cxn>
                    <a:cxn ang="0">
                      <a:pos x="16" y="0"/>
                    </a:cxn>
                    <a:cxn ang="0">
                      <a:pos x="9" y="0"/>
                    </a:cxn>
                    <a:cxn ang="0">
                      <a:pos x="6" y="3"/>
                    </a:cxn>
                    <a:cxn ang="0">
                      <a:pos x="1" y="9"/>
                    </a:cxn>
                    <a:cxn ang="0">
                      <a:pos x="0" y="13"/>
                    </a:cxn>
                    <a:cxn ang="0">
                      <a:pos x="0" y="21"/>
                    </a:cxn>
                    <a:cxn ang="0">
                      <a:pos x="1" y="25"/>
                    </a:cxn>
                    <a:cxn ang="0">
                      <a:pos x="4" y="29"/>
                    </a:cxn>
                    <a:cxn ang="0">
                      <a:pos x="6" y="32"/>
                    </a:cxn>
                    <a:cxn ang="0">
                      <a:pos x="9" y="33"/>
                    </a:cxn>
                    <a:cxn ang="0">
                      <a:pos x="16" y="33"/>
                    </a:cxn>
                    <a:cxn ang="0">
                      <a:pos x="19" y="32"/>
                    </a:cxn>
                    <a:cxn ang="0">
                      <a:pos x="22" y="29"/>
                    </a:cxn>
                    <a:cxn ang="0">
                      <a:pos x="23" y="25"/>
                    </a:cxn>
                  </a:cxnLst>
                  <a:rect l="0" t="0" r="r" b="b"/>
                  <a:pathLst>
                    <a:path w="23" h="33">
                      <a:moveTo>
                        <a:pt x="23" y="9"/>
                      </a:moveTo>
                      <a:lnTo>
                        <a:pt x="22" y="6"/>
                      </a:lnTo>
                      <a:lnTo>
                        <a:pt x="19" y="3"/>
                      </a:lnTo>
                      <a:lnTo>
                        <a:pt x="16" y="0"/>
                      </a:lnTo>
                      <a:lnTo>
                        <a:pt x="9" y="0"/>
                      </a:lnTo>
                      <a:lnTo>
                        <a:pt x="6" y="3"/>
                      </a:lnTo>
                      <a:lnTo>
                        <a:pt x="1" y="9"/>
                      </a:lnTo>
                      <a:lnTo>
                        <a:pt x="0" y="13"/>
                      </a:lnTo>
                      <a:lnTo>
                        <a:pt x="0" y="21"/>
                      </a:lnTo>
                      <a:lnTo>
                        <a:pt x="1" y="25"/>
                      </a:lnTo>
                      <a:lnTo>
                        <a:pt x="4" y="29"/>
                      </a:lnTo>
                      <a:lnTo>
                        <a:pt x="6" y="32"/>
                      </a:lnTo>
                      <a:lnTo>
                        <a:pt x="9" y="33"/>
                      </a:lnTo>
                      <a:lnTo>
                        <a:pt x="16" y="33"/>
                      </a:lnTo>
                      <a:lnTo>
                        <a:pt x="19" y="32"/>
                      </a:lnTo>
                      <a:lnTo>
                        <a:pt x="22" y="29"/>
                      </a:lnTo>
                      <a:lnTo>
                        <a:pt x="23" y="25"/>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317" name="Line 421"/>
                <p:cNvSpPr>
                  <a:spLocks noChangeShapeType="1"/>
                </p:cNvSpPr>
                <p:nvPr/>
              </p:nvSpPr>
              <p:spPr bwMode="auto">
                <a:xfrm>
                  <a:off x="3411" y="2958"/>
                  <a:ext cx="1" cy="33"/>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318" name="Freeform 422"/>
                <p:cNvSpPr>
                  <a:spLocks/>
                </p:cNvSpPr>
                <p:nvPr/>
              </p:nvSpPr>
              <p:spPr bwMode="auto">
                <a:xfrm>
                  <a:off x="3411" y="2958"/>
                  <a:ext cx="22" cy="15"/>
                </a:xfrm>
                <a:custGeom>
                  <a:avLst/>
                  <a:gdLst/>
                  <a:ahLst/>
                  <a:cxnLst>
                    <a:cxn ang="0">
                      <a:pos x="0" y="0"/>
                    </a:cxn>
                    <a:cxn ang="0">
                      <a:pos x="14" y="0"/>
                    </a:cxn>
                    <a:cxn ang="0">
                      <a:pos x="18" y="3"/>
                    </a:cxn>
                    <a:cxn ang="0">
                      <a:pos x="19" y="3"/>
                    </a:cxn>
                    <a:cxn ang="0">
                      <a:pos x="22" y="7"/>
                    </a:cxn>
                    <a:cxn ang="0">
                      <a:pos x="22" y="10"/>
                    </a:cxn>
                    <a:cxn ang="0">
                      <a:pos x="18" y="14"/>
                    </a:cxn>
                    <a:cxn ang="0">
                      <a:pos x="14" y="15"/>
                    </a:cxn>
                    <a:cxn ang="0">
                      <a:pos x="0" y="15"/>
                    </a:cxn>
                  </a:cxnLst>
                  <a:rect l="0" t="0" r="r" b="b"/>
                  <a:pathLst>
                    <a:path w="22" h="15">
                      <a:moveTo>
                        <a:pt x="0" y="0"/>
                      </a:moveTo>
                      <a:lnTo>
                        <a:pt x="14" y="0"/>
                      </a:lnTo>
                      <a:lnTo>
                        <a:pt x="18" y="3"/>
                      </a:lnTo>
                      <a:lnTo>
                        <a:pt x="19" y="3"/>
                      </a:lnTo>
                      <a:lnTo>
                        <a:pt x="22" y="7"/>
                      </a:lnTo>
                      <a:lnTo>
                        <a:pt x="22" y="10"/>
                      </a:lnTo>
                      <a:lnTo>
                        <a:pt x="18" y="14"/>
                      </a:lnTo>
                      <a:lnTo>
                        <a:pt x="14" y="15"/>
                      </a:lnTo>
                      <a:lnTo>
                        <a:pt x="0" y="15"/>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319" name="Line 423"/>
                <p:cNvSpPr>
                  <a:spLocks noChangeShapeType="1"/>
                </p:cNvSpPr>
                <p:nvPr/>
              </p:nvSpPr>
              <p:spPr bwMode="auto">
                <a:xfrm>
                  <a:off x="3422" y="2973"/>
                  <a:ext cx="11" cy="18"/>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320" name="Freeform 424"/>
                <p:cNvSpPr>
                  <a:spLocks/>
                </p:cNvSpPr>
                <p:nvPr/>
              </p:nvSpPr>
              <p:spPr bwMode="auto">
                <a:xfrm>
                  <a:off x="3443" y="2958"/>
                  <a:ext cx="22" cy="33"/>
                </a:xfrm>
                <a:custGeom>
                  <a:avLst/>
                  <a:gdLst/>
                  <a:ahLst/>
                  <a:cxnLst>
                    <a:cxn ang="0">
                      <a:pos x="22" y="6"/>
                    </a:cxn>
                    <a:cxn ang="0">
                      <a:pos x="19" y="3"/>
                    </a:cxn>
                    <a:cxn ang="0">
                      <a:pos x="12" y="0"/>
                    </a:cxn>
                    <a:cxn ang="0">
                      <a:pos x="7" y="0"/>
                    </a:cxn>
                    <a:cxn ang="0">
                      <a:pos x="3" y="3"/>
                    </a:cxn>
                    <a:cxn ang="0">
                      <a:pos x="0" y="6"/>
                    </a:cxn>
                    <a:cxn ang="0">
                      <a:pos x="0" y="9"/>
                    </a:cxn>
                    <a:cxn ang="0">
                      <a:pos x="1" y="11"/>
                    </a:cxn>
                    <a:cxn ang="0">
                      <a:pos x="3" y="13"/>
                    </a:cxn>
                    <a:cxn ang="0">
                      <a:pos x="5" y="14"/>
                    </a:cxn>
                    <a:cxn ang="0">
                      <a:pos x="19" y="18"/>
                    </a:cxn>
                    <a:cxn ang="0">
                      <a:pos x="20" y="21"/>
                    </a:cxn>
                    <a:cxn ang="0">
                      <a:pos x="22" y="24"/>
                    </a:cxn>
                    <a:cxn ang="0">
                      <a:pos x="22" y="29"/>
                    </a:cxn>
                    <a:cxn ang="0">
                      <a:pos x="19" y="32"/>
                    </a:cxn>
                    <a:cxn ang="0">
                      <a:pos x="12" y="33"/>
                    </a:cxn>
                    <a:cxn ang="0">
                      <a:pos x="7" y="33"/>
                    </a:cxn>
                    <a:cxn ang="0">
                      <a:pos x="3" y="32"/>
                    </a:cxn>
                    <a:cxn ang="0">
                      <a:pos x="0" y="29"/>
                    </a:cxn>
                  </a:cxnLst>
                  <a:rect l="0" t="0" r="r" b="b"/>
                  <a:pathLst>
                    <a:path w="22" h="33">
                      <a:moveTo>
                        <a:pt x="22" y="6"/>
                      </a:moveTo>
                      <a:lnTo>
                        <a:pt x="19" y="3"/>
                      </a:lnTo>
                      <a:lnTo>
                        <a:pt x="12" y="0"/>
                      </a:lnTo>
                      <a:lnTo>
                        <a:pt x="7" y="0"/>
                      </a:lnTo>
                      <a:lnTo>
                        <a:pt x="3" y="3"/>
                      </a:lnTo>
                      <a:lnTo>
                        <a:pt x="0" y="6"/>
                      </a:lnTo>
                      <a:lnTo>
                        <a:pt x="0" y="9"/>
                      </a:lnTo>
                      <a:lnTo>
                        <a:pt x="1" y="11"/>
                      </a:lnTo>
                      <a:lnTo>
                        <a:pt x="3" y="13"/>
                      </a:lnTo>
                      <a:lnTo>
                        <a:pt x="5" y="14"/>
                      </a:lnTo>
                      <a:lnTo>
                        <a:pt x="19" y="18"/>
                      </a:lnTo>
                      <a:lnTo>
                        <a:pt x="20" y="21"/>
                      </a:lnTo>
                      <a:lnTo>
                        <a:pt x="22" y="24"/>
                      </a:lnTo>
                      <a:lnTo>
                        <a:pt x="22" y="29"/>
                      </a:lnTo>
                      <a:lnTo>
                        <a:pt x="19" y="32"/>
                      </a:lnTo>
                      <a:lnTo>
                        <a:pt x="12" y="33"/>
                      </a:lnTo>
                      <a:lnTo>
                        <a:pt x="7" y="33"/>
                      </a:lnTo>
                      <a:lnTo>
                        <a:pt x="3" y="32"/>
                      </a:lnTo>
                      <a:lnTo>
                        <a:pt x="0" y="29"/>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321" name="Freeform 425"/>
                <p:cNvSpPr>
                  <a:spLocks/>
                </p:cNvSpPr>
                <p:nvPr/>
              </p:nvSpPr>
              <p:spPr bwMode="auto">
                <a:xfrm>
                  <a:off x="3491" y="2951"/>
                  <a:ext cx="11" cy="51"/>
                </a:xfrm>
                <a:custGeom>
                  <a:avLst/>
                  <a:gdLst/>
                  <a:ahLst/>
                  <a:cxnLst>
                    <a:cxn ang="0">
                      <a:pos x="11" y="0"/>
                    </a:cxn>
                    <a:cxn ang="0">
                      <a:pos x="8" y="3"/>
                    </a:cxn>
                    <a:cxn ang="0">
                      <a:pos x="1" y="16"/>
                    </a:cxn>
                    <a:cxn ang="0">
                      <a:pos x="0" y="22"/>
                    </a:cxn>
                    <a:cxn ang="0">
                      <a:pos x="0" y="28"/>
                    </a:cxn>
                    <a:cxn ang="0">
                      <a:pos x="1" y="38"/>
                    </a:cxn>
                    <a:cxn ang="0">
                      <a:pos x="5" y="43"/>
                    </a:cxn>
                    <a:cxn ang="0">
                      <a:pos x="8" y="47"/>
                    </a:cxn>
                    <a:cxn ang="0">
                      <a:pos x="11" y="51"/>
                    </a:cxn>
                  </a:cxnLst>
                  <a:rect l="0" t="0" r="r" b="b"/>
                  <a:pathLst>
                    <a:path w="11" h="51">
                      <a:moveTo>
                        <a:pt x="11" y="0"/>
                      </a:moveTo>
                      <a:lnTo>
                        <a:pt x="8" y="3"/>
                      </a:lnTo>
                      <a:lnTo>
                        <a:pt x="1" y="16"/>
                      </a:lnTo>
                      <a:lnTo>
                        <a:pt x="0" y="22"/>
                      </a:lnTo>
                      <a:lnTo>
                        <a:pt x="0" y="28"/>
                      </a:lnTo>
                      <a:lnTo>
                        <a:pt x="1" y="38"/>
                      </a:lnTo>
                      <a:lnTo>
                        <a:pt x="5" y="43"/>
                      </a:lnTo>
                      <a:lnTo>
                        <a:pt x="8" y="47"/>
                      </a:lnTo>
                      <a:lnTo>
                        <a:pt x="11" y="51"/>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322" name="Freeform 426"/>
                <p:cNvSpPr>
                  <a:spLocks/>
                </p:cNvSpPr>
                <p:nvPr/>
              </p:nvSpPr>
              <p:spPr bwMode="auto">
                <a:xfrm>
                  <a:off x="3510" y="2958"/>
                  <a:ext cx="25" cy="21"/>
                </a:xfrm>
                <a:custGeom>
                  <a:avLst/>
                  <a:gdLst/>
                  <a:ahLst/>
                  <a:cxnLst>
                    <a:cxn ang="0">
                      <a:pos x="17" y="0"/>
                    </a:cxn>
                    <a:cxn ang="0">
                      <a:pos x="0" y="21"/>
                    </a:cxn>
                    <a:cxn ang="0">
                      <a:pos x="25" y="21"/>
                    </a:cxn>
                  </a:cxnLst>
                  <a:rect l="0" t="0" r="r" b="b"/>
                  <a:pathLst>
                    <a:path w="25" h="21">
                      <a:moveTo>
                        <a:pt x="17" y="0"/>
                      </a:moveTo>
                      <a:lnTo>
                        <a:pt x="0" y="21"/>
                      </a:lnTo>
                      <a:lnTo>
                        <a:pt x="25" y="21"/>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323" name="Line 427"/>
                <p:cNvSpPr>
                  <a:spLocks noChangeShapeType="1"/>
                </p:cNvSpPr>
                <p:nvPr/>
              </p:nvSpPr>
              <p:spPr bwMode="auto">
                <a:xfrm>
                  <a:off x="3527" y="2958"/>
                  <a:ext cx="1" cy="33"/>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324" name="Freeform 428"/>
                <p:cNvSpPr>
                  <a:spLocks/>
                </p:cNvSpPr>
                <p:nvPr/>
              </p:nvSpPr>
              <p:spPr bwMode="auto">
                <a:xfrm>
                  <a:off x="3549" y="2958"/>
                  <a:ext cx="6" cy="33"/>
                </a:xfrm>
                <a:custGeom>
                  <a:avLst/>
                  <a:gdLst/>
                  <a:ahLst/>
                  <a:cxnLst>
                    <a:cxn ang="0">
                      <a:pos x="0" y="7"/>
                    </a:cxn>
                    <a:cxn ang="0">
                      <a:pos x="2" y="6"/>
                    </a:cxn>
                    <a:cxn ang="0">
                      <a:pos x="6" y="0"/>
                    </a:cxn>
                    <a:cxn ang="0">
                      <a:pos x="6" y="33"/>
                    </a:cxn>
                  </a:cxnLst>
                  <a:rect l="0" t="0" r="r" b="b"/>
                  <a:pathLst>
                    <a:path w="6" h="33">
                      <a:moveTo>
                        <a:pt x="0" y="7"/>
                      </a:moveTo>
                      <a:lnTo>
                        <a:pt x="2" y="6"/>
                      </a:lnTo>
                      <a:lnTo>
                        <a:pt x="6" y="0"/>
                      </a:lnTo>
                      <a:lnTo>
                        <a:pt x="6" y="33"/>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325" name="Freeform 429"/>
                <p:cNvSpPr>
                  <a:spLocks/>
                </p:cNvSpPr>
                <p:nvPr/>
              </p:nvSpPr>
              <p:spPr bwMode="auto">
                <a:xfrm>
                  <a:off x="3575" y="2951"/>
                  <a:ext cx="11" cy="51"/>
                </a:xfrm>
                <a:custGeom>
                  <a:avLst/>
                  <a:gdLst/>
                  <a:ahLst/>
                  <a:cxnLst>
                    <a:cxn ang="0">
                      <a:pos x="0" y="0"/>
                    </a:cxn>
                    <a:cxn ang="0">
                      <a:pos x="2" y="3"/>
                    </a:cxn>
                    <a:cxn ang="0">
                      <a:pos x="9" y="16"/>
                    </a:cxn>
                    <a:cxn ang="0">
                      <a:pos x="11" y="22"/>
                    </a:cxn>
                    <a:cxn ang="0">
                      <a:pos x="11" y="28"/>
                    </a:cxn>
                    <a:cxn ang="0">
                      <a:pos x="9" y="38"/>
                    </a:cxn>
                    <a:cxn ang="0">
                      <a:pos x="5" y="43"/>
                    </a:cxn>
                    <a:cxn ang="0">
                      <a:pos x="2" y="47"/>
                    </a:cxn>
                    <a:cxn ang="0">
                      <a:pos x="0" y="51"/>
                    </a:cxn>
                  </a:cxnLst>
                  <a:rect l="0" t="0" r="r" b="b"/>
                  <a:pathLst>
                    <a:path w="11" h="51">
                      <a:moveTo>
                        <a:pt x="0" y="0"/>
                      </a:moveTo>
                      <a:lnTo>
                        <a:pt x="2" y="3"/>
                      </a:lnTo>
                      <a:lnTo>
                        <a:pt x="9" y="16"/>
                      </a:lnTo>
                      <a:lnTo>
                        <a:pt x="11" y="22"/>
                      </a:lnTo>
                      <a:lnTo>
                        <a:pt x="11" y="28"/>
                      </a:lnTo>
                      <a:lnTo>
                        <a:pt x="9" y="38"/>
                      </a:lnTo>
                      <a:lnTo>
                        <a:pt x="5" y="43"/>
                      </a:lnTo>
                      <a:lnTo>
                        <a:pt x="2" y="47"/>
                      </a:lnTo>
                      <a:lnTo>
                        <a:pt x="0" y="51"/>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326" name="Line 430"/>
                <p:cNvSpPr>
                  <a:spLocks noChangeShapeType="1"/>
                </p:cNvSpPr>
                <p:nvPr/>
              </p:nvSpPr>
              <p:spPr bwMode="auto">
                <a:xfrm flipV="1">
                  <a:off x="2281" y="1583"/>
                  <a:ext cx="1" cy="683"/>
                </a:xfrm>
                <a:prstGeom prst="line">
                  <a:avLst/>
                </a:prstGeom>
                <a:noFill/>
                <a:ln w="25400">
                  <a:solidFill>
                    <a:srgbClr val="13FF00"/>
                  </a:solidFill>
                  <a:round/>
                  <a:headEnd/>
                  <a:tailEnd/>
                </a:ln>
              </p:spPr>
              <p:txBody>
                <a:bodyPr/>
                <a:lstStyle/>
                <a:p>
                  <a:endParaRPr lang="ja-JP" altLang="en-US">
                    <a:solidFill>
                      <a:srgbClr val="2E2E48"/>
                    </a:solidFill>
                  </a:endParaRPr>
                </a:p>
              </p:txBody>
            </p:sp>
            <p:sp>
              <p:nvSpPr>
                <p:cNvPr id="81327" name="Line 431"/>
                <p:cNvSpPr>
                  <a:spLocks noChangeShapeType="1"/>
                </p:cNvSpPr>
                <p:nvPr/>
              </p:nvSpPr>
              <p:spPr bwMode="auto">
                <a:xfrm flipV="1">
                  <a:off x="2595" y="1839"/>
                  <a:ext cx="1" cy="250"/>
                </a:xfrm>
                <a:prstGeom prst="line">
                  <a:avLst/>
                </a:prstGeom>
                <a:noFill/>
                <a:ln w="25400">
                  <a:solidFill>
                    <a:srgbClr val="13FF00"/>
                  </a:solidFill>
                  <a:round/>
                  <a:headEnd/>
                  <a:tailEnd/>
                </a:ln>
              </p:spPr>
              <p:txBody>
                <a:bodyPr/>
                <a:lstStyle/>
                <a:p>
                  <a:endParaRPr lang="ja-JP" altLang="en-US">
                    <a:solidFill>
                      <a:srgbClr val="2E2E48"/>
                    </a:solidFill>
                  </a:endParaRPr>
                </a:p>
              </p:txBody>
            </p:sp>
            <p:sp>
              <p:nvSpPr>
                <p:cNvPr id="81328" name="Line 432"/>
                <p:cNvSpPr>
                  <a:spLocks noChangeShapeType="1"/>
                </p:cNvSpPr>
                <p:nvPr/>
              </p:nvSpPr>
              <p:spPr bwMode="auto">
                <a:xfrm flipV="1">
                  <a:off x="2740" y="1472"/>
                  <a:ext cx="1" cy="1067"/>
                </a:xfrm>
                <a:prstGeom prst="line">
                  <a:avLst/>
                </a:prstGeom>
                <a:noFill/>
                <a:ln w="25400">
                  <a:solidFill>
                    <a:srgbClr val="13FF00"/>
                  </a:solidFill>
                  <a:round/>
                  <a:headEnd/>
                  <a:tailEnd/>
                </a:ln>
              </p:spPr>
              <p:txBody>
                <a:bodyPr/>
                <a:lstStyle/>
                <a:p>
                  <a:endParaRPr lang="ja-JP" altLang="en-US">
                    <a:solidFill>
                      <a:srgbClr val="2E2E48"/>
                    </a:solidFill>
                  </a:endParaRPr>
                </a:p>
              </p:txBody>
            </p:sp>
            <p:sp>
              <p:nvSpPr>
                <p:cNvPr id="81329" name="Freeform 433"/>
                <p:cNvSpPr>
                  <a:spLocks/>
                </p:cNvSpPr>
                <p:nvPr/>
              </p:nvSpPr>
              <p:spPr bwMode="auto">
                <a:xfrm>
                  <a:off x="3376" y="3276"/>
                  <a:ext cx="23" cy="33"/>
                </a:xfrm>
                <a:custGeom>
                  <a:avLst/>
                  <a:gdLst/>
                  <a:ahLst/>
                  <a:cxnLst>
                    <a:cxn ang="0">
                      <a:pos x="23" y="8"/>
                    </a:cxn>
                    <a:cxn ang="0">
                      <a:pos x="22" y="5"/>
                    </a:cxn>
                    <a:cxn ang="0">
                      <a:pos x="19" y="1"/>
                    </a:cxn>
                    <a:cxn ang="0">
                      <a:pos x="16" y="0"/>
                    </a:cxn>
                    <a:cxn ang="0">
                      <a:pos x="9" y="0"/>
                    </a:cxn>
                    <a:cxn ang="0">
                      <a:pos x="6" y="1"/>
                    </a:cxn>
                    <a:cxn ang="0">
                      <a:pos x="1" y="8"/>
                    </a:cxn>
                    <a:cxn ang="0">
                      <a:pos x="0" y="12"/>
                    </a:cxn>
                    <a:cxn ang="0">
                      <a:pos x="0" y="20"/>
                    </a:cxn>
                    <a:cxn ang="0">
                      <a:pos x="1" y="26"/>
                    </a:cxn>
                    <a:cxn ang="0">
                      <a:pos x="6" y="31"/>
                    </a:cxn>
                    <a:cxn ang="0">
                      <a:pos x="9" y="33"/>
                    </a:cxn>
                    <a:cxn ang="0">
                      <a:pos x="16" y="33"/>
                    </a:cxn>
                    <a:cxn ang="0">
                      <a:pos x="19" y="31"/>
                    </a:cxn>
                    <a:cxn ang="0">
                      <a:pos x="22" y="28"/>
                    </a:cxn>
                    <a:cxn ang="0">
                      <a:pos x="23" y="26"/>
                    </a:cxn>
                    <a:cxn ang="0">
                      <a:pos x="23" y="20"/>
                    </a:cxn>
                  </a:cxnLst>
                  <a:rect l="0" t="0" r="r" b="b"/>
                  <a:pathLst>
                    <a:path w="23" h="33">
                      <a:moveTo>
                        <a:pt x="23" y="8"/>
                      </a:moveTo>
                      <a:lnTo>
                        <a:pt x="22" y="5"/>
                      </a:lnTo>
                      <a:lnTo>
                        <a:pt x="19" y="1"/>
                      </a:lnTo>
                      <a:lnTo>
                        <a:pt x="16" y="0"/>
                      </a:lnTo>
                      <a:lnTo>
                        <a:pt x="9" y="0"/>
                      </a:lnTo>
                      <a:lnTo>
                        <a:pt x="6" y="1"/>
                      </a:lnTo>
                      <a:lnTo>
                        <a:pt x="1" y="8"/>
                      </a:lnTo>
                      <a:lnTo>
                        <a:pt x="0" y="12"/>
                      </a:lnTo>
                      <a:lnTo>
                        <a:pt x="0" y="20"/>
                      </a:lnTo>
                      <a:lnTo>
                        <a:pt x="1" y="26"/>
                      </a:lnTo>
                      <a:lnTo>
                        <a:pt x="6" y="31"/>
                      </a:lnTo>
                      <a:lnTo>
                        <a:pt x="9" y="33"/>
                      </a:lnTo>
                      <a:lnTo>
                        <a:pt x="16" y="33"/>
                      </a:lnTo>
                      <a:lnTo>
                        <a:pt x="19" y="31"/>
                      </a:lnTo>
                      <a:lnTo>
                        <a:pt x="22" y="28"/>
                      </a:lnTo>
                      <a:lnTo>
                        <a:pt x="23" y="26"/>
                      </a:lnTo>
                      <a:lnTo>
                        <a:pt x="23" y="20"/>
                      </a:lnTo>
                    </a:path>
                  </a:pathLst>
                </a:custGeom>
                <a:noFill/>
                <a:ln w="0">
                  <a:solidFill>
                    <a:srgbClr val="000000"/>
                  </a:solidFill>
                  <a:prstDash val="solid"/>
                  <a:round/>
                  <a:headEnd/>
                  <a:tailEnd/>
                </a:ln>
              </p:spPr>
              <p:txBody>
                <a:bodyPr/>
                <a:lstStyle/>
                <a:p>
                  <a:endParaRPr lang="ja-JP" altLang="en-US">
                    <a:solidFill>
                      <a:srgbClr val="2E2E48"/>
                    </a:solidFill>
                  </a:endParaRPr>
                </a:p>
              </p:txBody>
            </p:sp>
          </p:grpSp>
          <p:sp>
            <p:nvSpPr>
              <p:cNvPr id="81330" name="Line 434"/>
              <p:cNvSpPr>
                <a:spLocks noChangeShapeType="1"/>
              </p:cNvSpPr>
              <p:nvPr/>
            </p:nvSpPr>
            <p:spPr bwMode="auto">
              <a:xfrm>
                <a:off x="3392" y="3296"/>
                <a:ext cx="7" cy="1"/>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331" name="Freeform 435"/>
              <p:cNvSpPr>
                <a:spLocks/>
              </p:cNvSpPr>
              <p:nvPr/>
            </p:nvSpPr>
            <p:spPr bwMode="auto">
              <a:xfrm>
                <a:off x="3410" y="3276"/>
                <a:ext cx="23" cy="33"/>
              </a:xfrm>
              <a:custGeom>
                <a:avLst/>
                <a:gdLst/>
                <a:ahLst/>
                <a:cxnLst>
                  <a:cxn ang="0">
                    <a:pos x="23" y="8"/>
                  </a:cxn>
                  <a:cxn ang="0">
                    <a:pos x="18" y="1"/>
                  </a:cxn>
                  <a:cxn ang="0">
                    <a:pos x="15" y="0"/>
                  </a:cxn>
                  <a:cxn ang="0">
                    <a:pos x="8" y="0"/>
                  </a:cxn>
                  <a:cxn ang="0">
                    <a:pos x="5" y="1"/>
                  </a:cxn>
                  <a:cxn ang="0">
                    <a:pos x="3" y="5"/>
                  </a:cxn>
                  <a:cxn ang="0">
                    <a:pos x="1" y="8"/>
                  </a:cxn>
                  <a:cxn ang="0">
                    <a:pos x="0" y="12"/>
                  </a:cxn>
                  <a:cxn ang="0">
                    <a:pos x="0" y="20"/>
                  </a:cxn>
                  <a:cxn ang="0">
                    <a:pos x="1" y="26"/>
                  </a:cxn>
                  <a:cxn ang="0">
                    <a:pos x="3" y="28"/>
                  </a:cxn>
                  <a:cxn ang="0">
                    <a:pos x="5" y="31"/>
                  </a:cxn>
                  <a:cxn ang="0">
                    <a:pos x="8" y="33"/>
                  </a:cxn>
                  <a:cxn ang="0">
                    <a:pos x="15" y="33"/>
                  </a:cxn>
                  <a:cxn ang="0">
                    <a:pos x="18" y="31"/>
                  </a:cxn>
                  <a:cxn ang="0">
                    <a:pos x="23" y="26"/>
                  </a:cxn>
                  <a:cxn ang="0">
                    <a:pos x="23" y="20"/>
                  </a:cxn>
                </a:cxnLst>
                <a:rect l="0" t="0" r="r" b="b"/>
                <a:pathLst>
                  <a:path w="23" h="33">
                    <a:moveTo>
                      <a:pt x="23" y="8"/>
                    </a:moveTo>
                    <a:lnTo>
                      <a:pt x="18" y="1"/>
                    </a:lnTo>
                    <a:lnTo>
                      <a:pt x="15" y="0"/>
                    </a:lnTo>
                    <a:lnTo>
                      <a:pt x="8" y="0"/>
                    </a:lnTo>
                    <a:lnTo>
                      <a:pt x="5" y="1"/>
                    </a:lnTo>
                    <a:lnTo>
                      <a:pt x="3" y="5"/>
                    </a:lnTo>
                    <a:lnTo>
                      <a:pt x="1" y="8"/>
                    </a:lnTo>
                    <a:lnTo>
                      <a:pt x="0" y="12"/>
                    </a:lnTo>
                    <a:lnTo>
                      <a:pt x="0" y="20"/>
                    </a:lnTo>
                    <a:lnTo>
                      <a:pt x="1" y="26"/>
                    </a:lnTo>
                    <a:lnTo>
                      <a:pt x="3" y="28"/>
                    </a:lnTo>
                    <a:lnTo>
                      <a:pt x="5" y="31"/>
                    </a:lnTo>
                    <a:lnTo>
                      <a:pt x="8" y="33"/>
                    </a:lnTo>
                    <a:lnTo>
                      <a:pt x="15" y="33"/>
                    </a:lnTo>
                    <a:lnTo>
                      <a:pt x="18" y="31"/>
                    </a:lnTo>
                    <a:lnTo>
                      <a:pt x="23" y="26"/>
                    </a:lnTo>
                    <a:lnTo>
                      <a:pt x="23" y="20"/>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332" name="Line 436"/>
              <p:cNvSpPr>
                <a:spLocks noChangeShapeType="1"/>
              </p:cNvSpPr>
              <p:nvPr/>
            </p:nvSpPr>
            <p:spPr bwMode="auto">
              <a:xfrm>
                <a:off x="3425" y="3296"/>
                <a:ext cx="8" cy="1"/>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333" name="Line 437"/>
              <p:cNvSpPr>
                <a:spLocks noChangeShapeType="1"/>
              </p:cNvSpPr>
              <p:nvPr/>
            </p:nvSpPr>
            <p:spPr bwMode="auto">
              <a:xfrm>
                <a:off x="3444" y="3276"/>
                <a:ext cx="1" cy="33"/>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334" name="Line 438"/>
              <p:cNvSpPr>
                <a:spLocks noChangeShapeType="1"/>
              </p:cNvSpPr>
              <p:nvPr/>
            </p:nvSpPr>
            <p:spPr bwMode="auto">
              <a:xfrm>
                <a:off x="3444" y="3276"/>
                <a:ext cx="11" cy="33"/>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335" name="Line 439"/>
              <p:cNvSpPr>
                <a:spLocks noChangeShapeType="1"/>
              </p:cNvSpPr>
              <p:nvPr/>
            </p:nvSpPr>
            <p:spPr bwMode="auto">
              <a:xfrm flipH="1">
                <a:off x="3455" y="3276"/>
                <a:ext cx="14" cy="33"/>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336" name="Line 440"/>
              <p:cNvSpPr>
                <a:spLocks noChangeShapeType="1"/>
              </p:cNvSpPr>
              <p:nvPr/>
            </p:nvSpPr>
            <p:spPr bwMode="auto">
              <a:xfrm>
                <a:off x="3469" y="3276"/>
                <a:ext cx="1" cy="33"/>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337" name="Line 441"/>
              <p:cNvSpPr>
                <a:spLocks noChangeShapeType="1"/>
              </p:cNvSpPr>
              <p:nvPr/>
            </p:nvSpPr>
            <p:spPr bwMode="auto">
              <a:xfrm>
                <a:off x="3498" y="3295"/>
                <a:ext cx="27" cy="1"/>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338" name="Line 442"/>
              <p:cNvSpPr>
                <a:spLocks noChangeShapeType="1"/>
              </p:cNvSpPr>
              <p:nvPr/>
            </p:nvSpPr>
            <p:spPr bwMode="auto">
              <a:xfrm>
                <a:off x="3554" y="3276"/>
                <a:ext cx="1" cy="33"/>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339" name="Freeform 443"/>
              <p:cNvSpPr>
                <a:spLocks/>
              </p:cNvSpPr>
              <p:nvPr/>
            </p:nvSpPr>
            <p:spPr bwMode="auto">
              <a:xfrm>
                <a:off x="3554" y="3276"/>
                <a:ext cx="22" cy="17"/>
              </a:xfrm>
              <a:custGeom>
                <a:avLst/>
                <a:gdLst/>
                <a:ahLst/>
                <a:cxnLst>
                  <a:cxn ang="0">
                    <a:pos x="0" y="0"/>
                  </a:cxn>
                  <a:cxn ang="0">
                    <a:pos x="15" y="0"/>
                  </a:cxn>
                  <a:cxn ang="0">
                    <a:pos x="19" y="1"/>
                  </a:cxn>
                  <a:cxn ang="0">
                    <a:pos x="21" y="2"/>
                  </a:cxn>
                  <a:cxn ang="0">
                    <a:pos x="22" y="6"/>
                  </a:cxn>
                  <a:cxn ang="0">
                    <a:pos x="22" y="11"/>
                  </a:cxn>
                  <a:cxn ang="0">
                    <a:pos x="19" y="16"/>
                  </a:cxn>
                  <a:cxn ang="0">
                    <a:pos x="15" y="17"/>
                  </a:cxn>
                  <a:cxn ang="0">
                    <a:pos x="0" y="17"/>
                  </a:cxn>
                </a:cxnLst>
                <a:rect l="0" t="0" r="r" b="b"/>
                <a:pathLst>
                  <a:path w="22" h="17">
                    <a:moveTo>
                      <a:pt x="0" y="0"/>
                    </a:moveTo>
                    <a:lnTo>
                      <a:pt x="15" y="0"/>
                    </a:lnTo>
                    <a:lnTo>
                      <a:pt x="19" y="1"/>
                    </a:lnTo>
                    <a:lnTo>
                      <a:pt x="21" y="2"/>
                    </a:lnTo>
                    <a:lnTo>
                      <a:pt x="22" y="6"/>
                    </a:lnTo>
                    <a:lnTo>
                      <a:pt x="22" y="11"/>
                    </a:lnTo>
                    <a:lnTo>
                      <a:pt x="19" y="16"/>
                    </a:lnTo>
                    <a:lnTo>
                      <a:pt x="15" y="17"/>
                    </a:lnTo>
                    <a:lnTo>
                      <a:pt x="0" y="17"/>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340" name="Freeform 444"/>
              <p:cNvSpPr>
                <a:spLocks/>
              </p:cNvSpPr>
              <p:nvPr/>
            </p:nvSpPr>
            <p:spPr bwMode="auto">
              <a:xfrm>
                <a:off x="3586" y="3276"/>
                <a:ext cx="22" cy="33"/>
              </a:xfrm>
              <a:custGeom>
                <a:avLst/>
                <a:gdLst/>
                <a:ahLst/>
                <a:cxnLst>
                  <a:cxn ang="0">
                    <a:pos x="22" y="5"/>
                  </a:cxn>
                  <a:cxn ang="0">
                    <a:pos x="19" y="1"/>
                  </a:cxn>
                  <a:cxn ang="0">
                    <a:pos x="13" y="0"/>
                  </a:cxn>
                  <a:cxn ang="0">
                    <a:pos x="7" y="0"/>
                  </a:cxn>
                  <a:cxn ang="0">
                    <a:pos x="2" y="1"/>
                  </a:cxn>
                  <a:cxn ang="0">
                    <a:pos x="0" y="5"/>
                  </a:cxn>
                  <a:cxn ang="0">
                    <a:pos x="0" y="8"/>
                  </a:cxn>
                  <a:cxn ang="0">
                    <a:pos x="1" y="11"/>
                  </a:cxn>
                  <a:cxn ang="0">
                    <a:pos x="2" y="12"/>
                  </a:cxn>
                  <a:cxn ang="0">
                    <a:pos x="5" y="13"/>
                  </a:cxn>
                  <a:cxn ang="0">
                    <a:pos x="16" y="17"/>
                  </a:cxn>
                  <a:cxn ang="0">
                    <a:pos x="19" y="19"/>
                  </a:cxn>
                  <a:cxn ang="0">
                    <a:pos x="20" y="20"/>
                  </a:cxn>
                  <a:cxn ang="0">
                    <a:pos x="22" y="24"/>
                  </a:cxn>
                  <a:cxn ang="0">
                    <a:pos x="22" y="28"/>
                  </a:cxn>
                  <a:cxn ang="0">
                    <a:pos x="19" y="31"/>
                  </a:cxn>
                  <a:cxn ang="0">
                    <a:pos x="13" y="33"/>
                  </a:cxn>
                  <a:cxn ang="0">
                    <a:pos x="7" y="33"/>
                  </a:cxn>
                  <a:cxn ang="0">
                    <a:pos x="2" y="31"/>
                  </a:cxn>
                  <a:cxn ang="0">
                    <a:pos x="0" y="28"/>
                  </a:cxn>
                </a:cxnLst>
                <a:rect l="0" t="0" r="r" b="b"/>
                <a:pathLst>
                  <a:path w="22" h="33">
                    <a:moveTo>
                      <a:pt x="22" y="5"/>
                    </a:moveTo>
                    <a:lnTo>
                      <a:pt x="19" y="1"/>
                    </a:lnTo>
                    <a:lnTo>
                      <a:pt x="13" y="0"/>
                    </a:lnTo>
                    <a:lnTo>
                      <a:pt x="7" y="0"/>
                    </a:lnTo>
                    <a:lnTo>
                      <a:pt x="2" y="1"/>
                    </a:lnTo>
                    <a:lnTo>
                      <a:pt x="0" y="5"/>
                    </a:lnTo>
                    <a:lnTo>
                      <a:pt x="0" y="8"/>
                    </a:lnTo>
                    <a:lnTo>
                      <a:pt x="1" y="11"/>
                    </a:lnTo>
                    <a:lnTo>
                      <a:pt x="2" y="12"/>
                    </a:lnTo>
                    <a:lnTo>
                      <a:pt x="5" y="13"/>
                    </a:lnTo>
                    <a:lnTo>
                      <a:pt x="16" y="17"/>
                    </a:lnTo>
                    <a:lnTo>
                      <a:pt x="19" y="19"/>
                    </a:lnTo>
                    <a:lnTo>
                      <a:pt x="20" y="20"/>
                    </a:lnTo>
                    <a:lnTo>
                      <a:pt x="22" y="24"/>
                    </a:lnTo>
                    <a:lnTo>
                      <a:pt x="22" y="28"/>
                    </a:lnTo>
                    <a:lnTo>
                      <a:pt x="19" y="31"/>
                    </a:lnTo>
                    <a:lnTo>
                      <a:pt x="13" y="33"/>
                    </a:lnTo>
                    <a:lnTo>
                      <a:pt x="7" y="33"/>
                    </a:lnTo>
                    <a:lnTo>
                      <a:pt x="2" y="31"/>
                    </a:lnTo>
                    <a:lnTo>
                      <a:pt x="0" y="28"/>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341" name="Freeform 445"/>
              <p:cNvSpPr>
                <a:spLocks/>
              </p:cNvSpPr>
              <p:nvPr/>
            </p:nvSpPr>
            <p:spPr bwMode="auto">
              <a:xfrm>
                <a:off x="3635" y="3270"/>
                <a:ext cx="10" cy="51"/>
              </a:xfrm>
              <a:custGeom>
                <a:avLst/>
                <a:gdLst/>
                <a:ahLst/>
                <a:cxnLst>
                  <a:cxn ang="0">
                    <a:pos x="10" y="0"/>
                  </a:cxn>
                  <a:cxn ang="0">
                    <a:pos x="7" y="3"/>
                  </a:cxn>
                  <a:cxn ang="0">
                    <a:pos x="4" y="7"/>
                  </a:cxn>
                  <a:cxn ang="0">
                    <a:pos x="2" y="14"/>
                  </a:cxn>
                  <a:cxn ang="0">
                    <a:pos x="0" y="22"/>
                  </a:cxn>
                  <a:cxn ang="0">
                    <a:pos x="0" y="29"/>
                  </a:cxn>
                  <a:cxn ang="0">
                    <a:pos x="2" y="36"/>
                  </a:cxn>
                  <a:cxn ang="0">
                    <a:pos x="4" y="41"/>
                  </a:cxn>
                  <a:cxn ang="0">
                    <a:pos x="10" y="51"/>
                  </a:cxn>
                </a:cxnLst>
                <a:rect l="0" t="0" r="r" b="b"/>
                <a:pathLst>
                  <a:path w="10" h="51">
                    <a:moveTo>
                      <a:pt x="10" y="0"/>
                    </a:moveTo>
                    <a:lnTo>
                      <a:pt x="7" y="3"/>
                    </a:lnTo>
                    <a:lnTo>
                      <a:pt x="4" y="7"/>
                    </a:lnTo>
                    <a:lnTo>
                      <a:pt x="2" y="14"/>
                    </a:lnTo>
                    <a:lnTo>
                      <a:pt x="0" y="22"/>
                    </a:lnTo>
                    <a:lnTo>
                      <a:pt x="0" y="29"/>
                    </a:lnTo>
                    <a:lnTo>
                      <a:pt x="2" y="36"/>
                    </a:lnTo>
                    <a:lnTo>
                      <a:pt x="4" y="41"/>
                    </a:lnTo>
                    <a:lnTo>
                      <a:pt x="10" y="51"/>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342" name="Freeform 446"/>
              <p:cNvSpPr>
                <a:spLocks/>
              </p:cNvSpPr>
              <p:nvPr/>
            </p:nvSpPr>
            <p:spPr bwMode="auto">
              <a:xfrm>
                <a:off x="3656" y="3276"/>
                <a:ext cx="23" cy="23"/>
              </a:xfrm>
              <a:custGeom>
                <a:avLst/>
                <a:gdLst/>
                <a:ahLst/>
                <a:cxnLst>
                  <a:cxn ang="0">
                    <a:pos x="13" y="0"/>
                  </a:cxn>
                  <a:cxn ang="0">
                    <a:pos x="0" y="23"/>
                  </a:cxn>
                  <a:cxn ang="0">
                    <a:pos x="23" y="23"/>
                  </a:cxn>
                </a:cxnLst>
                <a:rect l="0" t="0" r="r" b="b"/>
                <a:pathLst>
                  <a:path w="23" h="23">
                    <a:moveTo>
                      <a:pt x="13" y="0"/>
                    </a:moveTo>
                    <a:lnTo>
                      <a:pt x="0" y="23"/>
                    </a:lnTo>
                    <a:lnTo>
                      <a:pt x="23" y="23"/>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343" name="Line 447"/>
              <p:cNvSpPr>
                <a:spLocks noChangeShapeType="1"/>
              </p:cNvSpPr>
              <p:nvPr/>
            </p:nvSpPr>
            <p:spPr bwMode="auto">
              <a:xfrm>
                <a:off x="3669" y="3276"/>
                <a:ext cx="1" cy="33"/>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344" name="Freeform 448"/>
              <p:cNvSpPr>
                <a:spLocks/>
              </p:cNvSpPr>
              <p:nvPr/>
            </p:nvSpPr>
            <p:spPr bwMode="auto">
              <a:xfrm>
                <a:off x="3687" y="3276"/>
                <a:ext cx="22" cy="33"/>
              </a:xfrm>
              <a:custGeom>
                <a:avLst/>
                <a:gdLst/>
                <a:ahLst/>
                <a:cxnLst>
                  <a:cxn ang="0">
                    <a:pos x="20" y="0"/>
                  </a:cxn>
                  <a:cxn ang="0">
                    <a:pos x="3" y="0"/>
                  </a:cxn>
                  <a:cxn ang="0">
                    <a:pos x="0" y="13"/>
                  </a:cxn>
                  <a:cxn ang="0">
                    <a:pos x="3" y="12"/>
                  </a:cxn>
                  <a:cxn ang="0">
                    <a:pos x="7" y="11"/>
                  </a:cxn>
                  <a:cxn ang="0">
                    <a:pos x="11" y="11"/>
                  </a:cxn>
                  <a:cxn ang="0">
                    <a:pos x="17" y="12"/>
                  </a:cxn>
                  <a:cxn ang="0">
                    <a:pos x="21" y="16"/>
                  </a:cxn>
                  <a:cxn ang="0">
                    <a:pos x="22" y="20"/>
                  </a:cxn>
                  <a:cxn ang="0">
                    <a:pos x="22" y="24"/>
                  </a:cxn>
                  <a:cxn ang="0">
                    <a:pos x="21" y="28"/>
                  </a:cxn>
                  <a:cxn ang="0">
                    <a:pos x="17" y="31"/>
                  </a:cxn>
                  <a:cxn ang="0">
                    <a:pos x="11" y="33"/>
                  </a:cxn>
                  <a:cxn ang="0">
                    <a:pos x="7" y="33"/>
                  </a:cxn>
                  <a:cxn ang="0">
                    <a:pos x="3" y="31"/>
                  </a:cxn>
                  <a:cxn ang="0">
                    <a:pos x="0" y="30"/>
                  </a:cxn>
                  <a:cxn ang="0">
                    <a:pos x="0" y="27"/>
                  </a:cxn>
                </a:cxnLst>
                <a:rect l="0" t="0" r="r" b="b"/>
                <a:pathLst>
                  <a:path w="22" h="33">
                    <a:moveTo>
                      <a:pt x="20" y="0"/>
                    </a:moveTo>
                    <a:lnTo>
                      <a:pt x="3" y="0"/>
                    </a:lnTo>
                    <a:lnTo>
                      <a:pt x="0" y="13"/>
                    </a:lnTo>
                    <a:lnTo>
                      <a:pt x="3" y="12"/>
                    </a:lnTo>
                    <a:lnTo>
                      <a:pt x="7" y="11"/>
                    </a:lnTo>
                    <a:lnTo>
                      <a:pt x="11" y="11"/>
                    </a:lnTo>
                    <a:lnTo>
                      <a:pt x="17" y="12"/>
                    </a:lnTo>
                    <a:lnTo>
                      <a:pt x="21" y="16"/>
                    </a:lnTo>
                    <a:lnTo>
                      <a:pt x="22" y="20"/>
                    </a:lnTo>
                    <a:lnTo>
                      <a:pt x="22" y="24"/>
                    </a:lnTo>
                    <a:lnTo>
                      <a:pt x="21" y="28"/>
                    </a:lnTo>
                    <a:lnTo>
                      <a:pt x="17" y="31"/>
                    </a:lnTo>
                    <a:lnTo>
                      <a:pt x="11" y="33"/>
                    </a:lnTo>
                    <a:lnTo>
                      <a:pt x="7" y="33"/>
                    </a:lnTo>
                    <a:lnTo>
                      <a:pt x="3" y="31"/>
                    </a:lnTo>
                    <a:lnTo>
                      <a:pt x="0" y="30"/>
                    </a:lnTo>
                    <a:lnTo>
                      <a:pt x="0" y="27"/>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345" name="Freeform 449"/>
              <p:cNvSpPr>
                <a:spLocks/>
              </p:cNvSpPr>
              <p:nvPr/>
            </p:nvSpPr>
            <p:spPr bwMode="auto">
              <a:xfrm>
                <a:off x="3718" y="3270"/>
                <a:ext cx="12" cy="51"/>
              </a:xfrm>
              <a:custGeom>
                <a:avLst/>
                <a:gdLst/>
                <a:ahLst/>
                <a:cxnLst>
                  <a:cxn ang="0">
                    <a:pos x="0" y="0"/>
                  </a:cxn>
                  <a:cxn ang="0">
                    <a:pos x="2" y="3"/>
                  </a:cxn>
                  <a:cxn ang="0">
                    <a:pos x="6" y="7"/>
                  </a:cxn>
                  <a:cxn ang="0">
                    <a:pos x="9" y="14"/>
                  </a:cxn>
                  <a:cxn ang="0">
                    <a:pos x="12" y="22"/>
                  </a:cxn>
                  <a:cxn ang="0">
                    <a:pos x="12" y="29"/>
                  </a:cxn>
                  <a:cxn ang="0">
                    <a:pos x="9" y="36"/>
                  </a:cxn>
                  <a:cxn ang="0">
                    <a:pos x="6" y="41"/>
                  </a:cxn>
                  <a:cxn ang="0">
                    <a:pos x="0" y="51"/>
                  </a:cxn>
                </a:cxnLst>
                <a:rect l="0" t="0" r="r" b="b"/>
                <a:pathLst>
                  <a:path w="12" h="51">
                    <a:moveTo>
                      <a:pt x="0" y="0"/>
                    </a:moveTo>
                    <a:lnTo>
                      <a:pt x="2" y="3"/>
                    </a:lnTo>
                    <a:lnTo>
                      <a:pt x="6" y="7"/>
                    </a:lnTo>
                    <a:lnTo>
                      <a:pt x="9" y="14"/>
                    </a:lnTo>
                    <a:lnTo>
                      <a:pt x="12" y="22"/>
                    </a:lnTo>
                    <a:lnTo>
                      <a:pt x="12" y="29"/>
                    </a:lnTo>
                    <a:lnTo>
                      <a:pt x="9" y="36"/>
                    </a:lnTo>
                    <a:lnTo>
                      <a:pt x="6" y="41"/>
                    </a:lnTo>
                    <a:lnTo>
                      <a:pt x="0" y="51"/>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346" name="Freeform 450"/>
              <p:cNvSpPr>
                <a:spLocks/>
              </p:cNvSpPr>
              <p:nvPr/>
            </p:nvSpPr>
            <p:spPr bwMode="auto">
              <a:xfrm>
                <a:off x="3301" y="3281"/>
                <a:ext cx="20" cy="29"/>
              </a:xfrm>
              <a:custGeom>
                <a:avLst/>
                <a:gdLst/>
                <a:ahLst/>
                <a:cxnLst>
                  <a:cxn ang="0">
                    <a:pos x="10" y="0"/>
                  </a:cxn>
                  <a:cxn ang="0">
                    <a:pos x="0" y="14"/>
                  </a:cxn>
                  <a:cxn ang="0">
                    <a:pos x="10" y="29"/>
                  </a:cxn>
                  <a:cxn ang="0">
                    <a:pos x="20" y="14"/>
                  </a:cxn>
                  <a:cxn ang="0">
                    <a:pos x="10" y="0"/>
                  </a:cxn>
                </a:cxnLst>
                <a:rect l="0" t="0" r="r" b="b"/>
                <a:pathLst>
                  <a:path w="20" h="29">
                    <a:moveTo>
                      <a:pt x="10" y="0"/>
                    </a:moveTo>
                    <a:lnTo>
                      <a:pt x="0" y="14"/>
                    </a:lnTo>
                    <a:lnTo>
                      <a:pt x="10" y="29"/>
                    </a:lnTo>
                    <a:lnTo>
                      <a:pt x="20" y="14"/>
                    </a:lnTo>
                    <a:lnTo>
                      <a:pt x="10" y="0"/>
                    </a:lnTo>
                  </a:path>
                </a:pathLst>
              </a:custGeom>
              <a:noFill/>
              <a:ln w="25400">
                <a:solidFill>
                  <a:srgbClr val="13FF00"/>
                </a:solidFill>
                <a:prstDash val="solid"/>
                <a:round/>
                <a:headEnd/>
                <a:tailEnd/>
              </a:ln>
            </p:spPr>
            <p:txBody>
              <a:bodyPr/>
              <a:lstStyle/>
              <a:p>
                <a:endParaRPr lang="ja-JP" altLang="en-US">
                  <a:solidFill>
                    <a:srgbClr val="2E2E48"/>
                  </a:solidFill>
                </a:endParaRPr>
              </a:p>
            </p:txBody>
          </p:sp>
          <p:sp>
            <p:nvSpPr>
              <p:cNvPr id="81347" name="Freeform 451"/>
              <p:cNvSpPr>
                <a:spLocks/>
              </p:cNvSpPr>
              <p:nvPr/>
            </p:nvSpPr>
            <p:spPr bwMode="auto">
              <a:xfrm>
                <a:off x="2716" y="2311"/>
                <a:ext cx="19" cy="31"/>
              </a:xfrm>
              <a:custGeom>
                <a:avLst/>
                <a:gdLst/>
                <a:ahLst/>
                <a:cxnLst>
                  <a:cxn ang="0">
                    <a:pos x="10" y="0"/>
                  </a:cxn>
                  <a:cxn ang="0">
                    <a:pos x="0" y="15"/>
                  </a:cxn>
                  <a:cxn ang="0">
                    <a:pos x="10" y="31"/>
                  </a:cxn>
                  <a:cxn ang="0">
                    <a:pos x="19" y="15"/>
                  </a:cxn>
                  <a:cxn ang="0">
                    <a:pos x="10" y="0"/>
                  </a:cxn>
                </a:cxnLst>
                <a:rect l="0" t="0" r="r" b="b"/>
                <a:pathLst>
                  <a:path w="19" h="31">
                    <a:moveTo>
                      <a:pt x="10" y="0"/>
                    </a:moveTo>
                    <a:lnTo>
                      <a:pt x="0" y="15"/>
                    </a:lnTo>
                    <a:lnTo>
                      <a:pt x="10" y="31"/>
                    </a:lnTo>
                    <a:lnTo>
                      <a:pt x="19" y="15"/>
                    </a:lnTo>
                    <a:lnTo>
                      <a:pt x="10" y="0"/>
                    </a:lnTo>
                  </a:path>
                </a:pathLst>
              </a:custGeom>
              <a:noFill/>
              <a:ln w="25400">
                <a:solidFill>
                  <a:srgbClr val="13FF00"/>
                </a:solidFill>
                <a:prstDash val="solid"/>
                <a:round/>
                <a:headEnd/>
                <a:tailEnd/>
              </a:ln>
            </p:spPr>
            <p:txBody>
              <a:bodyPr/>
              <a:lstStyle/>
              <a:p>
                <a:endParaRPr lang="ja-JP" altLang="en-US">
                  <a:solidFill>
                    <a:srgbClr val="2E2E48"/>
                  </a:solidFill>
                </a:endParaRPr>
              </a:p>
            </p:txBody>
          </p:sp>
          <p:sp>
            <p:nvSpPr>
              <p:cNvPr id="81348" name="Freeform 452"/>
              <p:cNvSpPr>
                <a:spLocks/>
              </p:cNvSpPr>
              <p:nvPr/>
            </p:nvSpPr>
            <p:spPr bwMode="auto">
              <a:xfrm>
                <a:off x="2271" y="2126"/>
                <a:ext cx="19" cy="29"/>
              </a:xfrm>
              <a:custGeom>
                <a:avLst/>
                <a:gdLst/>
                <a:ahLst/>
                <a:cxnLst>
                  <a:cxn ang="0">
                    <a:pos x="10" y="0"/>
                  </a:cxn>
                  <a:cxn ang="0">
                    <a:pos x="0" y="14"/>
                  </a:cxn>
                  <a:cxn ang="0">
                    <a:pos x="10" y="29"/>
                  </a:cxn>
                  <a:cxn ang="0">
                    <a:pos x="19" y="14"/>
                  </a:cxn>
                  <a:cxn ang="0">
                    <a:pos x="10" y="0"/>
                  </a:cxn>
                </a:cxnLst>
                <a:rect l="0" t="0" r="r" b="b"/>
                <a:pathLst>
                  <a:path w="19" h="29">
                    <a:moveTo>
                      <a:pt x="10" y="0"/>
                    </a:moveTo>
                    <a:lnTo>
                      <a:pt x="0" y="14"/>
                    </a:lnTo>
                    <a:lnTo>
                      <a:pt x="10" y="29"/>
                    </a:lnTo>
                    <a:lnTo>
                      <a:pt x="19" y="14"/>
                    </a:lnTo>
                    <a:lnTo>
                      <a:pt x="10" y="0"/>
                    </a:lnTo>
                  </a:path>
                </a:pathLst>
              </a:custGeom>
              <a:noFill/>
              <a:ln w="25400">
                <a:solidFill>
                  <a:srgbClr val="13FF00"/>
                </a:solidFill>
                <a:prstDash val="solid"/>
                <a:round/>
                <a:headEnd/>
                <a:tailEnd/>
              </a:ln>
            </p:spPr>
            <p:txBody>
              <a:bodyPr/>
              <a:lstStyle/>
              <a:p>
                <a:endParaRPr lang="ja-JP" altLang="en-US">
                  <a:solidFill>
                    <a:srgbClr val="2E2E48"/>
                  </a:solidFill>
                </a:endParaRPr>
              </a:p>
            </p:txBody>
          </p:sp>
          <p:sp>
            <p:nvSpPr>
              <p:cNvPr id="81349" name="Line 453"/>
              <p:cNvSpPr>
                <a:spLocks noChangeShapeType="1"/>
              </p:cNvSpPr>
              <p:nvPr/>
            </p:nvSpPr>
            <p:spPr bwMode="auto">
              <a:xfrm flipV="1">
                <a:off x="2281" y="2023"/>
                <a:ext cx="1" cy="243"/>
              </a:xfrm>
              <a:prstGeom prst="line">
                <a:avLst/>
              </a:prstGeom>
              <a:noFill/>
              <a:ln w="25400">
                <a:solidFill>
                  <a:srgbClr val="13FF00"/>
                </a:solidFill>
                <a:round/>
                <a:headEnd/>
                <a:tailEnd/>
              </a:ln>
            </p:spPr>
            <p:txBody>
              <a:bodyPr/>
              <a:lstStyle/>
              <a:p>
                <a:endParaRPr lang="ja-JP" altLang="en-US">
                  <a:solidFill>
                    <a:srgbClr val="2E2E48"/>
                  </a:solidFill>
                </a:endParaRPr>
              </a:p>
            </p:txBody>
          </p:sp>
          <p:sp>
            <p:nvSpPr>
              <p:cNvPr id="81350" name="Line 454"/>
              <p:cNvSpPr>
                <a:spLocks noChangeShapeType="1"/>
              </p:cNvSpPr>
              <p:nvPr/>
            </p:nvSpPr>
            <p:spPr bwMode="auto">
              <a:xfrm flipV="1">
                <a:off x="2726" y="2191"/>
                <a:ext cx="1" cy="266"/>
              </a:xfrm>
              <a:prstGeom prst="line">
                <a:avLst/>
              </a:prstGeom>
              <a:noFill/>
              <a:ln w="25400">
                <a:solidFill>
                  <a:srgbClr val="13FF00"/>
                </a:solidFill>
                <a:round/>
                <a:headEnd/>
                <a:tailEnd/>
              </a:ln>
            </p:spPr>
            <p:txBody>
              <a:bodyPr/>
              <a:lstStyle/>
              <a:p>
                <a:endParaRPr lang="ja-JP" altLang="en-US">
                  <a:solidFill>
                    <a:srgbClr val="2E2E48"/>
                  </a:solidFill>
                </a:endParaRPr>
              </a:p>
            </p:txBody>
          </p:sp>
          <p:sp>
            <p:nvSpPr>
              <p:cNvPr id="81351" name="Line 455"/>
              <p:cNvSpPr>
                <a:spLocks noChangeShapeType="1"/>
              </p:cNvSpPr>
              <p:nvPr/>
            </p:nvSpPr>
            <p:spPr bwMode="auto">
              <a:xfrm flipH="1">
                <a:off x="3373" y="3116"/>
                <a:ext cx="12" cy="33"/>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352" name="Line 456"/>
              <p:cNvSpPr>
                <a:spLocks noChangeShapeType="1"/>
              </p:cNvSpPr>
              <p:nvPr/>
            </p:nvSpPr>
            <p:spPr bwMode="auto">
              <a:xfrm>
                <a:off x="3385" y="3116"/>
                <a:ext cx="13" cy="33"/>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353" name="Line 457"/>
              <p:cNvSpPr>
                <a:spLocks noChangeShapeType="1"/>
              </p:cNvSpPr>
              <p:nvPr/>
            </p:nvSpPr>
            <p:spPr bwMode="auto">
              <a:xfrm>
                <a:off x="3377" y="3138"/>
                <a:ext cx="16" cy="1"/>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354" name="Line 458"/>
              <p:cNvSpPr>
                <a:spLocks noChangeShapeType="1"/>
              </p:cNvSpPr>
              <p:nvPr/>
            </p:nvSpPr>
            <p:spPr bwMode="auto">
              <a:xfrm>
                <a:off x="3407" y="3116"/>
                <a:ext cx="1" cy="33"/>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355" name="Line 459"/>
              <p:cNvSpPr>
                <a:spLocks noChangeShapeType="1"/>
              </p:cNvSpPr>
              <p:nvPr/>
            </p:nvSpPr>
            <p:spPr bwMode="auto">
              <a:xfrm>
                <a:off x="3407" y="3116"/>
                <a:ext cx="21" cy="33"/>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356" name="Line 460"/>
              <p:cNvSpPr>
                <a:spLocks noChangeShapeType="1"/>
              </p:cNvSpPr>
              <p:nvPr/>
            </p:nvSpPr>
            <p:spPr bwMode="auto">
              <a:xfrm>
                <a:off x="3428" y="3116"/>
                <a:ext cx="1" cy="33"/>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357" name="Line 461"/>
              <p:cNvSpPr>
                <a:spLocks noChangeShapeType="1"/>
              </p:cNvSpPr>
              <p:nvPr/>
            </p:nvSpPr>
            <p:spPr bwMode="auto">
              <a:xfrm>
                <a:off x="3441" y="3116"/>
                <a:ext cx="1" cy="33"/>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358" name="Line 462"/>
              <p:cNvSpPr>
                <a:spLocks noChangeShapeType="1"/>
              </p:cNvSpPr>
              <p:nvPr/>
            </p:nvSpPr>
            <p:spPr bwMode="auto">
              <a:xfrm>
                <a:off x="3441" y="3149"/>
                <a:ext cx="20" cy="1"/>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359" name="Freeform 463"/>
              <p:cNvSpPr>
                <a:spLocks/>
              </p:cNvSpPr>
              <p:nvPr/>
            </p:nvSpPr>
            <p:spPr bwMode="auto">
              <a:xfrm>
                <a:off x="3483" y="3111"/>
                <a:ext cx="12" cy="51"/>
              </a:xfrm>
              <a:custGeom>
                <a:avLst/>
                <a:gdLst/>
                <a:ahLst/>
                <a:cxnLst>
                  <a:cxn ang="0">
                    <a:pos x="12" y="0"/>
                  </a:cxn>
                  <a:cxn ang="0">
                    <a:pos x="8" y="3"/>
                  </a:cxn>
                  <a:cxn ang="0">
                    <a:pos x="5" y="7"/>
                  </a:cxn>
                  <a:cxn ang="0">
                    <a:pos x="1" y="15"/>
                  </a:cxn>
                  <a:cxn ang="0">
                    <a:pos x="0" y="22"/>
                  </a:cxn>
                  <a:cxn ang="0">
                    <a:pos x="0" y="27"/>
                  </a:cxn>
                  <a:cxn ang="0">
                    <a:pos x="1" y="36"/>
                  </a:cxn>
                  <a:cxn ang="0">
                    <a:pos x="5" y="42"/>
                  </a:cxn>
                  <a:cxn ang="0">
                    <a:pos x="8" y="48"/>
                  </a:cxn>
                  <a:cxn ang="0">
                    <a:pos x="12" y="51"/>
                  </a:cxn>
                </a:cxnLst>
                <a:rect l="0" t="0" r="r" b="b"/>
                <a:pathLst>
                  <a:path w="12" h="51">
                    <a:moveTo>
                      <a:pt x="12" y="0"/>
                    </a:moveTo>
                    <a:lnTo>
                      <a:pt x="8" y="3"/>
                    </a:lnTo>
                    <a:lnTo>
                      <a:pt x="5" y="7"/>
                    </a:lnTo>
                    <a:lnTo>
                      <a:pt x="1" y="15"/>
                    </a:lnTo>
                    <a:lnTo>
                      <a:pt x="0" y="22"/>
                    </a:lnTo>
                    <a:lnTo>
                      <a:pt x="0" y="27"/>
                    </a:lnTo>
                    <a:lnTo>
                      <a:pt x="1" y="36"/>
                    </a:lnTo>
                    <a:lnTo>
                      <a:pt x="5" y="42"/>
                    </a:lnTo>
                    <a:lnTo>
                      <a:pt x="8" y="48"/>
                    </a:lnTo>
                    <a:lnTo>
                      <a:pt x="12" y="51"/>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360" name="Freeform 464"/>
              <p:cNvSpPr>
                <a:spLocks/>
              </p:cNvSpPr>
              <p:nvPr/>
            </p:nvSpPr>
            <p:spPr bwMode="auto">
              <a:xfrm>
                <a:off x="3503" y="3116"/>
                <a:ext cx="24" cy="22"/>
              </a:xfrm>
              <a:custGeom>
                <a:avLst/>
                <a:gdLst/>
                <a:ahLst/>
                <a:cxnLst>
                  <a:cxn ang="0">
                    <a:pos x="17" y="0"/>
                  </a:cxn>
                  <a:cxn ang="0">
                    <a:pos x="0" y="22"/>
                  </a:cxn>
                  <a:cxn ang="0">
                    <a:pos x="24" y="22"/>
                  </a:cxn>
                </a:cxnLst>
                <a:rect l="0" t="0" r="r" b="b"/>
                <a:pathLst>
                  <a:path w="24" h="22">
                    <a:moveTo>
                      <a:pt x="17" y="0"/>
                    </a:moveTo>
                    <a:lnTo>
                      <a:pt x="0" y="22"/>
                    </a:lnTo>
                    <a:lnTo>
                      <a:pt x="24" y="22"/>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361" name="Line 465"/>
              <p:cNvSpPr>
                <a:spLocks noChangeShapeType="1"/>
              </p:cNvSpPr>
              <p:nvPr/>
            </p:nvSpPr>
            <p:spPr bwMode="auto">
              <a:xfrm>
                <a:off x="3520" y="3116"/>
                <a:ext cx="1" cy="33"/>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362" name="Freeform 466"/>
              <p:cNvSpPr>
                <a:spLocks/>
              </p:cNvSpPr>
              <p:nvPr/>
            </p:nvSpPr>
            <p:spPr bwMode="auto">
              <a:xfrm>
                <a:off x="3535" y="3116"/>
                <a:ext cx="22" cy="33"/>
              </a:xfrm>
              <a:custGeom>
                <a:avLst/>
                <a:gdLst/>
                <a:ahLst/>
                <a:cxnLst>
                  <a:cxn ang="0">
                    <a:pos x="3" y="0"/>
                  </a:cxn>
                  <a:cxn ang="0">
                    <a:pos x="20" y="0"/>
                  </a:cxn>
                  <a:cxn ang="0">
                    <a:pos x="12" y="14"/>
                  </a:cxn>
                  <a:cxn ang="0">
                    <a:pos x="16" y="14"/>
                  </a:cxn>
                  <a:cxn ang="0">
                    <a:pos x="19" y="15"/>
                  </a:cxn>
                  <a:cxn ang="0">
                    <a:pos x="20" y="17"/>
                  </a:cxn>
                  <a:cxn ang="0">
                    <a:pos x="22" y="21"/>
                  </a:cxn>
                  <a:cxn ang="0">
                    <a:pos x="22" y="25"/>
                  </a:cxn>
                  <a:cxn ang="0">
                    <a:pos x="20" y="29"/>
                  </a:cxn>
                  <a:cxn ang="0">
                    <a:pos x="18" y="32"/>
                  </a:cxn>
                  <a:cxn ang="0">
                    <a:pos x="14" y="33"/>
                  </a:cxn>
                  <a:cxn ang="0">
                    <a:pos x="8" y="33"/>
                  </a:cxn>
                  <a:cxn ang="0">
                    <a:pos x="3" y="32"/>
                  </a:cxn>
                  <a:cxn ang="0">
                    <a:pos x="1" y="31"/>
                  </a:cxn>
                  <a:cxn ang="0">
                    <a:pos x="0" y="28"/>
                  </a:cxn>
                </a:cxnLst>
                <a:rect l="0" t="0" r="r" b="b"/>
                <a:pathLst>
                  <a:path w="22" h="33">
                    <a:moveTo>
                      <a:pt x="3" y="0"/>
                    </a:moveTo>
                    <a:lnTo>
                      <a:pt x="20" y="0"/>
                    </a:lnTo>
                    <a:lnTo>
                      <a:pt x="12" y="14"/>
                    </a:lnTo>
                    <a:lnTo>
                      <a:pt x="16" y="14"/>
                    </a:lnTo>
                    <a:lnTo>
                      <a:pt x="19" y="15"/>
                    </a:lnTo>
                    <a:lnTo>
                      <a:pt x="20" y="17"/>
                    </a:lnTo>
                    <a:lnTo>
                      <a:pt x="22" y="21"/>
                    </a:lnTo>
                    <a:lnTo>
                      <a:pt x="22" y="25"/>
                    </a:lnTo>
                    <a:lnTo>
                      <a:pt x="20" y="29"/>
                    </a:lnTo>
                    <a:lnTo>
                      <a:pt x="18" y="32"/>
                    </a:lnTo>
                    <a:lnTo>
                      <a:pt x="14" y="33"/>
                    </a:lnTo>
                    <a:lnTo>
                      <a:pt x="8" y="33"/>
                    </a:lnTo>
                    <a:lnTo>
                      <a:pt x="3" y="32"/>
                    </a:lnTo>
                    <a:lnTo>
                      <a:pt x="1" y="31"/>
                    </a:lnTo>
                    <a:lnTo>
                      <a:pt x="0" y="28"/>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363" name="Freeform 467"/>
              <p:cNvSpPr>
                <a:spLocks/>
              </p:cNvSpPr>
              <p:nvPr/>
            </p:nvSpPr>
            <p:spPr bwMode="auto">
              <a:xfrm>
                <a:off x="3566" y="3111"/>
                <a:ext cx="11" cy="51"/>
              </a:xfrm>
              <a:custGeom>
                <a:avLst/>
                <a:gdLst/>
                <a:ahLst/>
                <a:cxnLst>
                  <a:cxn ang="0">
                    <a:pos x="0" y="0"/>
                  </a:cxn>
                  <a:cxn ang="0">
                    <a:pos x="5" y="3"/>
                  </a:cxn>
                  <a:cxn ang="0">
                    <a:pos x="7" y="7"/>
                  </a:cxn>
                  <a:cxn ang="0">
                    <a:pos x="10" y="15"/>
                  </a:cxn>
                  <a:cxn ang="0">
                    <a:pos x="11" y="22"/>
                  </a:cxn>
                  <a:cxn ang="0">
                    <a:pos x="11" y="27"/>
                  </a:cxn>
                  <a:cxn ang="0">
                    <a:pos x="10" y="36"/>
                  </a:cxn>
                  <a:cxn ang="0">
                    <a:pos x="7" y="42"/>
                  </a:cxn>
                  <a:cxn ang="0">
                    <a:pos x="5" y="48"/>
                  </a:cxn>
                  <a:cxn ang="0">
                    <a:pos x="0" y="51"/>
                  </a:cxn>
                </a:cxnLst>
                <a:rect l="0" t="0" r="r" b="b"/>
                <a:pathLst>
                  <a:path w="11" h="51">
                    <a:moveTo>
                      <a:pt x="0" y="0"/>
                    </a:moveTo>
                    <a:lnTo>
                      <a:pt x="5" y="3"/>
                    </a:lnTo>
                    <a:lnTo>
                      <a:pt x="7" y="7"/>
                    </a:lnTo>
                    <a:lnTo>
                      <a:pt x="10" y="15"/>
                    </a:lnTo>
                    <a:lnTo>
                      <a:pt x="11" y="22"/>
                    </a:lnTo>
                    <a:lnTo>
                      <a:pt x="11" y="27"/>
                    </a:lnTo>
                    <a:lnTo>
                      <a:pt x="10" y="36"/>
                    </a:lnTo>
                    <a:lnTo>
                      <a:pt x="7" y="42"/>
                    </a:lnTo>
                    <a:lnTo>
                      <a:pt x="5" y="48"/>
                    </a:lnTo>
                    <a:lnTo>
                      <a:pt x="0" y="51"/>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364" name="Line 468"/>
              <p:cNvSpPr>
                <a:spLocks noChangeShapeType="1"/>
              </p:cNvSpPr>
              <p:nvPr/>
            </p:nvSpPr>
            <p:spPr bwMode="auto">
              <a:xfrm flipV="1">
                <a:off x="1992" y="1428"/>
                <a:ext cx="1" cy="263"/>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365" name="Freeform 469"/>
              <p:cNvSpPr>
                <a:spLocks/>
              </p:cNvSpPr>
              <p:nvPr/>
            </p:nvSpPr>
            <p:spPr bwMode="auto">
              <a:xfrm>
                <a:off x="3296" y="3123"/>
                <a:ext cx="30" cy="29"/>
              </a:xfrm>
              <a:custGeom>
                <a:avLst/>
                <a:gdLst/>
                <a:ahLst/>
                <a:cxnLst>
                  <a:cxn ang="0">
                    <a:pos x="0" y="19"/>
                  </a:cxn>
                  <a:cxn ang="0">
                    <a:pos x="9" y="19"/>
                  </a:cxn>
                  <a:cxn ang="0">
                    <a:pos x="9" y="29"/>
                  </a:cxn>
                  <a:cxn ang="0">
                    <a:pos x="20" y="29"/>
                  </a:cxn>
                  <a:cxn ang="0">
                    <a:pos x="20" y="19"/>
                  </a:cxn>
                  <a:cxn ang="0">
                    <a:pos x="30" y="19"/>
                  </a:cxn>
                  <a:cxn ang="0">
                    <a:pos x="30" y="10"/>
                  </a:cxn>
                  <a:cxn ang="0">
                    <a:pos x="20" y="10"/>
                  </a:cxn>
                  <a:cxn ang="0">
                    <a:pos x="20" y="0"/>
                  </a:cxn>
                  <a:cxn ang="0">
                    <a:pos x="9" y="0"/>
                  </a:cxn>
                  <a:cxn ang="0">
                    <a:pos x="9" y="10"/>
                  </a:cxn>
                  <a:cxn ang="0">
                    <a:pos x="0" y="10"/>
                  </a:cxn>
                  <a:cxn ang="0">
                    <a:pos x="0" y="19"/>
                  </a:cxn>
                </a:cxnLst>
                <a:rect l="0" t="0" r="r" b="b"/>
                <a:pathLst>
                  <a:path w="30" h="29">
                    <a:moveTo>
                      <a:pt x="0" y="19"/>
                    </a:moveTo>
                    <a:lnTo>
                      <a:pt x="9" y="19"/>
                    </a:lnTo>
                    <a:lnTo>
                      <a:pt x="9" y="29"/>
                    </a:lnTo>
                    <a:lnTo>
                      <a:pt x="20" y="29"/>
                    </a:lnTo>
                    <a:lnTo>
                      <a:pt x="20" y="19"/>
                    </a:lnTo>
                    <a:lnTo>
                      <a:pt x="30" y="19"/>
                    </a:lnTo>
                    <a:lnTo>
                      <a:pt x="30" y="10"/>
                    </a:lnTo>
                    <a:lnTo>
                      <a:pt x="20" y="10"/>
                    </a:lnTo>
                    <a:lnTo>
                      <a:pt x="20" y="0"/>
                    </a:lnTo>
                    <a:lnTo>
                      <a:pt x="9" y="0"/>
                    </a:lnTo>
                    <a:lnTo>
                      <a:pt x="9" y="10"/>
                    </a:lnTo>
                    <a:lnTo>
                      <a:pt x="0" y="10"/>
                    </a:lnTo>
                    <a:lnTo>
                      <a:pt x="0" y="19"/>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366" name="Freeform 470"/>
              <p:cNvSpPr>
                <a:spLocks/>
              </p:cNvSpPr>
              <p:nvPr/>
            </p:nvSpPr>
            <p:spPr bwMode="auto">
              <a:xfrm>
                <a:off x="1977" y="1528"/>
                <a:ext cx="30" cy="31"/>
              </a:xfrm>
              <a:custGeom>
                <a:avLst/>
                <a:gdLst/>
                <a:ahLst/>
                <a:cxnLst>
                  <a:cxn ang="0">
                    <a:pos x="0" y="20"/>
                  </a:cxn>
                  <a:cxn ang="0">
                    <a:pos x="10" y="20"/>
                  </a:cxn>
                  <a:cxn ang="0">
                    <a:pos x="10" y="31"/>
                  </a:cxn>
                  <a:cxn ang="0">
                    <a:pos x="19" y="31"/>
                  </a:cxn>
                  <a:cxn ang="0">
                    <a:pos x="19" y="20"/>
                  </a:cxn>
                  <a:cxn ang="0">
                    <a:pos x="30" y="20"/>
                  </a:cxn>
                  <a:cxn ang="0">
                    <a:pos x="30" y="10"/>
                  </a:cxn>
                  <a:cxn ang="0">
                    <a:pos x="19" y="10"/>
                  </a:cxn>
                  <a:cxn ang="0">
                    <a:pos x="19" y="0"/>
                  </a:cxn>
                  <a:cxn ang="0">
                    <a:pos x="10" y="0"/>
                  </a:cxn>
                  <a:cxn ang="0">
                    <a:pos x="10" y="10"/>
                  </a:cxn>
                  <a:cxn ang="0">
                    <a:pos x="0" y="10"/>
                  </a:cxn>
                  <a:cxn ang="0">
                    <a:pos x="0" y="20"/>
                  </a:cxn>
                </a:cxnLst>
                <a:rect l="0" t="0" r="r" b="b"/>
                <a:pathLst>
                  <a:path w="30" h="31">
                    <a:moveTo>
                      <a:pt x="0" y="20"/>
                    </a:moveTo>
                    <a:lnTo>
                      <a:pt x="10" y="20"/>
                    </a:lnTo>
                    <a:lnTo>
                      <a:pt x="10" y="31"/>
                    </a:lnTo>
                    <a:lnTo>
                      <a:pt x="19" y="31"/>
                    </a:lnTo>
                    <a:lnTo>
                      <a:pt x="19" y="20"/>
                    </a:lnTo>
                    <a:lnTo>
                      <a:pt x="30" y="20"/>
                    </a:lnTo>
                    <a:lnTo>
                      <a:pt x="30" y="10"/>
                    </a:lnTo>
                    <a:lnTo>
                      <a:pt x="19" y="10"/>
                    </a:lnTo>
                    <a:lnTo>
                      <a:pt x="19" y="0"/>
                    </a:lnTo>
                    <a:lnTo>
                      <a:pt x="10" y="0"/>
                    </a:lnTo>
                    <a:lnTo>
                      <a:pt x="10" y="10"/>
                    </a:lnTo>
                    <a:lnTo>
                      <a:pt x="0" y="10"/>
                    </a:lnTo>
                    <a:lnTo>
                      <a:pt x="0" y="20"/>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367" name="Line 471"/>
              <p:cNvSpPr>
                <a:spLocks noChangeShapeType="1"/>
              </p:cNvSpPr>
              <p:nvPr/>
            </p:nvSpPr>
            <p:spPr bwMode="auto">
              <a:xfrm>
                <a:off x="3377" y="3197"/>
                <a:ext cx="1" cy="33"/>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368" name="Freeform 472"/>
              <p:cNvSpPr>
                <a:spLocks/>
              </p:cNvSpPr>
              <p:nvPr/>
            </p:nvSpPr>
            <p:spPr bwMode="auto">
              <a:xfrm>
                <a:off x="3377" y="3197"/>
                <a:ext cx="22" cy="15"/>
              </a:xfrm>
              <a:custGeom>
                <a:avLst/>
                <a:gdLst/>
                <a:ahLst/>
                <a:cxnLst>
                  <a:cxn ang="0">
                    <a:pos x="0" y="0"/>
                  </a:cxn>
                  <a:cxn ang="0">
                    <a:pos x="15" y="0"/>
                  </a:cxn>
                  <a:cxn ang="0">
                    <a:pos x="19" y="2"/>
                  </a:cxn>
                  <a:cxn ang="0">
                    <a:pos x="21" y="3"/>
                  </a:cxn>
                  <a:cxn ang="0">
                    <a:pos x="22" y="6"/>
                  </a:cxn>
                  <a:cxn ang="0">
                    <a:pos x="22" y="9"/>
                  </a:cxn>
                  <a:cxn ang="0">
                    <a:pos x="21" y="11"/>
                  </a:cxn>
                  <a:cxn ang="0">
                    <a:pos x="19" y="14"/>
                  </a:cxn>
                  <a:cxn ang="0">
                    <a:pos x="15" y="15"/>
                  </a:cxn>
                </a:cxnLst>
                <a:rect l="0" t="0" r="r" b="b"/>
                <a:pathLst>
                  <a:path w="22" h="15">
                    <a:moveTo>
                      <a:pt x="0" y="0"/>
                    </a:moveTo>
                    <a:lnTo>
                      <a:pt x="15" y="0"/>
                    </a:lnTo>
                    <a:lnTo>
                      <a:pt x="19" y="2"/>
                    </a:lnTo>
                    <a:lnTo>
                      <a:pt x="21" y="3"/>
                    </a:lnTo>
                    <a:lnTo>
                      <a:pt x="22" y="6"/>
                    </a:lnTo>
                    <a:lnTo>
                      <a:pt x="22" y="9"/>
                    </a:lnTo>
                    <a:lnTo>
                      <a:pt x="21" y="11"/>
                    </a:lnTo>
                    <a:lnTo>
                      <a:pt x="19" y="14"/>
                    </a:lnTo>
                    <a:lnTo>
                      <a:pt x="15" y="15"/>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369" name="Freeform 473"/>
              <p:cNvSpPr>
                <a:spLocks/>
              </p:cNvSpPr>
              <p:nvPr/>
            </p:nvSpPr>
            <p:spPr bwMode="auto">
              <a:xfrm>
                <a:off x="3377" y="3212"/>
                <a:ext cx="22" cy="18"/>
              </a:xfrm>
              <a:custGeom>
                <a:avLst/>
                <a:gdLst/>
                <a:ahLst/>
                <a:cxnLst>
                  <a:cxn ang="0">
                    <a:pos x="0" y="0"/>
                  </a:cxn>
                  <a:cxn ang="0">
                    <a:pos x="15" y="0"/>
                  </a:cxn>
                  <a:cxn ang="0">
                    <a:pos x="19" y="2"/>
                  </a:cxn>
                  <a:cxn ang="0">
                    <a:pos x="21" y="3"/>
                  </a:cxn>
                  <a:cxn ang="0">
                    <a:pos x="22" y="6"/>
                  </a:cxn>
                  <a:cxn ang="0">
                    <a:pos x="22" y="11"/>
                  </a:cxn>
                  <a:cxn ang="0">
                    <a:pos x="21" y="14"/>
                  </a:cxn>
                  <a:cxn ang="0">
                    <a:pos x="19" y="17"/>
                  </a:cxn>
                  <a:cxn ang="0">
                    <a:pos x="15" y="18"/>
                  </a:cxn>
                  <a:cxn ang="0">
                    <a:pos x="0" y="18"/>
                  </a:cxn>
                </a:cxnLst>
                <a:rect l="0" t="0" r="r" b="b"/>
                <a:pathLst>
                  <a:path w="22" h="18">
                    <a:moveTo>
                      <a:pt x="0" y="0"/>
                    </a:moveTo>
                    <a:lnTo>
                      <a:pt x="15" y="0"/>
                    </a:lnTo>
                    <a:lnTo>
                      <a:pt x="19" y="2"/>
                    </a:lnTo>
                    <a:lnTo>
                      <a:pt x="21" y="3"/>
                    </a:lnTo>
                    <a:lnTo>
                      <a:pt x="22" y="6"/>
                    </a:lnTo>
                    <a:lnTo>
                      <a:pt x="22" y="11"/>
                    </a:lnTo>
                    <a:lnTo>
                      <a:pt x="21" y="14"/>
                    </a:lnTo>
                    <a:lnTo>
                      <a:pt x="19" y="17"/>
                    </a:lnTo>
                    <a:lnTo>
                      <a:pt x="15" y="18"/>
                    </a:lnTo>
                    <a:lnTo>
                      <a:pt x="0" y="18"/>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370" name="Line 474"/>
              <p:cNvSpPr>
                <a:spLocks noChangeShapeType="1"/>
              </p:cNvSpPr>
              <p:nvPr/>
            </p:nvSpPr>
            <p:spPr bwMode="auto">
              <a:xfrm>
                <a:off x="3411" y="3197"/>
                <a:ext cx="1" cy="33"/>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371" name="Line 475"/>
              <p:cNvSpPr>
                <a:spLocks noChangeShapeType="1"/>
              </p:cNvSpPr>
              <p:nvPr/>
            </p:nvSpPr>
            <p:spPr bwMode="auto">
              <a:xfrm>
                <a:off x="3411" y="3197"/>
                <a:ext cx="22" cy="33"/>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372" name="Line 476"/>
              <p:cNvSpPr>
                <a:spLocks noChangeShapeType="1"/>
              </p:cNvSpPr>
              <p:nvPr/>
            </p:nvSpPr>
            <p:spPr bwMode="auto">
              <a:xfrm>
                <a:off x="3433" y="3197"/>
                <a:ext cx="1" cy="33"/>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373" name="Line 477"/>
              <p:cNvSpPr>
                <a:spLocks noChangeShapeType="1"/>
              </p:cNvSpPr>
              <p:nvPr/>
            </p:nvSpPr>
            <p:spPr bwMode="auto">
              <a:xfrm>
                <a:off x="3446" y="3197"/>
                <a:ext cx="1" cy="33"/>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374" name="Line 478"/>
              <p:cNvSpPr>
                <a:spLocks noChangeShapeType="1"/>
              </p:cNvSpPr>
              <p:nvPr/>
            </p:nvSpPr>
            <p:spPr bwMode="auto">
              <a:xfrm>
                <a:off x="3446" y="3230"/>
                <a:ext cx="19" cy="1"/>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375" name="Line 479"/>
              <p:cNvSpPr>
                <a:spLocks noChangeShapeType="1"/>
              </p:cNvSpPr>
              <p:nvPr/>
            </p:nvSpPr>
            <p:spPr bwMode="auto">
              <a:xfrm flipH="1">
                <a:off x="3492" y="3197"/>
                <a:ext cx="15" cy="33"/>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376" name="Line 480"/>
              <p:cNvSpPr>
                <a:spLocks noChangeShapeType="1"/>
              </p:cNvSpPr>
              <p:nvPr/>
            </p:nvSpPr>
            <p:spPr bwMode="auto">
              <a:xfrm>
                <a:off x="3485" y="3197"/>
                <a:ext cx="22" cy="1"/>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377" name="Freeform 481"/>
              <p:cNvSpPr>
                <a:spLocks/>
              </p:cNvSpPr>
              <p:nvPr/>
            </p:nvSpPr>
            <p:spPr bwMode="auto">
              <a:xfrm>
                <a:off x="3535" y="3189"/>
                <a:ext cx="12" cy="51"/>
              </a:xfrm>
              <a:custGeom>
                <a:avLst/>
                <a:gdLst/>
                <a:ahLst/>
                <a:cxnLst>
                  <a:cxn ang="0">
                    <a:pos x="12" y="0"/>
                  </a:cxn>
                  <a:cxn ang="0">
                    <a:pos x="8" y="4"/>
                  </a:cxn>
                  <a:cxn ang="0">
                    <a:pos x="4" y="10"/>
                  </a:cxn>
                  <a:cxn ang="0">
                    <a:pos x="1" y="15"/>
                  </a:cxn>
                  <a:cxn ang="0">
                    <a:pos x="0" y="23"/>
                  </a:cxn>
                  <a:cxn ang="0">
                    <a:pos x="0" y="29"/>
                  </a:cxn>
                  <a:cxn ang="0">
                    <a:pos x="1" y="37"/>
                  </a:cxn>
                  <a:cxn ang="0">
                    <a:pos x="4" y="44"/>
                  </a:cxn>
                  <a:cxn ang="0">
                    <a:pos x="12" y="51"/>
                  </a:cxn>
                </a:cxnLst>
                <a:rect l="0" t="0" r="r" b="b"/>
                <a:pathLst>
                  <a:path w="12" h="51">
                    <a:moveTo>
                      <a:pt x="12" y="0"/>
                    </a:moveTo>
                    <a:lnTo>
                      <a:pt x="8" y="4"/>
                    </a:lnTo>
                    <a:lnTo>
                      <a:pt x="4" y="10"/>
                    </a:lnTo>
                    <a:lnTo>
                      <a:pt x="1" y="15"/>
                    </a:lnTo>
                    <a:lnTo>
                      <a:pt x="0" y="23"/>
                    </a:lnTo>
                    <a:lnTo>
                      <a:pt x="0" y="29"/>
                    </a:lnTo>
                    <a:lnTo>
                      <a:pt x="1" y="37"/>
                    </a:lnTo>
                    <a:lnTo>
                      <a:pt x="4" y="44"/>
                    </a:lnTo>
                    <a:lnTo>
                      <a:pt x="12" y="51"/>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378" name="Freeform 482"/>
              <p:cNvSpPr>
                <a:spLocks/>
              </p:cNvSpPr>
              <p:nvPr/>
            </p:nvSpPr>
            <p:spPr bwMode="auto">
              <a:xfrm>
                <a:off x="3555" y="3197"/>
                <a:ext cx="24" cy="21"/>
              </a:xfrm>
              <a:custGeom>
                <a:avLst/>
                <a:gdLst/>
                <a:ahLst/>
                <a:cxnLst>
                  <a:cxn ang="0">
                    <a:pos x="17" y="0"/>
                  </a:cxn>
                  <a:cxn ang="0">
                    <a:pos x="0" y="21"/>
                  </a:cxn>
                  <a:cxn ang="0">
                    <a:pos x="24" y="21"/>
                  </a:cxn>
                </a:cxnLst>
                <a:rect l="0" t="0" r="r" b="b"/>
                <a:pathLst>
                  <a:path w="24" h="21">
                    <a:moveTo>
                      <a:pt x="17" y="0"/>
                    </a:moveTo>
                    <a:lnTo>
                      <a:pt x="0" y="21"/>
                    </a:lnTo>
                    <a:lnTo>
                      <a:pt x="24" y="21"/>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379" name="Line 483"/>
              <p:cNvSpPr>
                <a:spLocks noChangeShapeType="1"/>
              </p:cNvSpPr>
              <p:nvPr/>
            </p:nvSpPr>
            <p:spPr bwMode="auto">
              <a:xfrm>
                <a:off x="3572" y="3197"/>
                <a:ext cx="1" cy="33"/>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380" name="Freeform 484"/>
              <p:cNvSpPr>
                <a:spLocks/>
              </p:cNvSpPr>
              <p:nvPr/>
            </p:nvSpPr>
            <p:spPr bwMode="auto">
              <a:xfrm>
                <a:off x="3587" y="3197"/>
                <a:ext cx="23" cy="21"/>
              </a:xfrm>
              <a:custGeom>
                <a:avLst/>
                <a:gdLst/>
                <a:ahLst/>
                <a:cxnLst>
                  <a:cxn ang="0">
                    <a:pos x="17" y="0"/>
                  </a:cxn>
                  <a:cxn ang="0">
                    <a:pos x="0" y="21"/>
                  </a:cxn>
                  <a:cxn ang="0">
                    <a:pos x="23" y="21"/>
                  </a:cxn>
                </a:cxnLst>
                <a:rect l="0" t="0" r="r" b="b"/>
                <a:pathLst>
                  <a:path w="23" h="21">
                    <a:moveTo>
                      <a:pt x="17" y="0"/>
                    </a:moveTo>
                    <a:lnTo>
                      <a:pt x="0" y="21"/>
                    </a:lnTo>
                    <a:lnTo>
                      <a:pt x="23" y="21"/>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381" name="Line 485"/>
              <p:cNvSpPr>
                <a:spLocks noChangeShapeType="1"/>
              </p:cNvSpPr>
              <p:nvPr/>
            </p:nvSpPr>
            <p:spPr bwMode="auto">
              <a:xfrm>
                <a:off x="3604" y="3197"/>
                <a:ext cx="1" cy="33"/>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382" name="Freeform 486"/>
              <p:cNvSpPr>
                <a:spLocks/>
              </p:cNvSpPr>
              <p:nvPr/>
            </p:nvSpPr>
            <p:spPr bwMode="auto">
              <a:xfrm>
                <a:off x="3617" y="3189"/>
                <a:ext cx="13" cy="51"/>
              </a:xfrm>
              <a:custGeom>
                <a:avLst/>
                <a:gdLst/>
                <a:ahLst/>
                <a:cxnLst>
                  <a:cxn ang="0">
                    <a:pos x="0" y="0"/>
                  </a:cxn>
                  <a:cxn ang="0">
                    <a:pos x="6" y="4"/>
                  </a:cxn>
                  <a:cxn ang="0">
                    <a:pos x="11" y="15"/>
                  </a:cxn>
                  <a:cxn ang="0">
                    <a:pos x="13" y="23"/>
                  </a:cxn>
                  <a:cxn ang="0">
                    <a:pos x="13" y="29"/>
                  </a:cxn>
                  <a:cxn ang="0">
                    <a:pos x="11" y="37"/>
                  </a:cxn>
                  <a:cxn ang="0">
                    <a:pos x="9" y="44"/>
                  </a:cxn>
                  <a:cxn ang="0">
                    <a:pos x="6" y="48"/>
                  </a:cxn>
                  <a:cxn ang="0">
                    <a:pos x="0" y="51"/>
                  </a:cxn>
                </a:cxnLst>
                <a:rect l="0" t="0" r="r" b="b"/>
                <a:pathLst>
                  <a:path w="13" h="51">
                    <a:moveTo>
                      <a:pt x="0" y="0"/>
                    </a:moveTo>
                    <a:lnTo>
                      <a:pt x="6" y="4"/>
                    </a:lnTo>
                    <a:lnTo>
                      <a:pt x="11" y="15"/>
                    </a:lnTo>
                    <a:lnTo>
                      <a:pt x="13" y="23"/>
                    </a:lnTo>
                    <a:lnTo>
                      <a:pt x="13" y="29"/>
                    </a:lnTo>
                    <a:lnTo>
                      <a:pt x="11" y="37"/>
                    </a:lnTo>
                    <a:lnTo>
                      <a:pt x="9" y="44"/>
                    </a:lnTo>
                    <a:lnTo>
                      <a:pt x="6" y="48"/>
                    </a:lnTo>
                    <a:lnTo>
                      <a:pt x="0" y="51"/>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383" name="Freeform 487"/>
              <p:cNvSpPr>
                <a:spLocks/>
              </p:cNvSpPr>
              <p:nvPr/>
            </p:nvSpPr>
            <p:spPr bwMode="auto">
              <a:xfrm>
                <a:off x="3296" y="3201"/>
                <a:ext cx="30" cy="31"/>
              </a:xfrm>
              <a:custGeom>
                <a:avLst/>
                <a:gdLst/>
                <a:ahLst/>
                <a:cxnLst>
                  <a:cxn ang="0">
                    <a:pos x="15" y="31"/>
                  </a:cxn>
                  <a:cxn ang="0">
                    <a:pos x="30" y="0"/>
                  </a:cxn>
                  <a:cxn ang="0">
                    <a:pos x="0" y="0"/>
                  </a:cxn>
                  <a:cxn ang="0">
                    <a:pos x="15" y="31"/>
                  </a:cxn>
                </a:cxnLst>
                <a:rect l="0" t="0" r="r" b="b"/>
                <a:pathLst>
                  <a:path w="30" h="31">
                    <a:moveTo>
                      <a:pt x="15" y="31"/>
                    </a:moveTo>
                    <a:lnTo>
                      <a:pt x="30" y="0"/>
                    </a:lnTo>
                    <a:lnTo>
                      <a:pt x="0" y="0"/>
                    </a:lnTo>
                    <a:lnTo>
                      <a:pt x="15" y="31"/>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1384" name="Freeform 488"/>
              <p:cNvSpPr>
                <a:spLocks/>
              </p:cNvSpPr>
              <p:nvPr/>
            </p:nvSpPr>
            <p:spPr bwMode="auto">
              <a:xfrm>
                <a:off x="2676" y="2138"/>
                <a:ext cx="31" cy="31"/>
              </a:xfrm>
              <a:custGeom>
                <a:avLst/>
                <a:gdLst/>
                <a:ahLst/>
                <a:cxnLst>
                  <a:cxn ang="0">
                    <a:pos x="15" y="31"/>
                  </a:cxn>
                  <a:cxn ang="0">
                    <a:pos x="31" y="0"/>
                  </a:cxn>
                  <a:cxn ang="0">
                    <a:pos x="0" y="0"/>
                  </a:cxn>
                  <a:cxn ang="0">
                    <a:pos x="15" y="31"/>
                  </a:cxn>
                </a:cxnLst>
                <a:rect l="0" t="0" r="r" b="b"/>
                <a:pathLst>
                  <a:path w="31" h="31">
                    <a:moveTo>
                      <a:pt x="15" y="31"/>
                    </a:moveTo>
                    <a:lnTo>
                      <a:pt x="31" y="0"/>
                    </a:lnTo>
                    <a:lnTo>
                      <a:pt x="0" y="0"/>
                    </a:lnTo>
                    <a:lnTo>
                      <a:pt x="15" y="31"/>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1385" name="Freeform 489"/>
              <p:cNvSpPr>
                <a:spLocks/>
              </p:cNvSpPr>
              <p:nvPr/>
            </p:nvSpPr>
            <p:spPr bwMode="auto">
              <a:xfrm>
                <a:off x="2518" y="1961"/>
                <a:ext cx="31" cy="30"/>
              </a:xfrm>
              <a:custGeom>
                <a:avLst/>
                <a:gdLst/>
                <a:ahLst/>
                <a:cxnLst>
                  <a:cxn ang="0">
                    <a:pos x="15" y="30"/>
                  </a:cxn>
                  <a:cxn ang="0">
                    <a:pos x="31" y="0"/>
                  </a:cxn>
                  <a:cxn ang="0">
                    <a:pos x="0" y="0"/>
                  </a:cxn>
                  <a:cxn ang="0">
                    <a:pos x="15" y="30"/>
                  </a:cxn>
                </a:cxnLst>
                <a:rect l="0" t="0" r="r" b="b"/>
                <a:pathLst>
                  <a:path w="31" h="30">
                    <a:moveTo>
                      <a:pt x="15" y="30"/>
                    </a:moveTo>
                    <a:lnTo>
                      <a:pt x="31" y="0"/>
                    </a:lnTo>
                    <a:lnTo>
                      <a:pt x="0" y="0"/>
                    </a:lnTo>
                    <a:lnTo>
                      <a:pt x="15" y="30"/>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1386" name="Freeform 490"/>
              <p:cNvSpPr>
                <a:spLocks/>
              </p:cNvSpPr>
              <p:nvPr/>
            </p:nvSpPr>
            <p:spPr bwMode="auto">
              <a:xfrm>
                <a:off x="2455" y="1784"/>
                <a:ext cx="30" cy="30"/>
              </a:xfrm>
              <a:custGeom>
                <a:avLst/>
                <a:gdLst/>
                <a:ahLst/>
                <a:cxnLst>
                  <a:cxn ang="0">
                    <a:pos x="15" y="30"/>
                  </a:cxn>
                  <a:cxn ang="0">
                    <a:pos x="30" y="0"/>
                  </a:cxn>
                  <a:cxn ang="0">
                    <a:pos x="0" y="0"/>
                  </a:cxn>
                  <a:cxn ang="0">
                    <a:pos x="15" y="30"/>
                  </a:cxn>
                </a:cxnLst>
                <a:rect l="0" t="0" r="r" b="b"/>
                <a:pathLst>
                  <a:path w="30" h="30">
                    <a:moveTo>
                      <a:pt x="15" y="30"/>
                    </a:moveTo>
                    <a:lnTo>
                      <a:pt x="30" y="0"/>
                    </a:lnTo>
                    <a:lnTo>
                      <a:pt x="0" y="0"/>
                    </a:lnTo>
                    <a:lnTo>
                      <a:pt x="15" y="30"/>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1387" name="Freeform 491"/>
              <p:cNvSpPr>
                <a:spLocks/>
              </p:cNvSpPr>
              <p:nvPr/>
            </p:nvSpPr>
            <p:spPr bwMode="auto">
              <a:xfrm>
                <a:off x="2411" y="1653"/>
                <a:ext cx="29" cy="31"/>
              </a:xfrm>
              <a:custGeom>
                <a:avLst/>
                <a:gdLst/>
                <a:ahLst/>
                <a:cxnLst>
                  <a:cxn ang="0">
                    <a:pos x="14" y="31"/>
                  </a:cxn>
                  <a:cxn ang="0">
                    <a:pos x="29" y="0"/>
                  </a:cxn>
                  <a:cxn ang="0">
                    <a:pos x="0" y="0"/>
                  </a:cxn>
                  <a:cxn ang="0">
                    <a:pos x="14" y="31"/>
                  </a:cxn>
                </a:cxnLst>
                <a:rect l="0" t="0" r="r" b="b"/>
                <a:pathLst>
                  <a:path w="29" h="31">
                    <a:moveTo>
                      <a:pt x="14" y="31"/>
                    </a:moveTo>
                    <a:lnTo>
                      <a:pt x="29" y="0"/>
                    </a:lnTo>
                    <a:lnTo>
                      <a:pt x="0" y="0"/>
                    </a:lnTo>
                    <a:lnTo>
                      <a:pt x="14" y="31"/>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1388" name="Freeform 492"/>
              <p:cNvSpPr>
                <a:spLocks/>
              </p:cNvSpPr>
              <p:nvPr/>
            </p:nvSpPr>
            <p:spPr bwMode="auto">
              <a:xfrm>
                <a:off x="2363" y="1917"/>
                <a:ext cx="29" cy="29"/>
              </a:xfrm>
              <a:custGeom>
                <a:avLst/>
                <a:gdLst/>
                <a:ahLst/>
                <a:cxnLst>
                  <a:cxn ang="0">
                    <a:pos x="15" y="29"/>
                  </a:cxn>
                  <a:cxn ang="0">
                    <a:pos x="29" y="0"/>
                  </a:cxn>
                  <a:cxn ang="0">
                    <a:pos x="0" y="0"/>
                  </a:cxn>
                  <a:cxn ang="0">
                    <a:pos x="15" y="29"/>
                  </a:cxn>
                </a:cxnLst>
                <a:rect l="0" t="0" r="r" b="b"/>
                <a:pathLst>
                  <a:path w="29" h="29">
                    <a:moveTo>
                      <a:pt x="15" y="29"/>
                    </a:moveTo>
                    <a:lnTo>
                      <a:pt x="29" y="0"/>
                    </a:lnTo>
                    <a:lnTo>
                      <a:pt x="0" y="0"/>
                    </a:lnTo>
                    <a:lnTo>
                      <a:pt x="15" y="29"/>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1389" name="Freeform 493"/>
              <p:cNvSpPr>
                <a:spLocks/>
              </p:cNvSpPr>
              <p:nvPr/>
            </p:nvSpPr>
            <p:spPr bwMode="auto">
              <a:xfrm>
                <a:off x="2316" y="1851"/>
                <a:ext cx="31" cy="30"/>
              </a:xfrm>
              <a:custGeom>
                <a:avLst/>
                <a:gdLst/>
                <a:ahLst/>
                <a:cxnLst>
                  <a:cxn ang="0">
                    <a:pos x="16" y="30"/>
                  </a:cxn>
                  <a:cxn ang="0">
                    <a:pos x="31" y="0"/>
                  </a:cxn>
                  <a:cxn ang="0">
                    <a:pos x="0" y="0"/>
                  </a:cxn>
                  <a:cxn ang="0">
                    <a:pos x="16" y="30"/>
                  </a:cxn>
                </a:cxnLst>
                <a:rect l="0" t="0" r="r" b="b"/>
                <a:pathLst>
                  <a:path w="31" h="30">
                    <a:moveTo>
                      <a:pt x="16" y="30"/>
                    </a:moveTo>
                    <a:lnTo>
                      <a:pt x="31" y="0"/>
                    </a:lnTo>
                    <a:lnTo>
                      <a:pt x="0" y="0"/>
                    </a:lnTo>
                    <a:lnTo>
                      <a:pt x="16" y="30"/>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1390" name="Freeform 494"/>
              <p:cNvSpPr>
                <a:spLocks/>
              </p:cNvSpPr>
              <p:nvPr/>
            </p:nvSpPr>
            <p:spPr bwMode="auto">
              <a:xfrm>
                <a:off x="2261" y="1917"/>
                <a:ext cx="31" cy="29"/>
              </a:xfrm>
              <a:custGeom>
                <a:avLst/>
                <a:gdLst/>
                <a:ahLst/>
                <a:cxnLst>
                  <a:cxn ang="0">
                    <a:pos x="16" y="29"/>
                  </a:cxn>
                  <a:cxn ang="0">
                    <a:pos x="31" y="0"/>
                  </a:cxn>
                  <a:cxn ang="0">
                    <a:pos x="0" y="0"/>
                  </a:cxn>
                  <a:cxn ang="0">
                    <a:pos x="16" y="29"/>
                  </a:cxn>
                </a:cxnLst>
                <a:rect l="0" t="0" r="r" b="b"/>
                <a:pathLst>
                  <a:path w="31" h="29">
                    <a:moveTo>
                      <a:pt x="16" y="29"/>
                    </a:moveTo>
                    <a:lnTo>
                      <a:pt x="31" y="0"/>
                    </a:lnTo>
                    <a:lnTo>
                      <a:pt x="0" y="0"/>
                    </a:lnTo>
                    <a:lnTo>
                      <a:pt x="16" y="29"/>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1391" name="Freeform 495"/>
              <p:cNvSpPr>
                <a:spLocks/>
              </p:cNvSpPr>
              <p:nvPr/>
            </p:nvSpPr>
            <p:spPr bwMode="auto">
              <a:xfrm>
                <a:off x="2218" y="1897"/>
                <a:ext cx="28" cy="28"/>
              </a:xfrm>
              <a:custGeom>
                <a:avLst/>
                <a:gdLst/>
                <a:ahLst/>
                <a:cxnLst>
                  <a:cxn ang="0">
                    <a:pos x="15" y="28"/>
                  </a:cxn>
                  <a:cxn ang="0">
                    <a:pos x="28" y="0"/>
                  </a:cxn>
                  <a:cxn ang="0">
                    <a:pos x="0" y="0"/>
                  </a:cxn>
                  <a:cxn ang="0">
                    <a:pos x="15" y="28"/>
                  </a:cxn>
                </a:cxnLst>
                <a:rect l="0" t="0" r="r" b="b"/>
                <a:pathLst>
                  <a:path w="28" h="28">
                    <a:moveTo>
                      <a:pt x="15" y="28"/>
                    </a:moveTo>
                    <a:lnTo>
                      <a:pt x="28" y="0"/>
                    </a:lnTo>
                    <a:lnTo>
                      <a:pt x="0" y="0"/>
                    </a:lnTo>
                    <a:lnTo>
                      <a:pt x="15" y="28"/>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1392" name="Freeform 496"/>
              <p:cNvSpPr>
                <a:spLocks/>
              </p:cNvSpPr>
              <p:nvPr/>
            </p:nvSpPr>
            <p:spPr bwMode="auto">
              <a:xfrm>
                <a:off x="2180" y="1917"/>
                <a:ext cx="29" cy="29"/>
              </a:xfrm>
              <a:custGeom>
                <a:avLst/>
                <a:gdLst/>
                <a:ahLst/>
                <a:cxnLst>
                  <a:cxn ang="0">
                    <a:pos x="14" y="29"/>
                  </a:cxn>
                  <a:cxn ang="0">
                    <a:pos x="29" y="0"/>
                  </a:cxn>
                  <a:cxn ang="0">
                    <a:pos x="0" y="0"/>
                  </a:cxn>
                  <a:cxn ang="0">
                    <a:pos x="14" y="29"/>
                  </a:cxn>
                </a:cxnLst>
                <a:rect l="0" t="0" r="r" b="b"/>
                <a:pathLst>
                  <a:path w="29" h="29">
                    <a:moveTo>
                      <a:pt x="14" y="29"/>
                    </a:moveTo>
                    <a:lnTo>
                      <a:pt x="29" y="0"/>
                    </a:lnTo>
                    <a:lnTo>
                      <a:pt x="0" y="0"/>
                    </a:lnTo>
                    <a:lnTo>
                      <a:pt x="14" y="29"/>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1393" name="Freeform 497"/>
              <p:cNvSpPr>
                <a:spLocks/>
              </p:cNvSpPr>
              <p:nvPr/>
            </p:nvSpPr>
            <p:spPr bwMode="auto">
              <a:xfrm>
                <a:off x="2142" y="1961"/>
                <a:ext cx="30" cy="30"/>
              </a:xfrm>
              <a:custGeom>
                <a:avLst/>
                <a:gdLst/>
                <a:ahLst/>
                <a:cxnLst>
                  <a:cxn ang="0">
                    <a:pos x="15" y="30"/>
                  </a:cxn>
                  <a:cxn ang="0">
                    <a:pos x="30" y="0"/>
                  </a:cxn>
                  <a:cxn ang="0">
                    <a:pos x="0" y="0"/>
                  </a:cxn>
                  <a:cxn ang="0">
                    <a:pos x="15" y="30"/>
                  </a:cxn>
                </a:cxnLst>
                <a:rect l="0" t="0" r="r" b="b"/>
                <a:pathLst>
                  <a:path w="30" h="30">
                    <a:moveTo>
                      <a:pt x="15" y="30"/>
                    </a:moveTo>
                    <a:lnTo>
                      <a:pt x="30" y="0"/>
                    </a:lnTo>
                    <a:lnTo>
                      <a:pt x="0" y="0"/>
                    </a:lnTo>
                    <a:lnTo>
                      <a:pt x="15" y="30"/>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1394" name="Freeform 498"/>
              <p:cNvSpPr>
                <a:spLocks/>
              </p:cNvSpPr>
              <p:nvPr/>
            </p:nvSpPr>
            <p:spPr bwMode="auto">
              <a:xfrm>
                <a:off x="2086" y="1784"/>
                <a:ext cx="30" cy="30"/>
              </a:xfrm>
              <a:custGeom>
                <a:avLst/>
                <a:gdLst/>
                <a:ahLst/>
                <a:cxnLst>
                  <a:cxn ang="0">
                    <a:pos x="15" y="30"/>
                  </a:cxn>
                  <a:cxn ang="0">
                    <a:pos x="30" y="0"/>
                  </a:cxn>
                  <a:cxn ang="0">
                    <a:pos x="0" y="0"/>
                  </a:cxn>
                  <a:cxn ang="0">
                    <a:pos x="15" y="30"/>
                  </a:cxn>
                </a:cxnLst>
                <a:rect l="0" t="0" r="r" b="b"/>
                <a:pathLst>
                  <a:path w="30" h="30">
                    <a:moveTo>
                      <a:pt x="15" y="30"/>
                    </a:moveTo>
                    <a:lnTo>
                      <a:pt x="30" y="0"/>
                    </a:lnTo>
                    <a:lnTo>
                      <a:pt x="0" y="0"/>
                    </a:lnTo>
                    <a:lnTo>
                      <a:pt x="15" y="30"/>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1395" name="Freeform 499"/>
              <p:cNvSpPr>
                <a:spLocks/>
              </p:cNvSpPr>
              <p:nvPr/>
            </p:nvSpPr>
            <p:spPr bwMode="auto">
              <a:xfrm>
                <a:off x="2031" y="1498"/>
                <a:ext cx="30" cy="30"/>
              </a:xfrm>
              <a:custGeom>
                <a:avLst/>
                <a:gdLst/>
                <a:ahLst/>
                <a:cxnLst>
                  <a:cxn ang="0">
                    <a:pos x="15" y="30"/>
                  </a:cxn>
                  <a:cxn ang="0">
                    <a:pos x="30" y="0"/>
                  </a:cxn>
                  <a:cxn ang="0">
                    <a:pos x="0" y="0"/>
                  </a:cxn>
                  <a:cxn ang="0">
                    <a:pos x="15" y="30"/>
                  </a:cxn>
                </a:cxnLst>
                <a:rect l="0" t="0" r="r" b="b"/>
                <a:pathLst>
                  <a:path w="30" h="30">
                    <a:moveTo>
                      <a:pt x="15" y="30"/>
                    </a:moveTo>
                    <a:lnTo>
                      <a:pt x="30" y="0"/>
                    </a:lnTo>
                    <a:lnTo>
                      <a:pt x="0" y="0"/>
                    </a:lnTo>
                    <a:lnTo>
                      <a:pt x="15" y="30"/>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1396" name="Freeform 500"/>
              <p:cNvSpPr>
                <a:spLocks/>
              </p:cNvSpPr>
              <p:nvPr/>
            </p:nvSpPr>
            <p:spPr bwMode="auto">
              <a:xfrm>
                <a:off x="1968" y="1541"/>
                <a:ext cx="28" cy="30"/>
              </a:xfrm>
              <a:custGeom>
                <a:avLst/>
                <a:gdLst/>
                <a:ahLst/>
                <a:cxnLst>
                  <a:cxn ang="0">
                    <a:pos x="13" y="30"/>
                  </a:cxn>
                  <a:cxn ang="0">
                    <a:pos x="28" y="0"/>
                  </a:cxn>
                  <a:cxn ang="0">
                    <a:pos x="0" y="0"/>
                  </a:cxn>
                  <a:cxn ang="0">
                    <a:pos x="13" y="30"/>
                  </a:cxn>
                </a:cxnLst>
                <a:rect l="0" t="0" r="r" b="b"/>
                <a:pathLst>
                  <a:path w="28" h="30">
                    <a:moveTo>
                      <a:pt x="13" y="30"/>
                    </a:moveTo>
                    <a:lnTo>
                      <a:pt x="28" y="0"/>
                    </a:lnTo>
                    <a:lnTo>
                      <a:pt x="0" y="0"/>
                    </a:lnTo>
                    <a:lnTo>
                      <a:pt x="13" y="30"/>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1397" name="Freeform 501"/>
              <p:cNvSpPr>
                <a:spLocks/>
              </p:cNvSpPr>
              <p:nvPr/>
            </p:nvSpPr>
            <p:spPr bwMode="auto">
              <a:xfrm>
                <a:off x="1885" y="1255"/>
                <a:ext cx="30" cy="30"/>
              </a:xfrm>
              <a:custGeom>
                <a:avLst/>
                <a:gdLst/>
                <a:ahLst/>
                <a:cxnLst>
                  <a:cxn ang="0">
                    <a:pos x="15" y="30"/>
                  </a:cxn>
                  <a:cxn ang="0">
                    <a:pos x="30" y="0"/>
                  </a:cxn>
                  <a:cxn ang="0">
                    <a:pos x="0" y="0"/>
                  </a:cxn>
                  <a:cxn ang="0">
                    <a:pos x="15" y="30"/>
                  </a:cxn>
                </a:cxnLst>
                <a:rect l="0" t="0" r="r" b="b"/>
                <a:pathLst>
                  <a:path w="30" h="30">
                    <a:moveTo>
                      <a:pt x="15" y="30"/>
                    </a:moveTo>
                    <a:lnTo>
                      <a:pt x="30" y="0"/>
                    </a:lnTo>
                    <a:lnTo>
                      <a:pt x="0" y="0"/>
                    </a:lnTo>
                    <a:lnTo>
                      <a:pt x="15" y="30"/>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1398" name="Line 502"/>
              <p:cNvSpPr>
                <a:spLocks noChangeShapeType="1"/>
              </p:cNvSpPr>
              <p:nvPr/>
            </p:nvSpPr>
            <p:spPr bwMode="auto">
              <a:xfrm flipV="1">
                <a:off x="1903" y="1116"/>
                <a:ext cx="1" cy="309"/>
              </a:xfrm>
              <a:prstGeom prst="line">
                <a:avLst/>
              </a:prstGeom>
              <a:noFill/>
              <a:ln w="25400">
                <a:solidFill>
                  <a:srgbClr val="13FF00"/>
                </a:solidFill>
                <a:round/>
                <a:headEnd/>
                <a:tailEnd/>
              </a:ln>
            </p:spPr>
            <p:txBody>
              <a:bodyPr/>
              <a:lstStyle/>
              <a:p>
                <a:endParaRPr lang="ja-JP" altLang="en-US">
                  <a:solidFill>
                    <a:srgbClr val="2E2E48"/>
                  </a:solidFill>
                </a:endParaRPr>
              </a:p>
            </p:txBody>
          </p:sp>
          <p:sp>
            <p:nvSpPr>
              <p:cNvPr id="81399" name="Line 503"/>
              <p:cNvSpPr>
                <a:spLocks noChangeShapeType="1"/>
              </p:cNvSpPr>
              <p:nvPr/>
            </p:nvSpPr>
            <p:spPr bwMode="auto">
              <a:xfrm flipV="1">
                <a:off x="1983" y="1425"/>
                <a:ext cx="1" cy="244"/>
              </a:xfrm>
              <a:prstGeom prst="line">
                <a:avLst/>
              </a:prstGeom>
              <a:noFill/>
              <a:ln w="25400">
                <a:solidFill>
                  <a:srgbClr val="13FF00"/>
                </a:solidFill>
                <a:round/>
                <a:headEnd/>
                <a:tailEnd/>
              </a:ln>
            </p:spPr>
            <p:txBody>
              <a:bodyPr/>
              <a:lstStyle/>
              <a:p>
                <a:endParaRPr lang="ja-JP" altLang="en-US">
                  <a:solidFill>
                    <a:srgbClr val="2E2E48"/>
                  </a:solidFill>
                </a:endParaRPr>
              </a:p>
            </p:txBody>
          </p:sp>
          <p:sp>
            <p:nvSpPr>
              <p:cNvPr id="81400" name="Line 504"/>
              <p:cNvSpPr>
                <a:spLocks noChangeShapeType="1"/>
              </p:cNvSpPr>
              <p:nvPr/>
            </p:nvSpPr>
            <p:spPr bwMode="auto">
              <a:xfrm flipV="1">
                <a:off x="2046" y="1381"/>
                <a:ext cx="1" cy="288"/>
              </a:xfrm>
              <a:prstGeom prst="line">
                <a:avLst/>
              </a:prstGeom>
              <a:noFill/>
              <a:ln w="25400">
                <a:solidFill>
                  <a:srgbClr val="13FF00"/>
                </a:solidFill>
                <a:round/>
                <a:headEnd/>
                <a:tailEnd/>
              </a:ln>
            </p:spPr>
            <p:txBody>
              <a:bodyPr/>
              <a:lstStyle/>
              <a:p>
                <a:endParaRPr lang="ja-JP" altLang="en-US">
                  <a:solidFill>
                    <a:srgbClr val="2E2E48"/>
                  </a:solidFill>
                </a:endParaRPr>
              </a:p>
            </p:txBody>
          </p:sp>
          <p:sp>
            <p:nvSpPr>
              <p:cNvPr id="81401" name="Line 505"/>
              <p:cNvSpPr>
                <a:spLocks noChangeShapeType="1"/>
              </p:cNvSpPr>
              <p:nvPr/>
            </p:nvSpPr>
            <p:spPr bwMode="auto">
              <a:xfrm flipV="1">
                <a:off x="2102" y="1669"/>
                <a:ext cx="1" cy="262"/>
              </a:xfrm>
              <a:prstGeom prst="line">
                <a:avLst/>
              </a:prstGeom>
              <a:noFill/>
              <a:ln w="25400">
                <a:solidFill>
                  <a:srgbClr val="13FF00"/>
                </a:solidFill>
                <a:round/>
                <a:headEnd/>
                <a:tailEnd/>
              </a:ln>
            </p:spPr>
            <p:txBody>
              <a:bodyPr/>
              <a:lstStyle/>
              <a:p>
                <a:endParaRPr lang="ja-JP" altLang="en-US">
                  <a:solidFill>
                    <a:srgbClr val="2E2E48"/>
                  </a:solidFill>
                </a:endParaRPr>
              </a:p>
            </p:txBody>
          </p:sp>
          <p:sp>
            <p:nvSpPr>
              <p:cNvPr id="81402" name="Line 506"/>
              <p:cNvSpPr>
                <a:spLocks noChangeShapeType="1"/>
              </p:cNvSpPr>
              <p:nvPr/>
            </p:nvSpPr>
            <p:spPr bwMode="auto">
              <a:xfrm flipV="1">
                <a:off x="2157" y="1866"/>
                <a:ext cx="1" cy="242"/>
              </a:xfrm>
              <a:prstGeom prst="line">
                <a:avLst/>
              </a:prstGeom>
              <a:noFill/>
              <a:ln w="25400">
                <a:solidFill>
                  <a:srgbClr val="13FF00"/>
                </a:solidFill>
                <a:round/>
                <a:headEnd/>
                <a:tailEnd/>
              </a:ln>
            </p:spPr>
            <p:txBody>
              <a:bodyPr/>
              <a:lstStyle/>
              <a:p>
                <a:endParaRPr lang="ja-JP" altLang="en-US">
                  <a:solidFill>
                    <a:srgbClr val="2E2E48"/>
                  </a:solidFill>
                </a:endParaRPr>
              </a:p>
            </p:txBody>
          </p:sp>
          <p:sp>
            <p:nvSpPr>
              <p:cNvPr id="81403" name="Line 507"/>
              <p:cNvSpPr>
                <a:spLocks noChangeShapeType="1"/>
              </p:cNvSpPr>
              <p:nvPr/>
            </p:nvSpPr>
            <p:spPr bwMode="auto">
              <a:xfrm flipV="1">
                <a:off x="2193" y="1799"/>
                <a:ext cx="1" cy="265"/>
              </a:xfrm>
              <a:prstGeom prst="line">
                <a:avLst/>
              </a:prstGeom>
              <a:noFill/>
              <a:ln w="25400">
                <a:solidFill>
                  <a:srgbClr val="13FF00"/>
                </a:solidFill>
                <a:round/>
                <a:headEnd/>
                <a:tailEnd/>
              </a:ln>
            </p:spPr>
            <p:txBody>
              <a:bodyPr/>
              <a:lstStyle/>
              <a:p>
                <a:endParaRPr lang="ja-JP" altLang="en-US">
                  <a:solidFill>
                    <a:srgbClr val="2E2E48"/>
                  </a:solidFill>
                </a:endParaRPr>
              </a:p>
            </p:txBody>
          </p:sp>
          <p:sp>
            <p:nvSpPr>
              <p:cNvPr id="81404" name="Line 508"/>
              <p:cNvSpPr>
                <a:spLocks noChangeShapeType="1"/>
              </p:cNvSpPr>
              <p:nvPr/>
            </p:nvSpPr>
            <p:spPr bwMode="auto">
              <a:xfrm flipV="1">
                <a:off x="2230" y="1756"/>
                <a:ext cx="1" cy="308"/>
              </a:xfrm>
              <a:prstGeom prst="line">
                <a:avLst/>
              </a:prstGeom>
              <a:noFill/>
              <a:ln w="25400">
                <a:solidFill>
                  <a:srgbClr val="13FF00"/>
                </a:solidFill>
                <a:round/>
                <a:headEnd/>
                <a:tailEnd/>
              </a:ln>
            </p:spPr>
            <p:txBody>
              <a:bodyPr/>
              <a:lstStyle/>
              <a:p>
                <a:endParaRPr lang="ja-JP" altLang="en-US">
                  <a:solidFill>
                    <a:srgbClr val="2E2E48"/>
                  </a:solidFill>
                </a:endParaRPr>
              </a:p>
            </p:txBody>
          </p:sp>
          <p:sp>
            <p:nvSpPr>
              <p:cNvPr id="81405" name="Line 509"/>
              <p:cNvSpPr>
                <a:spLocks noChangeShapeType="1"/>
              </p:cNvSpPr>
              <p:nvPr/>
            </p:nvSpPr>
            <p:spPr bwMode="auto">
              <a:xfrm flipV="1">
                <a:off x="2277" y="1778"/>
                <a:ext cx="1" cy="308"/>
              </a:xfrm>
              <a:prstGeom prst="line">
                <a:avLst/>
              </a:prstGeom>
              <a:noFill/>
              <a:ln w="25400">
                <a:solidFill>
                  <a:srgbClr val="13FF00"/>
                </a:solidFill>
                <a:round/>
                <a:headEnd/>
                <a:tailEnd/>
              </a:ln>
            </p:spPr>
            <p:txBody>
              <a:bodyPr/>
              <a:lstStyle/>
              <a:p>
                <a:endParaRPr lang="ja-JP" altLang="en-US">
                  <a:solidFill>
                    <a:srgbClr val="2E2E48"/>
                  </a:solidFill>
                </a:endParaRPr>
              </a:p>
            </p:txBody>
          </p:sp>
          <p:sp>
            <p:nvSpPr>
              <p:cNvPr id="81406" name="Line 510"/>
              <p:cNvSpPr>
                <a:spLocks noChangeShapeType="1"/>
              </p:cNvSpPr>
              <p:nvPr/>
            </p:nvSpPr>
            <p:spPr bwMode="auto">
              <a:xfrm flipV="1">
                <a:off x="2329" y="1689"/>
                <a:ext cx="1" cy="333"/>
              </a:xfrm>
              <a:prstGeom prst="line">
                <a:avLst/>
              </a:prstGeom>
              <a:noFill/>
              <a:ln w="25400">
                <a:solidFill>
                  <a:srgbClr val="13FF00"/>
                </a:solidFill>
                <a:round/>
                <a:headEnd/>
                <a:tailEnd/>
              </a:ln>
            </p:spPr>
            <p:txBody>
              <a:bodyPr/>
              <a:lstStyle/>
              <a:p>
                <a:endParaRPr lang="ja-JP" altLang="en-US">
                  <a:solidFill>
                    <a:srgbClr val="2E2E48"/>
                  </a:solidFill>
                </a:endParaRPr>
              </a:p>
            </p:txBody>
          </p:sp>
          <p:sp>
            <p:nvSpPr>
              <p:cNvPr id="81407" name="Line 511"/>
              <p:cNvSpPr>
                <a:spLocks noChangeShapeType="1"/>
              </p:cNvSpPr>
              <p:nvPr/>
            </p:nvSpPr>
            <p:spPr bwMode="auto">
              <a:xfrm flipV="1">
                <a:off x="2376" y="1711"/>
                <a:ext cx="1" cy="442"/>
              </a:xfrm>
              <a:prstGeom prst="line">
                <a:avLst/>
              </a:prstGeom>
              <a:noFill/>
              <a:ln w="25400">
                <a:solidFill>
                  <a:srgbClr val="13FF00"/>
                </a:solidFill>
                <a:round/>
                <a:headEnd/>
                <a:tailEnd/>
              </a:ln>
            </p:spPr>
            <p:txBody>
              <a:bodyPr/>
              <a:lstStyle/>
              <a:p>
                <a:endParaRPr lang="ja-JP" altLang="en-US">
                  <a:solidFill>
                    <a:srgbClr val="2E2E48"/>
                  </a:solidFill>
                </a:endParaRPr>
              </a:p>
            </p:txBody>
          </p:sp>
          <p:sp>
            <p:nvSpPr>
              <p:cNvPr id="81408" name="Line 512"/>
              <p:cNvSpPr>
                <a:spLocks noChangeShapeType="1"/>
              </p:cNvSpPr>
              <p:nvPr/>
            </p:nvSpPr>
            <p:spPr bwMode="auto">
              <a:xfrm flipV="1">
                <a:off x="2429" y="1358"/>
                <a:ext cx="1" cy="640"/>
              </a:xfrm>
              <a:prstGeom prst="line">
                <a:avLst/>
              </a:prstGeom>
              <a:noFill/>
              <a:ln w="25400">
                <a:solidFill>
                  <a:srgbClr val="13FF00"/>
                </a:solidFill>
                <a:round/>
                <a:headEnd/>
                <a:tailEnd/>
              </a:ln>
            </p:spPr>
            <p:txBody>
              <a:bodyPr/>
              <a:lstStyle/>
              <a:p>
                <a:endParaRPr lang="ja-JP" altLang="en-US">
                  <a:solidFill>
                    <a:srgbClr val="2E2E48"/>
                  </a:solidFill>
                </a:endParaRPr>
              </a:p>
            </p:txBody>
          </p:sp>
          <p:sp>
            <p:nvSpPr>
              <p:cNvPr id="81409" name="Line 513"/>
              <p:cNvSpPr>
                <a:spLocks noChangeShapeType="1"/>
              </p:cNvSpPr>
              <p:nvPr/>
            </p:nvSpPr>
            <p:spPr bwMode="auto">
              <a:xfrm flipV="1">
                <a:off x="2474" y="1446"/>
                <a:ext cx="1" cy="707"/>
              </a:xfrm>
              <a:prstGeom prst="line">
                <a:avLst/>
              </a:prstGeom>
              <a:noFill/>
              <a:ln w="25400">
                <a:solidFill>
                  <a:srgbClr val="13FF00"/>
                </a:solidFill>
                <a:round/>
                <a:headEnd/>
                <a:tailEnd/>
              </a:ln>
            </p:spPr>
            <p:txBody>
              <a:bodyPr/>
              <a:lstStyle/>
              <a:p>
                <a:endParaRPr lang="ja-JP" altLang="en-US">
                  <a:solidFill>
                    <a:srgbClr val="2E2E48"/>
                  </a:solidFill>
                </a:endParaRPr>
              </a:p>
            </p:txBody>
          </p:sp>
          <p:sp>
            <p:nvSpPr>
              <p:cNvPr id="81410" name="Line 514"/>
              <p:cNvSpPr>
                <a:spLocks noChangeShapeType="1"/>
              </p:cNvSpPr>
              <p:nvPr/>
            </p:nvSpPr>
            <p:spPr bwMode="auto">
              <a:xfrm flipV="1">
                <a:off x="2535" y="1733"/>
                <a:ext cx="1" cy="463"/>
              </a:xfrm>
              <a:prstGeom prst="line">
                <a:avLst/>
              </a:prstGeom>
              <a:noFill/>
              <a:ln w="25400">
                <a:solidFill>
                  <a:srgbClr val="13FF00"/>
                </a:solidFill>
                <a:round/>
                <a:headEnd/>
                <a:tailEnd/>
              </a:ln>
            </p:spPr>
            <p:txBody>
              <a:bodyPr/>
              <a:lstStyle/>
              <a:p>
                <a:endParaRPr lang="ja-JP" altLang="en-US">
                  <a:solidFill>
                    <a:srgbClr val="2E2E48"/>
                  </a:solidFill>
                </a:endParaRPr>
              </a:p>
            </p:txBody>
          </p:sp>
          <p:sp>
            <p:nvSpPr>
              <p:cNvPr id="81411" name="Line 515"/>
              <p:cNvSpPr>
                <a:spLocks noChangeShapeType="1"/>
              </p:cNvSpPr>
              <p:nvPr/>
            </p:nvSpPr>
            <p:spPr bwMode="auto">
              <a:xfrm flipV="1">
                <a:off x="2696" y="1821"/>
                <a:ext cx="1" cy="640"/>
              </a:xfrm>
              <a:prstGeom prst="line">
                <a:avLst/>
              </a:prstGeom>
              <a:noFill/>
              <a:ln w="25400">
                <a:solidFill>
                  <a:srgbClr val="13FF00"/>
                </a:solidFill>
                <a:round/>
                <a:headEnd/>
                <a:tailEnd/>
              </a:ln>
            </p:spPr>
            <p:txBody>
              <a:bodyPr/>
              <a:lstStyle/>
              <a:p>
                <a:endParaRPr lang="ja-JP" altLang="en-US">
                  <a:solidFill>
                    <a:srgbClr val="2E2E48"/>
                  </a:solidFill>
                </a:endParaRPr>
              </a:p>
            </p:txBody>
          </p:sp>
          <p:sp>
            <p:nvSpPr>
              <p:cNvPr id="81412" name="Line 516"/>
              <p:cNvSpPr>
                <a:spLocks noChangeShapeType="1"/>
              </p:cNvSpPr>
              <p:nvPr/>
            </p:nvSpPr>
            <p:spPr bwMode="auto">
              <a:xfrm>
                <a:off x="3377" y="3537"/>
                <a:ext cx="1" cy="33"/>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413" name="Freeform 517"/>
              <p:cNvSpPr>
                <a:spLocks/>
              </p:cNvSpPr>
              <p:nvPr/>
            </p:nvSpPr>
            <p:spPr bwMode="auto">
              <a:xfrm>
                <a:off x="3377" y="3537"/>
                <a:ext cx="22" cy="15"/>
              </a:xfrm>
              <a:custGeom>
                <a:avLst/>
                <a:gdLst/>
                <a:ahLst/>
                <a:cxnLst>
                  <a:cxn ang="0">
                    <a:pos x="0" y="0"/>
                  </a:cxn>
                  <a:cxn ang="0">
                    <a:pos x="15" y="0"/>
                  </a:cxn>
                  <a:cxn ang="0">
                    <a:pos x="19" y="1"/>
                  </a:cxn>
                  <a:cxn ang="0">
                    <a:pos x="21" y="2"/>
                  </a:cxn>
                  <a:cxn ang="0">
                    <a:pos x="22" y="5"/>
                  </a:cxn>
                  <a:cxn ang="0">
                    <a:pos x="22" y="9"/>
                  </a:cxn>
                  <a:cxn ang="0">
                    <a:pos x="21" y="12"/>
                  </a:cxn>
                  <a:cxn ang="0">
                    <a:pos x="19" y="13"/>
                  </a:cxn>
                  <a:cxn ang="0">
                    <a:pos x="15" y="15"/>
                  </a:cxn>
                </a:cxnLst>
                <a:rect l="0" t="0" r="r" b="b"/>
                <a:pathLst>
                  <a:path w="22" h="15">
                    <a:moveTo>
                      <a:pt x="0" y="0"/>
                    </a:moveTo>
                    <a:lnTo>
                      <a:pt x="15" y="0"/>
                    </a:lnTo>
                    <a:lnTo>
                      <a:pt x="19" y="1"/>
                    </a:lnTo>
                    <a:lnTo>
                      <a:pt x="21" y="2"/>
                    </a:lnTo>
                    <a:lnTo>
                      <a:pt x="22" y="5"/>
                    </a:lnTo>
                    <a:lnTo>
                      <a:pt x="22" y="9"/>
                    </a:lnTo>
                    <a:lnTo>
                      <a:pt x="21" y="12"/>
                    </a:lnTo>
                    <a:lnTo>
                      <a:pt x="19" y="13"/>
                    </a:lnTo>
                    <a:lnTo>
                      <a:pt x="15" y="15"/>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414" name="Freeform 518"/>
              <p:cNvSpPr>
                <a:spLocks/>
              </p:cNvSpPr>
              <p:nvPr/>
            </p:nvSpPr>
            <p:spPr bwMode="auto">
              <a:xfrm>
                <a:off x="3377" y="3552"/>
                <a:ext cx="22" cy="18"/>
              </a:xfrm>
              <a:custGeom>
                <a:avLst/>
                <a:gdLst/>
                <a:ahLst/>
                <a:cxnLst>
                  <a:cxn ang="0">
                    <a:pos x="0" y="0"/>
                  </a:cxn>
                  <a:cxn ang="0">
                    <a:pos x="15" y="0"/>
                  </a:cxn>
                  <a:cxn ang="0">
                    <a:pos x="19" y="1"/>
                  </a:cxn>
                  <a:cxn ang="0">
                    <a:pos x="22" y="7"/>
                  </a:cxn>
                  <a:cxn ang="0">
                    <a:pos x="22" y="11"/>
                  </a:cxn>
                  <a:cxn ang="0">
                    <a:pos x="21" y="15"/>
                  </a:cxn>
                  <a:cxn ang="0">
                    <a:pos x="19" y="16"/>
                  </a:cxn>
                  <a:cxn ang="0">
                    <a:pos x="15" y="18"/>
                  </a:cxn>
                  <a:cxn ang="0">
                    <a:pos x="0" y="18"/>
                  </a:cxn>
                </a:cxnLst>
                <a:rect l="0" t="0" r="r" b="b"/>
                <a:pathLst>
                  <a:path w="22" h="18">
                    <a:moveTo>
                      <a:pt x="0" y="0"/>
                    </a:moveTo>
                    <a:lnTo>
                      <a:pt x="15" y="0"/>
                    </a:lnTo>
                    <a:lnTo>
                      <a:pt x="19" y="1"/>
                    </a:lnTo>
                    <a:lnTo>
                      <a:pt x="22" y="7"/>
                    </a:lnTo>
                    <a:lnTo>
                      <a:pt x="22" y="11"/>
                    </a:lnTo>
                    <a:lnTo>
                      <a:pt x="21" y="15"/>
                    </a:lnTo>
                    <a:lnTo>
                      <a:pt x="19" y="16"/>
                    </a:lnTo>
                    <a:lnTo>
                      <a:pt x="15" y="18"/>
                    </a:lnTo>
                    <a:lnTo>
                      <a:pt x="0" y="18"/>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415" name="Line 519"/>
              <p:cNvSpPr>
                <a:spLocks noChangeShapeType="1"/>
              </p:cNvSpPr>
              <p:nvPr/>
            </p:nvSpPr>
            <p:spPr bwMode="auto">
              <a:xfrm>
                <a:off x="3411" y="3537"/>
                <a:ext cx="1" cy="33"/>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416" name="Line 520"/>
              <p:cNvSpPr>
                <a:spLocks noChangeShapeType="1"/>
              </p:cNvSpPr>
              <p:nvPr/>
            </p:nvSpPr>
            <p:spPr bwMode="auto">
              <a:xfrm>
                <a:off x="3411" y="3537"/>
                <a:ext cx="22" cy="33"/>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417" name="Line 521"/>
              <p:cNvSpPr>
                <a:spLocks noChangeShapeType="1"/>
              </p:cNvSpPr>
              <p:nvPr/>
            </p:nvSpPr>
            <p:spPr bwMode="auto">
              <a:xfrm>
                <a:off x="3433" y="3537"/>
                <a:ext cx="1" cy="33"/>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418" name="Line 522"/>
              <p:cNvSpPr>
                <a:spLocks noChangeShapeType="1"/>
              </p:cNvSpPr>
              <p:nvPr/>
            </p:nvSpPr>
            <p:spPr bwMode="auto">
              <a:xfrm>
                <a:off x="3446" y="3537"/>
                <a:ext cx="1" cy="33"/>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419" name="Line 523"/>
              <p:cNvSpPr>
                <a:spLocks noChangeShapeType="1"/>
              </p:cNvSpPr>
              <p:nvPr/>
            </p:nvSpPr>
            <p:spPr bwMode="auto">
              <a:xfrm>
                <a:off x="3446" y="3570"/>
                <a:ext cx="19" cy="1"/>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420" name="Line 524"/>
              <p:cNvSpPr>
                <a:spLocks noChangeShapeType="1"/>
              </p:cNvSpPr>
              <p:nvPr/>
            </p:nvSpPr>
            <p:spPr bwMode="auto">
              <a:xfrm>
                <a:off x="3488" y="3556"/>
                <a:ext cx="29" cy="1"/>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421" name="Line 525"/>
              <p:cNvSpPr>
                <a:spLocks noChangeShapeType="1"/>
              </p:cNvSpPr>
              <p:nvPr/>
            </p:nvSpPr>
            <p:spPr bwMode="auto">
              <a:xfrm>
                <a:off x="3561" y="3548"/>
                <a:ext cx="1" cy="31"/>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422" name="Freeform 526"/>
              <p:cNvSpPr>
                <a:spLocks/>
              </p:cNvSpPr>
              <p:nvPr/>
            </p:nvSpPr>
            <p:spPr bwMode="auto">
              <a:xfrm>
                <a:off x="3543" y="3548"/>
                <a:ext cx="18" cy="22"/>
              </a:xfrm>
              <a:custGeom>
                <a:avLst/>
                <a:gdLst/>
                <a:ahLst/>
                <a:cxnLst>
                  <a:cxn ang="0">
                    <a:pos x="18" y="4"/>
                  </a:cxn>
                  <a:cxn ang="0">
                    <a:pos x="15" y="1"/>
                  </a:cxn>
                  <a:cxn ang="0">
                    <a:pos x="12" y="0"/>
                  </a:cxn>
                  <a:cxn ang="0">
                    <a:pos x="8" y="0"/>
                  </a:cxn>
                  <a:cxn ang="0">
                    <a:pos x="6" y="1"/>
                  </a:cxn>
                  <a:cxn ang="0">
                    <a:pos x="1" y="4"/>
                  </a:cxn>
                  <a:cxn ang="0">
                    <a:pos x="0" y="9"/>
                  </a:cxn>
                  <a:cxn ang="0">
                    <a:pos x="0" y="12"/>
                  </a:cxn>
                  <a:cxn ang="0">
                    <a:pos x="1" y="17"/>
                  </a:cxn>
                  <a:cxn ang="0">
                    <a:pos x="6" y="20"/>
                  </a:cxn>
                  <a:cxn ang="0">
                    <a:pos x="8" y="22"/>
                  </a:cxn>
                  <a:cxn ang="0">
                    <a:pos x="12" y="22"/>
                  </a:cxn>
                  <a:cxn ang="0">
                    <a:pos x="15" y="20"/>
                  </a:cxn>
                  <a:cxn ang="0">
                    <a:pos x="18" y="17"/>
                  </a:cxn>
                </a:cxnLst>
                <a:rect l="0" t="0" r="r" b="b"/>
                <a:pathLst>
                  <a:path w="18" h="22">
                    <a:moveTo>
                      <a:pt x="18" y="4"/>
                    </a:moveTo>
                    <a:lnTo>
                      <a:pt x="15" y="1"/>
                    </a:lnTo>
                    <a:lnTo>
                      <a:pt x="12" y="0"/>
                    </a:lnTo>
                    <a:lnTo>
                      <a:pt x="8" y="0"/>
                    </a:lnTo>
                    <a:lnTo>
                      <a:pt x="6" y="1"/>
                    </a:lnTo>
                    <a:lnTo>
                      <a:pt x="1" y="4"/>
                    </a:lnTo>
                    <a:lnTo>
                      <a:pt x="0" y="9"/>
                    </a:lnTo>
                    <a:lnTo>
                      <a:pt x="0" y="12"/>
                    </a:lnTo>
                    <a:lnTo>
                      <a:pt x="1" y="17"/>
                    </a:lnTo>
                    <a:lnTo>
                      <a:pt x="6" y="20"/>
                    </a:lnTo>
                    <a:lnTo>
                      <a:pt x="8" y="22"/>
                    </a:lnTo>
                    <a:lnTo>
                      <a:pt x="12" y="22"/>
                    </a:lnTo>
                    <a:lnTo>
                      <a:pt x="15" y="20"/>
                    </a:lnTo>
                    <a:lnTo>
                      <a:pt x="18" y="17"/>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423" name="Freeform 527"/>
              <p:cNvSpPr>
                <a:spLocks/>
              </p:cNvSpPr>
              <p:nvPr/>
            </p:nvSpPr>
            <p:spPr bwMode="auto">
              <a:xfrm>
                <a:off x="3573" y="3548"/>
                <a:ext cx="18" cy="22"/>
              </a:xfrm>
              <a:custGeom>
                <a:avLst/>
                <a:gdLst/>
                <a:ahLst/>
                <a:cxnLst>
                  <a:cxn ang="0">
                    <a:pos x="0" y="9"/>
                  </a:cxn>
                  <a:cxn ang="0">
                    <a:pos x="18" y="9"/>
                  </a:cxn>
                  <a:cxn ang="0">
                    <a:pos x="18" y="5"/>
                  </a:cxn>
                  <a:cxn ang="0">
                    <a:pos x="17" y="2"/>
                  </a:cxn>
                  <a:cxn ang="0">
                    <a:pos x="15" y="1"/>
                  </a:cxn>
                  <a:cxn ang="0">
                    <a:pos x="13" y="0"/>
                  </a:cxn>
                  <a:cxn ang="0">
                    <a:pos x="7" y="0"/>
                  </a:cxn>
                  <a:cxn ang="0">
                    <a:pos x="4" y="1"/>
                  </a:cxn>
                  <a:cxn ang="0">
                    <a:pos x="2" y="4"/>
                  </a:cxn>
                  <a:cxn ang="0">
                    <a:pos x="0" y="9"/>
                  </a:cxn>
                  <a:cxn ang="0">
                    <a:pos x="0" y="12"/>
                  </a:cxn>
                  <a:cxn ang="0">
                    <a:pos x="2" y="17"/>
                  </a:cxn>
                  <a:cxn ang="0">
                    <a:pos x="4" y="20"/>
                  </a:cxn>
                  <a:cxn ang="0">
                    <a:pos x="7" y="22"/>
                  </a:cxn>
                  <a:cxn ang="0">
                    <a:pos x="13" y="22"/>
                  </a:cxn>
                  <a:cxn ang="0">
                    <a:pos x="15" y="20"/>
                  </a:cxn>
                  <a:cxn ang="0">
                    <a:pos x="18" y="17"/>
                  </a:cxn>
                </a:cxnLst>
                <a:rect l="0" t="0" r="r" b="b"/>
                <a:pathLst>
                  <a:path w="18" h="22">
                    <a:moveTo>
                      <a:pt x="0" y="9"/>
                    </a:moveTo>
                    <a:lnTo>
                      <a:pt x="18" y="9"/>
                    </a:lnTo>
                    <a:lnTo>
                      <a:pt x="18" y="5"/>
                    </a:lnTo>
                    <a:lnTo>
                      <a:pt x="17" y="2"/>
                    </a:lnTo>
                    <a:lnTo>
                      <a:pt x="15" y="1"/>
                    </a:lnTo>
                    <a:lnTo>
                      <a:pt x="13" y="0"/>
                    </a:lnTo>
                    <a:lnTo>
                      <a:pt x="7" y="0"/>
                    </a:lnTo>
                    <a:lnTo>
                      <a:pt x="4" y="1"/>
                    </a:lnTo>
                    <a:lnTo>
                      <a:pt x="2" y="4"/>
                    </a:lnTo>
                    <a:lnTo>
                      <a:pt x="0" y="9"/>
                    </a:lnTo>
                    <a:lnTo>
                      <a:pt x="0" y="12"/>
                    </a:lnTo>
                    <a:lnTo>
                      <a:pt x="2" y="17"/>
                    </a:lnTo>
                    <a:lnTo>
                      <a:pt x="4" y="20"/>
                    </a:lnTo>
                    <a:lnTo>
                      <a:pt x="7" y="22"/>
                    </a:lnTo>
                    <a:lnTo>
                      <a:pt x="13" y="22"/>
                    </a:lnTo>
                    <a:lnTo>
                      <a:pt x="15" y="20"/>
                    </a:lnTo>
                    <a:lnTo>
                      <a:pt x="18" y="17"/>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424" name="Line 528"/>
              <p:cNvSpPr>
                <a:spLocks noChangeShapeType="1"/>
              </p:cNvSpPr>
              <p:nvPr/>
            </p:nvSpPr>
            <p:spPr bwMode="auto">
              <a:xfrm>
                <a:off x="3604" y="3537"/>
                <a:ext cx="1" cy="33"/>
              </a:xfrm>
              <a:prstGeom prst="line">
                <a:avLst/>
              </a:prstGeom>
              <a:noFill/>
              <a:ln w="0">
                <a:solidFill>
                  <a:srgbClr val="000000"/>
                </a:solidFill>
                <a:round/>
                <a:headEnd/>
                <a:tailEnd/>
              </a:ln>
            </p:spPr>
            <p:txBody>
              <a:bodyPr/>
              <a:lstStyle/>
              <a:p>
                <a:endParaRPr lang="ja-JP" altLang="en-US">
                  <a:solidFill>
                    <a:srgbClr val="2E2E48"/>
                  </a:solidFill>
                </a:endParaRPr>
              </a:p>
            </p:txBody>
          </p:sp>
          <p:sp>
            <p:nvSpPr>
              <p:cNvPr id="81425" name="Freeform 529"/>
              <p:cNvSpPr>
                <a:spLocks/>
              </p:cNvSpPr>
              <p:nvPr/>
            </p:nvSpPr>
            <p:spPr bwMode="auto">
              <a:xfrm>
                <a:off x="3631" y="3531"/>
                <a:ext cx="11" cy="48"/>
              </a:xfrm>
              <a:custGeom>
                <a:avLst/>
                <a:gdLst/>
                <a:ahLst/>
                <a:cxnLst>
                  <a:cxn ang="0">
                    <a:pos x="11" y="0"/>
                  </a:cxn>
                  <a:cxn ang="0">
                    <a:pos x="8" y="3"/>
                  </a:cxn>
                  <a:cxn ang="0">
                    <a:pos x="6" y="7"/>
                  </a:cxn>
                  <a:cxn ang="0">
                    <a:pos x="1" y="12"/>
                  </a:cxn>
                  <a:cxn ang="0">
                    <a:pos x="0" y="21"/>
                  </a:cxn>
                  <a:cxn ang="0">
                    <a:pos x="0" y="28"/>
                  </a:cxn>
                  <a:cxn ang="0">
                    <a:pos x="1" y="36"/>
                  </a:cxn>
                  <a:cxn ang="0">
                    <a:pos x="6" y="41"/>
                  </a:cxn>
                  <a:cxn ang="0">
                    <a:pos x="8" y="45"/>
                  </a:cxn>
                  <a:cxn ang="0">
                    <a:pos x="11" y="48"/>
                  </a:cxn>
                </a:cxnLst>
                <a:rect l="0" t="0" r="r" b="b"/>
                <a:pathLst>
                  <a:path w="11" h="48">
                    <a:moveTo>
                      <a:pt x="11" y="0"/>
                    </a:moveTo>
                    <a:lnTo>
                      <a:pt x="8" y="3"/>
                    </a:lnTo>
                    <a:lnTo>
                      <a:pt x="6" y="7"/>
                    </a:lnTo>
                    <a:lnTo>
                      <a:pt x="1" y="12"/>
                    </a:lnTo>
                    <a:lnTo>
                      <a:pt x="0" y="21"/>
                    </a:lnTo>
                    <a:lnTo>
                      <a:pt x="0" y="28"/>
                    </a:lnTo>
                    <a:lnTo>
                      <a:pt x="1" y="36"/>
                    </a:lnTo>
                    <a:lnTo>
                      <a:pt x="6" y="41"/>
                    </a:lnTo>
                    <a:lnTo>
                      <a:pt x="8" y="45"/>
                    </a:lnTo>
                    <a:lnTo>
                      <a:pt x="11" y="48"/>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426" name="Freeform 530"/>
              <p:cNvSpPr>
                <a:spLocks/>
              </p:cNvSpPr>
              <p:nvPr/>
            </p:nvSpPr>
            <p:spPr bwMode="auto">
              <a:xfrm>
                <a:off x="3654" y="3537"/>
                <a:ext cx="20" cy="33"/>
              </a:xfrm>
              <a:custGeom>
                <a:avLst/>
                <a:gdLst/>
                <a:ahLst/>
                <a:cxnLst>
                  <a:cxn ang="0">
                    <a:pos x="18" y="4"/>
                  </a:cxn>
                  <a:cxn ang="0">
                    <a:pos x="15" y="1"/>
                  </a:cxn>
                  <a:cxn ang="0">
                    <a:pos x="11" y="0"/>
                  </a:cxn>
                  <a:cxn ang="0">
                    <a:pos x="9" y="0"/>
                  </a:cxn>
                  <a:cxn ang="0">
                    <a:pos x="4" y="1"/>
                  </a:cxn>
                  <a:cxn ang="0">
                    <a:pos x="2" y="5"/>
                  </a:cxn>
                  <a:cxn ang="0">
                    <a:pos x="0" y="13"/>
                  </a:cxn>
                  <a:cxn ang="0">
                    <a:pos x="0" y="22"/>
                  </a:cxn>
                  <a:cxn ang="0">
                    <a:pos x="2" y="28"/>
                  </a:cxn>
                  <a:cxn ang="0">
                    <a:pos x="4" y="31"/>
                  </a:cxn>
                  <a:cxn ang="0">
                    <a:pos x="9" y="33"/>
                  </a:cxn>
                  <a:cxn ang="0">
                    <a:pos x="10" y="33"/>
                  </a:cxn>
                  <a:cxn ang="0">
                    <a:pos x="14" y="31"/>
                  </a:cxn>
                  <a:cxn ang="0">
                    <a:pos x="18" y="28"/>
                  </a:cxn>
                  <a:cxn ang="0">
                    <a:pos x="20" y="23"/>
                  </a:cxn>
                  <a:cxn ang="0">
                    <a:pos x="20" y="22"/>
                  </a:cxn>
                  <a:cxn ang="0">
                    <a:pos x="18" y="16"/>
                  </a:cxn>
                  <a:cxn ang="0">
                    <a:pos x="14" y="13"/>
                  </a:cxn>
                  <a:cxn ang="0">
                    <a:pos x="10" y="12"/>
                  </a:cxn>
                  <a:cxn ang="0">
                    <a:pos x="9" y="12"/>
                  </a:cxn>
                  <a:cxn ang="0">
                    <a:pos x="4" y="13"/>
                  </a:cxn>
                  <a:cxn ang="0">
                    <a:pos x="2" y="16"/>
                  </a:cxn>
                  <a:cxn ang="0">
                    <a:pos x="0" y="22"/>
                  </a:cxn>
                </a:cxnLst>
                <a:rect l="0" t="0" r="r" b="b"/>
                <a:pathLst>
                  <a:path w="20" h="33">
                    <a:moveTo>
                      <a:pt x="18" y="4"/>
                    </a:moveTo>
                    <a:lnTo>
                      <a:pt x="15" y="1"/>
                    </a:lnTo>
                    <a:lnTo>
                      <a:pt x="11" y="0"/>
                    </a:lnTo>
                    <a:lnTo>
                      <a:pt x="9" y="0"/>
                    </a:lnTo>
                    <a:lnTo>
                      <a:pt x="4" y="1"/>
                    </a:lnTo>
                    <a:lnTo>
                      <a:pt x="2" y="5"/>
                    </a:lnTo>
                    <a:lnTo>
                      <a:pt x="0" y="13"/>
                    </a:lnTo>
                    <a:lnTo>
                      <a:pt x="0" y="22"/>
                    </a:lnTo>
                    <a:lnTo>
                      <a:pt x="2" y="28"/>
                    </a:lnTo>
                    <a:lnTo>
                      <a:pt x="4" y="31"/>
                    </a:lnTo>
                    <a:lnTo>
                      <a:pt x="9" y="33"/>
                    </a:lnTo>
                    <a:lnTo>
                      <a:pt x="10" y="33"/>
                    </a:lnTo>
                    <a:lnTo>
                      <a:pt x="14" y="31"/>
                    </a:lnTo>
                    <a:lnTo>
                      <a:pt x="18" y="28"/>
                    </a:lnTo>
                    <a:lnTo>
                      <a:pt x="20" y="23"/>
                    </a:lnTo>
                    <a:lnTo>
                      <a:pt x="20" y="22"/>
                    </a:lnTo>
                    <a:lnTo>
                      <a:pt x="18" y="16"/>
                    </a:lnTo>
                    <a:lnTo>
                      <a:pt x="14" y="13"/>
                    </a:lnTo>
                    <a:lnTo>
                      <a:pt x="10" y="12"/>
                    </a:lnTo>
                    <a:lnTo>
                      <a:pt x="9" y="12"/>
                    </a:lnTo>
                    <a:lnTo>
                      <a:pt x="4" y="13"/>
                    </a:lnTo>
                    <a:lnTo>
                      <a:pt x="2" y="16"/>
                    </a:lnTo>
                    <a:lnTo>
                      <a:pt x="0" y="22"/>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427" name="Freeform 531"/>
              <p:cNvSpPr>
                <a:spLocks/>
              </p:cNvSpPr>
              <p:nvPr/>
            </p:nvSpPr>
            <p:spPr bwMode="auto">
              <a:xfrm>
                <a:off x="3683" y="3531"/>
                <a:ext cx="11" cy="48"/>
              </a:xfrm>
              <a:custGeom>
                <a:avLst/>
                <a:gdLst/>
                <a:ahLst/>
                <a:cxnLst>
                  <a:cxn ang="0">
                    <a:pos x="0" y="0"/>
                  </a:cxn>
                  <a:cxn ang="0">
                    <a:pos x="4" y="3"/>
                  </a:cxn>
                  <a:cxn ang="0">
                    <a:pos x="7" y="7"/>
                  </a:cxn>
                  <a:cxn ang="0">
                    <a:pos x="10" y="12"/>
                  </a:cxn>
                  <a:cxn ang="0">
                    <a:pos x="11" y="21"/>
                  </a:cxn>
                  <a:cxn ang="0">
                    <a:pos x="11" y="28"/>
                  </a:cxn>
                  <a:cxn ang="0">
                    <a:pos x="10" y="36"/>
                  </a:cxn>
                  <a:cxn ang="0">
                    <a:pos x="7" y="41"/>
                  </a:cxn>
                  <a:cxn ang="0">
                    <a:pos x="4" y="45"/>
                  </a:cxn>
                  <a:cxn ang="0">
                    <a:pos x="0" y="48"/>
                  </a:cxn>
                </a:cxnLst>
                <a:rect l="0" t="0" r="r" b="b"/>
                <a:pathLst>
                  <a:path w="11" h="48">
                    <a:moveTo>
                      <a:pt x="0" y="0"/>
                    </a:moveTo>
                    <a:lnTo>
                      <a:pt x="4" y="3"/>
                    </a:lnTo>
                    <a:lnTo>
                      <a:pt x="7" y="7"/>
                    </a:lnTo>
                    <a:lnTo>
                      <a:pt x="10" y="12"/>
                    </a:lnTo>
                    <a:lnTo>
                      <a:pt x="11" y="21"/>
                    </a:lnTo>
                    <a:lnTo>
                      <a:pt x="11" y="28"/>
                    </a:lnTo>
                    <a:lnTo>
                      <a:pt x="10" y="36"/>
                    </a:lnTo>
                    <a:lnTo>
                      <a:pt x="7" y="41"/>
                    </a:lnTo>
                    <a:lnTo>
                      <a:pt x="4" y="45"/>
                    </a:lnTo>
                    <a:lnTo>
                      <a:pt x="0" y="48"/>
                    </a:lnTo>
                  </a:path>
                </a:pathLst>
              </a:custGeom>
              <a:noFill/>
              <a:ln w="0">
                <a:solidFill>
                  <a:srgbClr val="000000"/>
                </a:solidFill>
                <a:prstDash val="solid"/>
                <a:round/>
                <a:headEnd/>
                <a:tailEnd/>
              </a:ln>
            </p:spPr>
            <p:txBody>
              <a:bodyPr/>
              <a:lstStyle/>
              <a:p>
                <a:endParaRPr lang="ja-JP" altLang="en-US">
                  <a:solidFill>
                    <a:srgbClr val="2E2E48"/>
                  </a:solidFill>
                </a:endParaRPr>
              </a:p>
            </p:txBody>
          </p:sp>
          <p:sp>
            <p:nvSpPr>
              <p:cNvPr id="81428" name="Freeform 532"/>
              <p:cNvSpPr>
                <a:spLocks/>
              </p:cNvSpPr>
              <p:nvPr/>
            </p:nvSpPr>
            <p:spPr bwMode="auto">
              <a:xfrm>
                <a:off x="3296" y="3541"/>
                <a:ext cx="30" cy="30"/>
              </a:xfrm>
              <a:custGeom>
                <a:avLst/>
                <a:gdLst/>
                <a:ahLst/>
                <a:cxnLst>
                  <a:cxn ang="0">
                    <a:pos x="15" y="0"/>
                  </a:cxn>
                  <a:cxn ang="0">
                    <a:pos x="0" y="0"/>
                  </a:cxn>
                  <a:cxn ang="0">
                    <a:pos x="0" y="30"/>
                  </a:cxn>
                  <a:cxn ang="0">
                    <a:pos x="30" y="30"/>
                  </a:cxn>
                  <a:cxn ang="0">
                    <a:pos x="30" y="0"/>
                  </a:cxn>
                  <a:cxn ang="0">
                    <a:pos x="15" y="0"/>
                  </a:cxn>
                </a:cxnLst>
                <a:rect l="0" t="0" r="r" b="b"/>
                <a:pathLst>
                  <a:path w="30" h="30">
                    <a:moveTo>
                      <a:pt x="15" y="0"/>
                    </a:moveTo>
                    <a:lnTo>
                      <a:pt x="0" y="0"/>
                    </a:lnTo>
                    <a:lnTo>
                      <a:pt x="0" y="30"/>
                    </a:lnTo>
                    <a:lnTo>
                      <a:pt x="30" y="30"/>
                    </a:lnTo>
                    <a:lnTo>
                      <a:pt x="30" y="0"/>
                    </a:lnTo>
                    <a:lnTo>
                      <a:pt x="15" y="0"/>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1429" name="Freeform 533"/>
              <p:cNvSpPr>
                <a:spLocks/>
              </p:cNvSpPr>
              <p:nvPr/>
            </p:nvSpPr>
            <p:spPr bwMode="auto">
              <a:xfrm>
                <a:off x="2252" y="3193"/>
                <a:ext cx="29" cy="29"/>
              </a:xfrm>
              <a:custGeom>
                <a:avLst/>
                <a:gdLst/>
                <a:ahLst/>
                <a:cxnLst>
                  <a:cxn ang="0">
                    <a:pos x="14" y="0"/>
                  </a:cxn>
                  <a:cxn ang="0">
                    <a:pos x="0" y="0"/>
                  </a:cxn>
                  <a:cxn ang="0">
                    <a:pos x="0" y="29"/>
                  </a:cxn>
                  <a:cxn ang="0">
                    <a:pos x="29" y="29"/>
                  </a:cxn>
                  <a:cxn ang="0">
                    <a:pos x="29" y="0"/>
                  </a:cxn>
                  <a:cxn ang="0">
                    <a:pos x="14" y="0"/>
                  </a:cxn>
                </a:cxnLst>
                <a:rect l="0" t="0" r="r" b="b"/>
                <a:pathLst>
                  <a:path w="29" h="29">
                    <a:moveTo>
                      <a:pt x="14" y="0"/>
                    </a:moveTo>
                    <a:lnTo>
                      <a:pt x="0" y="0"/>
                    </a:lnTo>
                    <a:lnTo>
                      <a:pt x="0" y="29"/>
                    </a:lnTo>
                    <a:lnTo>
                      <a:pt x="29" y="29"/>
                    </a:lnTo>
                    <a:lnTo>
                      <a:pt x="29" y="0"/>
                    </a:lnTo>
                    <a:lnTo>
                      <a:pt x="14" y="0"/>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1430" name="Freeform 534"/>
              <p:cNvSpPr>
                <a:spLocks/>
              </p:cNvSpPr>
              <p:nvPr/>
            </p:nvSpPr>
            <p:spPr bwMode="auto">
              <a:xfrm>
                <a:off x="2223" y="3038"/>
                <a:ext cx="30" cy="30"/>
              </a:xfrm>
              <a:custGeom>
                <a:avLst/>
                <a:gdLst/>
                <a:ahLst/>
                <a:cxnLst>
                  <a:cxn ang="0">
                    <a:pos x="15" y="0"/>
                  </a:cxn>
                  <a:cxn ang="0">
                    <a:pos x="0" y="0"/>
                  </a:cxn>
                  <a:cxn ang="0">
                    <a:pos x="0" y="30"/>
                  </a:cxn>
                  <a:cxn ang="0">
                    <a:pos x="30" y="30"/>
                  </a:cxn>
                  <a:cxn ang="0">
                    <a:pos x="30" y="0"/>
                  </a:cxn>
                  <a:cxn ang="0">
                    <a:pos x="15" y="0"/>
                  </a:cxn>
                </a:cxnLst>
                <a:rect l="0" t="0" r="r" b="b"/>
                <a:pathLst>
                  <a:path w="30" h="30">
                    <a:moveTo>
                      <a:pt x="15" y="0"/>
                    </a:moveTo>
                    <a:lnTo>
                      <a:pt x="0" y="0"/>
                    </a:lnTo>
                    <a:lnTo>
                      <a:pt x="0" y="30"/>
                    </a:lnTo>
                    <a:lnTo>
                      <a:pt x="30" y="30"/>
                    </a:lnTo>
                    <a:lnTo>
                      <a:pt x="30" y="0"/>
                    </a:lnTo>
                    <a:lnTo>
                      <a:pt x="15" y="0"/>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1431" name="Freeform 535"/>
              <p:cNvSpPr>
                <a:spLocks/>
              </p:cNvSpPr>
              <p:nvPr/>
            </p:nvSpPr>
            <p:spPr bwMode="auto">
              <a:xfrm>
                <a:off x="2060" y="2557"/>
                <a:ext cx="28" cy="29"/>
              </a:xfrm>
              <a:custGeom>
                <a:avLst/>
                <a:gdLst/>
                <a:ahLst/>
                <a:cxnLst>
                  <a:cxn ang="0">
                    <a:pos x="15" y="0"/>
                  </a:cxn>
                  <a:cxn ang="0">
                    <a:pos x="0" y="0"/>
                  </a:cxn>
                  <a:cxn ang="0">
                    <a:pos x="0" y="29"/>
                  </a:cxn>
                  <a:cxn ang="0">
                    <a:pos x="28" y="29"/>
                  </a:cxn>
                  <a:cxn ang="0">
                    <a:pos x="28" y="0"/>
                  </a:cxn>
                  <a:cxn ang="0">
                    <a:pos x="15" y="0"/>
                  </a:cxn>
                </a:cxnLst>
                <a:rect l="0" t="0" r="r" b="b"/>
                <a:pathLst>
                  <a:path w="28" h="29">
                    <a:moveTo>
                      <a:pt x="15" y="0"/>
                    </a:moveTo>
                    <a:lnTo>
                      <a:pt x="0" y="0"/>
                    </a:lnTo>
                    <a:lnTo>
                      <a:pt x="0" y="29"/>
                    </a:lnTo>
                    <a:lnTo>
                      <a:pt x="28" y="29"/>
                    </a:lnTo>
                    <a:lnTo>
                      <a:pt x="28" y="0"/>
                    </a:lnTo>
                    <a:lnTo>
                      <a:pt x="15" y="0"/>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1432" name="Freeform 536"/>
              <p:cNvSpPr>
                <a:spLocks/>
              </p:cNvSpPr>
              <p:nvPr/>
            </p:nvSpPr>
            <p:spPr bwMode="auto">
              <a:xfrm>
                <a:off x="1892" y="2185"/>
                <a:ext cx="30" cy="30"/>
              </a:xfrm>
              <a:custGeom>
                <a:avLst/>
                <a:gdLst/>
                <a:ahLst/>
                <a:cxnLst>
                  <a:cxn ang="0">
                    <a:pos x="15" y="0"/>
                  </a:cxn>
                  <a:cxn ang="0">
                    <a:pos x="0" y="0"/>
                  </a:cxn>
                  <a:cxn ang="0">
                    <a:pos x="0" y="30"/>
                  </a:cxn>
                  <a:cxn ang="0">
                    <a:pos x="30" y="30"/>
                  </a:cxn>
                  <a:cxn ang="0">
                    <a:pos x="30" y="0"/>
                  </a:cxn>
                  <a:cxn ang="0">
                    <a:pos x="15" y="0"/>
                  </a:cxn>
                </a:cxnLst>
                <a:rect l="0" t="0" r="r" b="b"/>
                <a:pathLst>
                  <a:path w="30" h="30">
                    <a:moveTo>
                      <a:pt x="15" y="0"/>
                    </a:moveTo>
                    <a:lnTo>
                      <a:pt x="0" y="0"/>
                    </a:lnTo>
                    <a:lnTo>
                      <a:pt x="0" y="30"/>
                    </a:lnTo>
                    <a:lnTo>
                      <a:pt x="30" y="30"/>
                    </a:lnTo>
                    <a:lnTo>
                      <a:pt x="30" y="0"/>
                    </a:lnTo>
                    <a:lnTo>
                      <a:pt x="15" y="0"/>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1433" name="Freeform 537"/>
              <p:cNvSpPr>
                <a:spLocks noEditPoints="1"/>
              </p:cNvSpPr>
              <p:nvPr/>
            </p:nvSpPr>
            <p:spPr bwMode="auto">
              <a:xfrm>
                <a:off x="908" y="3020"/>
                <a:ext cx="62" cy="70"/>
              </a:xfrm>
              <a:custGeom>
                <a:avLst/>
                <a:gdLst/>
                <a:ahLst/>
                <a:cxnLst>
                  <a:cxn ang="0">
                    <a:pos x="11" y="0"/>
                  </a:cxn>
                  <a:cxn ang="0">
                    <a:pos x="11" y="29"/>
                  </a:cxn>
                  <a:cxn ang="0">
                    <a:pos x="16" y="23"/>
                  </a:cxn>
                  <a:cxn ang="0">
                    <a:pos x="20" y="18"/>
                  </a:cxn>
                  <a:cxn ang="0">
                    <a:pos x="24" y="14"/>
                  </a:cxn>
                  <a:cxn ang="0">
                    <a:pos x="28" y="11"/>
                  </a:cxn>
                  <a:cxn ang="0">
                    <a:pos x="33" y="10"/>
                  </a:cxn>
                  <a:cxn ang="0">
                    <a:pos x="39" y="10"/>
                  </a:cxn>
                  <a:cxn ang="0">
                    <a:pos x="44" y="10"/>
                  </a:cxn>
                  <a:cxn ang="0">
                    <a:pos x="50" y="13"/>
                  </a:cxn>
                  <a:cxn ang="0">
                    <a:pos x="55" y="17"/>
                  </a:cxn>
                  <a:cxn ang="0">
                    <a:pos x="59" y="23"/>
                  </a:cxn>
                  <a:cxn ang="0">
                    <a:pos x="61" y="30"/>
                  </a:cxn>
                  <a:cxn ang="0">
                    <a:pos x="62" y="37"/>
                  </a:cxn>
                  <a:cxn ang="0">
                    <a:pos x="59" y="50"/>
                  </a:cxn>
                  <a:cxn ang="0">
                    <a:pos x="53" y="61"/>
                  </a:cxn>
                  <a:cxn ang="0">
                    <a:pos x="42" y="67"/>
                  </a:cxn>
                  <a:cxn ang="0">
                    <a:pos x="29" y="70"/>
                  </a:cxn>
                  <a:cxn ang="0">
                    <a:pos x="24" y="69"/>
                  </a:cxn>
                  <a:cxn ang="0">
                    <a:pos x="18" y="67"/>
                  </a:cxn>
                  <a:cxn ang="0">
                    <a:pos x="14" y="66"/>
                  </a:cxn>
                  <a:cxn ang="0">
                    <a:pos x="9" y="62"/>
                  </a:cxn>
                  <a:cxn ang="0">
                    <a:pos x="3" y="56"/>
                  </a:cxn>
                  <a:cxn ang="0">
                    <a:pos x="2" y="51"/>
                  </a:cxn>
                  <a:cxn ang="0">
                    <a:pos x="0" y="45"/>
                  </a:cxn>
                  <a:cxn ang="0">
                    <a:pos x="0" y="37"/>
                  </a:cxn>
                  <a:cxn ang="0">
                    <a:pos x="0" y="0"/>
                  </a:cxn>
                  <a:cxn ang="0">
                    <a:pos x="11" y="0"/>
                  </a:cxn>
                  <a:cxn ang="0">
                    <a:pos x="11" y="33"/>
                  </a:cxn>
                  <a:cxn ang="0">
                    <a:pos x="10" y="36"/>
                  </a:cxn>
                  <a:cxn ang="0">
                    <a:pos x="10" y="37"/>
                  </a:cxn>
                  <a:cxn ang="0">
                    <a:pos x="10" y="44"/>
                  </a:cxn>
                  <a:cxn ang="0">
                    <a:pos x="13" y="48"/>
                  </a:cxn>
                  <a:cxn ang="0">
                    <a:pos x="16" y="52"/>
                  </a:cxn>
                  <a:cxn ang="0">
                    <a:pos x="20" y="55"/>
                  </a:cxn>
                  <a:cxn ang="0">
                    <a:pos x="24" y="56"/>
                  </a:cxn>
                  <a:cxn ang="0">
                    <a:pos x="31" y="58"/>
                  </a:cxn>
                  <a:cxn ang="0">
                    <a:pos x="38" y="56"/>
                  </a:cxn>
                  <a:cxn ang="0">
                    <a:pos x="44" y="55"/>
                  </a:cxn>
                  <a:cxn ang="0">
                    <a:pos x="50" y="51"/>
                  </a:cxn>
                  <a:cxn ang="0">
                    <a:pos x="54" y="47"/>
                  </a:cxn>
                  <a:cxn ang="0">
                    <a:pos x="57" y="43"/>
                  </a:cxn>
                  <a:cxn ang="0">
                    <a:pos x="58" y="37"/>
                  </a:cxn>
                  <a:cxn ang="0">
                    <a:pos x="57" y="33"/>
                  </a:cxn>
                  <a:cxn ang="0">
                    <a:pos x="55" y="29"/>
                  </a:cxn>
                  <a:cxn ang="0">
                    <a:pos x="53" y="26"/>
                  </a:cxn>
                  <a:cxn ang="0">
                    <a:pos x="49" y="23"/>
                  </a:cxn>
                  <a:cxn ang="0">
                    <a:pos x="43" y="22"/>
                  </a:cxn>
                  <a:cxn ang="0">
                    <a:pos x="38" y="22"/>
                  </a:cxn>
                  <a:cxn ang="0">
                    <a:pos x="24" y="25"/>
                  </a:cxn>
                  <a:cxn ang="0">
                    <a:pos x="11" y="33"/>
                  </a:cxn>
                </a:cxnLst>
                <a:rect l="0" t="0" r="r" b="b"/>
                <a:pathLst>
                  <a:path w="62" h="70">
                    <a:moveTo>
                      <a:pt x="11" y="0"/>
                    </a:moveTo>
                    <a:lnTo>
                      <a:pt x="11" y="29"/>
                    </a:lnTo>
                    <a:lnTo>
                      <a:pt x="16" y="23"/>
                    </a:lnTo>
                    <a:lnTo>
                      <a:pt x="20" y="18"/>
                    </a:lnTo>
                    <a:lnTo>
                      <a:pt x="24" y="14"/>
                    </a:lnTo>
                    <a:lnTo>
                      <a:pt x="28" y="11"/>
                    </a:lnTo>
                    <a:lnTo>
                      <a:pt x="33" y="10"/>
                    </a:lnTo>
                    <a:lnTo>
                      <a:pt x="39" y="10"/>
                    </a:lnTo>
                    <a:lnTo>
                      <a:pt x="44" y="10"/>
                    </a:lnTo>
                    <a:lnTo>
                      <a:pt x="50" y="13"/>
                    </a:lnTo>
                    <a:lnTo>
                      <a:pt x="55" y="17"/>
                    </a:lnTo>
                    <a:lnTo>
                      <a:pt x="59" y="23"/>
                    </a:lnTo>
                    <a:lnTo>
                      <a:pt x="61" y="30"/>
                    </a:lnTo>
                    <a:lnTo>
                      <a:pt x="62" y="37"/>
                    </a:lnTo>
                    <a:lnTo>
                      <a:pt x="59" y="50"/>
                    </a:lnTo>
                    <a:lnTo>
                      <a:pt x="53" y="61"/>
                    </a:lnTo>
                    <a:lnTo>
                      <a:pt x="42" y="67"/>
                    </a:lnTo>
                    <a:lnTo>
                      <a:pt x="29" y="70"/>
                    </a:lnTo>
                    <a:lnTo>
                      <a:pt x="24" y="69"/>
                    </a:lnTo>
                    <a:lnTo>
                      <a:pt x="18" y="67"/>
                    </a:lnTo>
                    <a:lnTo>
                      <a:pt x="14" y="66"/>
                    </a:lnTo>
                    <a:lnTo>
                      <a:pt x="9" y="62"/>
                    </a:lnTo>
                    <a:lnTo>
                      <a:pt x="3" y="56"/>
                    </a:lnTo>
                    <a:lnTo>
                      <a:pt x="2" y="51"/>
                    </a:lnTo>
                    <a:lnTo>
                      <a:pt x="0" y="45"/>
                    </a:lnTo>
                    <a:lnTo>
                      <a:pt x="0" y="37"/>
                    </a:lnTo>
                    <a:lnTo>
                      <a:pt x="0" y="0"/>
                    </a:lnTo>
                    <a:lnTo>
                      <a:pt x="11" y="0"/>
                    </a:lnTo>
                    <a:close/>
                    <a:moveTo>
                      <a:pt x="11" y="33"/>
                    </a:moveTo>
                    <a:lnTo>
                      <a:pt x="10" y="36"/>
                    </a:lnTo>
                    <a:lnTo>
                      <a:pt x="10" y="37"/>
                    </a:lnTo>
                    <a:lnTo>
                      <a:pt x="10" y="44"/>
                    </a:lnTo>
                    <a:lnTo>
                      <a:pt x="13" y="48"/>
                    </a:lnTo>
                    <a:lnTo>
                      <a:pt x="16" y="52"/>
                    </a:lnTo>
                    <a:lnTo>
                      <a:pt x="20" y="55"/>
                    </a:lnTo>
                    <a:lnTo>
                      <a:pt x="24" y="56"/>
                    </a:lnTo>
                    <a:lnTo>
                      <a:pt x="31" y="58"/>
                    </a:lnTo>
                    <a:lnTo>
                      <a:pt x="38" y="56"/>
                    </a:lnTo>
                    <a:lnTo>
                      <a:pt x="44" y="55"/>
                    </a:lnTo>
                    <a:lnTo>
                      <a:pt x="50" y="51"/>
                    </a:lnTo>
                    <a:lnTo>
                      <a:pt x="54" y="47"/>
                    </a:lnTo>
                    <a:lnTo>
                      <a:pt x="57" y="43"/>
                    </a:lnTo>
                    <a:lnTo>
                      <a:pt x="58" y="37"/>
                    </a:lnTo>
                    <a:lnTo>
                      <a:pt x="57" y="33"/>
                    </a:lnTo>
                    <a:lnTo>
                      <a:pt x="55" y="29"/>
                    </a:lnTo>
                    <a:lnTo>
                      <a:pt x="53" y="26"/>
                    </a:lnTo>
                    <a:lnTo>
                      <a:pt x="49" y="23"/>
                    </a:lnTo>
                    <a:lnTo>
                      <a:pt x="43" y="22"/>
                    </a:lnTo>
                    <a:lnTo>
                      <a:pt x="38" y="22"/>
                    </a:lnTo>
                    <a:lnTo>
                      <a:pt x="24" y="25"/>
                    </a:lnTo>
                    <a:lnTo>
                      <a:pt x="11" y="33"/>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1434" name="Freeform 538"/>
              <p:cNvSpPr>
                <a:spLocks/>
              </p:cNvSpPr>
              <p:nvPr/>
            </p:nvSpPr>
            <p:spPr bwMode="auto">
              <a:xfrm>
                <a:off x="907" y="2789"/>
                <a:ext cx="63" cy="61"/>
              </a:xfrm>
              <a:custGeom>
                <a:avLst/>
                <a:gdLst/>
                <a:ahLst/>
                <a:cxnLst>
                  <a:cxn ang="0">
                    <a:pos x="48" y="26"/>
                  </a:cxn>
                  <a:cxn ang="0">
                    <a:pos x="28" y="14"/>
                  </a:cxn>
                  <a:cxn ang="0">
                    <a:pos x="23" y="11"/>
                  </a:cxn>
                  <a:cxn ang="0">
                    <a:pos x="18" y="11"/>
                  </a:cxn>
                  <a:cxn ang="0">
                    <a:pos x="15" y="11"/>
                  </a:cxn>
                  <a:cxn ang="0">
                    <a:pos x="12" y="11"/>
                  </a:cxn>
                  <a:cxn ang="0">
                    <a:pos x="10" y="13"/>
                  </a:cxn>
                  <a:cxn ang="0">
                    <a:pos x="7" y="13"/>
                  </a:cxn>
                  <a:cxn ang="0">
                    <a:pos x="4" y="13"/>
                  </a:cxn>
                  <a:cxn ang="0">
                    <a:pos x="1" y="11"/>
                  </a:cxn>
                  <a:cxn ang="0">
                    <a:pos x="0" y="9"/>
                  </a:cxn>
                  <a:cxn ang="0">
                    <a:pos x="0" y="7"/>
                  </a:cxn>
                  <a:cxn ang="0">
                    <a:pos x="0" y="5"/>
                  </a:cxn>
                  <a:cxn ang="0">
                    <a:pos x="1" y="2"/>
                  </a:cxn>
                  <a:cxn ang="0">
                    <a:pos x="4" y="0"/>
                  </a:cxn>
                  <a:cxn ang="0">
                    <a:pos x="7" y="0"/>
                  </a:cxn>
                  <a:cxn ang="0">
                    <a:pos x="10" y="0"/>
                  </a:cxn>
                  <a:cxn ang="0">
                    <a:pos x="11" y="0"/>
                  </a:cxn>
                  <a:cxn ang="0">
                    <a:pos x="17" y="3"/>
                  </a:cxn>
                  <a:cxn ang="0">
                    <a:pos x="22" y="6"/>
                  </a:cxn>
                  <a:cxn ang="0">
                    <a:pos x="39" y="15"/>
                  </a:cxn>
                  <a:cxn ang="0">
                    <a:pos x="63" y="31"/>
                  </a:cxn>
                  <a:cxn ang="0">
                    <a:pos x="63" y="32"/>
                  </a:cxn>
                  <a:cxn ang="0">
                    <a:pos x="22" y="48"/>
                  </a:cxn>
                  <a:cxn ang="0">
                    <a:pos x="17" y="50"/>
                  </a:cxn>
                  <a:cxn ang="0">
                    <a:pos x="12" y="51"/>
                  </a:cxn>
                  <a:cxn ang="0">
                    <a:pos x="10" y="53"/>
                  </a:cxn>
                  <a:cxn ang="0">
                    <a:pos x="7" y="55"/>
                  </a:cxn>
                  <a:cxn ang="0">
                    <a:pos x="7" y="58"/>
                  </a:cxn>
                  <a:cxn ang="0">
                    <a:pos x="7" y="59"/>
                  </a:cxn>
                  <a:cxn ang="0">
                    <a:pos x="7" y="61"/>
                  </a:cxn>
                  <a:cxn ang="0">
                    <a:pos x="4" y="61"/>
                  </a:cxn>
                  <a:cxn ang="0">
                    <a:pos x="0" y="47"/>
                  </a:cxn>
                  <a:cxn ang="0">
                    <a:pos x="0" y="46"/>
                  </a:cxn>
                  <a:cxn ang="0">
                    <a:pos x="7" y="42"/>
                  </a:cxn>
                  <a:cxn ang="0">
                    <a:pos x="14" y="39"/>
                  </a:cxn>
                  <a:cxn ang="0">
                    <a:pos x="48" y="26"/>
                  </a:cxn>
                </a:cxnLst>
                <a:rect l="0" t="0" r="r" b="b"/>
                <a:pathLst>
                  <a:path w="63" h="61">
                    <a:moveTo>
                      <a:pt x="48" y="26"/>
                    </a:moveTo>
                    <a:lnTo>
                      <a:pt x="28" y="14"/>
                    </a:lnTo>
                    <a:lnTo>
                      <a:pt x="23" y="11"/>
                    </a:lnTo>
                    <a:lnTo>
                      <a:pt x="18" y="11"/>
                    </a:lnTo>
                    <a:lnTo>
                      <a:pt x="15" y="11"/>
                    </a:lnTo>
                    <a:lnTo>
                      <a:pt x="12" y="11"/>
                    </a:lnTo>
                    <a:lnTo>
                      <a:pt x="10" y="13"/>
                    </a:lnTo>
                    <a:lnTo>
                      <a:pt x="7" y="13"/>
                    </a:lnTo>
                    <a:lnTo>
                      <a:pt x="4" y="13"/>
                    </a:lnTo>
                    <a:lnTo>
                      <a:pt x="1" y="11"/>
                    </a:lnTo>
                    <a:lnTo>
                      <a:pt x="0" y="9"/>
                    </a:lnTo>
                    <a:lnTo>
                      <a:pt x="0" y="7"/>
                    </a:lnTo>
                    <a:lnTo>
                      <a:pt x="0" y="5"/>
                    </a:lnTo>
                    <a:lnTo>
                      <a:pt x="1" y="2"/>
                    </a:lnTo>
                    <a:lnTo>
                      <a:pt x="4" y="0"/>
                    </a:lnTo>
                    <a:lnTo>
                      <a:pt x="7" y="0"/>
                    </a:lnTo>
                    <a:lnTo>
                      <a:pt x="10" y="0"/>
                    </a:lnTo>
                    <a:lnTo>
                      <a:pt x="11" y="0"/>
                    </a:lnTo>
                    <a:lnTo>
                      <a:pt x="17" y="3"/>
                    </a:lnTo>
                    <a:lnTo>
                      <a:pt x="22" y="6"/>
                    </a:lnTo>
                    <a:lnTo>
                      <a:pt x="39" y="15"/>
                    </a:lnTo>
                    <a:lnTo>
                      <a:pt x="63" y="31"/>
                    </a:lnTo>
                    <a:lnTo>
                      <a:pt x="63" y="32"/>
                    </a:lnTo>
                    <a:lnTo>
                      <a:pt x="22" y="48"/>
                    </a:lnTo>
                    <a:lnTo>
                      <a:pt x="17" y="50"/>
                    </a:lnTo>
                    <a:lnTo>
                      <a:pt x="12" y="51"/>
                    </a:lnTo>
                    <a:lnTo>
                      <a:pt x="10" y="53"/>
                    </a:lnTo>
                    <a:lnTo>
                      <a:pt x="7" y="55"/>
                    </a:lnTo>
                    <a:lnTo>
                      <a:pt x="7" y="58"/>
                    </a:lnTo>
                    <a:lnTo>
                      <a:pt x="7" y="59"/>
                    </a:lnTo>
                    <a:lnTo>
                      <a:pt x="7" y="61"/>
                    </a:lnTo>
                    <a:lnTo>
                      <a:pt x="4" y="61"/>
                    </a:lnTo>
                    <a:lnTo>
                      <a:pt x="0" y="47"/>
                    </a:lnTo>
                    <a:lnTo>
                      <a:pt x="0" y="46"/>
                    </a:lnTo>
                    <a:lnTo>
                      <a:pt x="7" y="42"/>
                    </a:lnTo>
                    <a:lnTo>
                      <a:pt x="14" y="39"/>
                    </a:lnTo>
                    <a:lnTo>
                      <a:pt x="48" y="26"/>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1435" name="Freeform 539"/>
              <p:cNvSpPr>
                <a:spLocks/>
              </p:cNvSpPr>
              <p:nvPr/>
            </p:nvSpPr>
            <p:spPr bwMode="auto">
              <a:xfrm>
                <a:off x="908" y="2351"/>
                <a:ext cx="90" cy="68"/>
              </a:xfrm>
              <a:custGeom>
                <a:avLst/>
                <a:gdLst/>
                <a:ahLst/>
                <a:cxnLst>
                  <a:cxn ang="0">
                    <a:pos x="39" y="14"/>
                  </a:cxn>
                  <a:cxn ang="0">
                    <a:pos x="50" y="14"/>
                  </a:cxn>
                  <a:cxn ang="0">
                    <a:pos x="53" y="11"/>
                  </a:cxn>
                  <a:cxn ang="0">
                    <a:pos x="54" y="8"/>
                  </a:cxn>
                  <a:cxn ang="0">
                    <a:pos x="53" y="6"/>
                  </a:cxn>
                  <a:cxn ang="0">
                    <a:pos x="46" y="3"/>
                  </a:cxn>
                  <a:cxn ang="0">
                    <a:pos x="51" y="2"/>
                  </a:cxn>
                  <a:cxn ang="0">
                    <a:pos x="58" y="6"/>
                  </a:cxn>
                  <a:cxn ang="0">
                    <a:pos x="62" y="14"/>
                  </a:cxn>
                  <a:cxn ang="0">
                    <a:pos x="59" y="22"/>
                  </a:cxn>
                  <a:cxn ang="0">
                    <a:pos x="53" y="25"/>
                  </a:cxn>
                  <a:cxn ang="0">
                    <a:pos x="55" y="32"/>
                  </a:cxn>
                  <a:cxn ang="0">
                    <a:pos x="61" y="43"/>
                  </a:cxn>
                  <a:cxn ang="0">
                    <a:pos x="62" y="50"/>
                  </a:cxn>
                  <a:cxn ang="0">
                    <a:pos x="59" y="55"/>
                  </a:cxn>
                  <a:cxn ang="0">
                    <a:pos x="66" y="58"/>
                  </a:cxn>
                  <a:cxn ang="0">
                    <a:pos x="79" y="57"/>
                  </a:cxn>
                  <a:cxn ang="0">
                    <a:pos x="86" y="57"/>
                  </a:cxn>
                  <a:cxn ang="0">
                    <a:pos x="88" y="59"/>
                  </a:cxn>
                  <a:cxn ang="0">
                    <a:pos x="90" y="63"/>
                  </a:cxn>
                  <a:cxn ang="0">
                    <a:pos x="86" y="68"/>
                  </a:cxn>
                  <a:cxn ang="0">
                    <a:pos x="79" y="68"/>
                  </a:cxn>
                  <a:cxn ang="0">
                    <a:pos x="70" y="66"/>
                  </a:cxn>
                  <a:cxn ang="0">
                    <a:pos x="59" y="63"/>
                  </a:cxn>
                  <a:cxn ang="0">
                    <a:pos x="0" y="63"/>
                  </a:cxn>
                  <a:cxn ang="0">
                    <a:pos x="38" y="52"/>
                  </a:cxn>
                  <a:cxn ang="0">
                    <a:pos x="47" y="52"/>
                  </a:cxn>
                  <a:cxn ang="0">
                    <a:pos x="51" y="48"/>
                  </a:cxn>
                  <a:cxn ang="0">
                    <a:pos x="54" y="43"/>
                  </a:cxn>
                  <a:cxn ang="0">
                    <a:pos x="51" y="35"/>
                  </a:cxn>
                  <a:cxn ang="0">
                    <a:pos x="46" y="25"/>
                  </a:cxn>
                  <a:cxn ang="0">
                    <a:pos x="0" y="14"/>
                  </a:cxn>
                </a:cxnLst>
                <a:rect l="0" t="0" r="r" b="b"/>
                <a:pathLst>
                  <a:path w="90" h="68">
                    <a:moveTo>
                      <a:pt x="0" y="14"/>
                    </a:moveTo>
                    <a:lnTo>
                      <a:pt x="39" y="14"/>
                    </a:lnTo>
                    <a:lnTo>
                      <a:pt x="46" y="14"/>
                    </a:lnTo>
                    <a:lnTo>
                      <a:pt x="50" y="14"/>
                    </a:lnTo>
                    <a:lnTo>
                      <a:pt x="51" y="13"/>
                    </a:lnTo>
                    <a:lnTo>
                      <a:pt x="53" y="11"/>
                    </a:lnTo>
                    <a:lnTo>
                      <a:pt x="54" y="10"/>
                    </a:lnTo>
                    <a:lnTo>
                      <a:pt x="54" y="8"/>
                    </a:lnTo>
                    <a:lnTo>
                      <a:pt x="54" y="7"/>
                    </a:lnTo>
                    <a:lnTo>
                      <a:pt x="53" y="6"/>
                    </a:lnTo>
                    <a:lnTo>
                      <a:pt x="50" y="4"/>
                    </a:lnTo>
                    <a:lnTo>
                      <a:pt x="46" y="3"/>
                    </a:lnTo>
                    <a:lnTo>
                      <a:pt x="46" y="0"/>
                    </a:lnTo>
                    <a:lnTo>
                      <a:pt x="51" y="2"/>
                    </a:lnTo>
                    <a:lnTo>
                      <a:pt x="55" y="3"/>
                    </a:lnTo>
                    <a:lnTo>
                      <a:pt x="58" y="6"/>
                    </a:lnTo>
                    <a:lnTo>
                      <a:pt x="61" y="8"/>
                    </a:lnTo>
                    <a:lnTo>
                      <a:pt x="62" y="14"/>
                    </a:lnTo>
                    <a:lnTo>
                      <a:pt x="61" y="18"/>
                    </a:lnTo>
                    <a:lnTo>
                      <a:pt x="59" y="22"/>
                    </a:lnTo>
                    <a:lnTo>
                      <a:pt x="57" y="24"/>
                    </a:lnTo>
                    <a:lnTo>
                      <a:pt x="53" y="25"/>
                    </a:lnTo>
                    <a:lnTo>
                      <a:pt x="49" y="25"/>
                    </a:lnTo>
                    <a:lnTo>
                      <a:pt x="55" y="32"/>
                    </a:lnTo>
                    <a:lnTo>
                      <a:pt x="59" y="37"/>
                    </a:lnTo>
                    <a:lnTo>
                      <a:pt x="61" y="43"/>
                    </a:lnTo>
                    <a:lnTo>
                      <a:pt x="62" y="47"/>
                    </a:lnTo>
                    <a:lnTo>
                      <a:pt x="62" y="50"/>
                    </a:lnTo>
                    <a:lnTo>
                      <a:pt x="61" y="52"/>
                    </a:lnTo>
                    <a:lnTo>
                      <a:pt x="59" y="55"/>
                    </a:lnTo>
                    <a:lnTo>
                      <a:pt x="58" y="58"/>
                    </a:lnTo>
                    <a:lnTo>
                      <a:pt x="66" y="58"/>
                    </a:lnTo>
                    <a:lnTo>
                      <a:pt x="75" y="57"/>
                    </a:lnTo>
                    <a:lnTo>
                      <a:pt x="79" y="57"/>
                    </a:lnTo>
                    <a:lnTo>
                      <a:pt x="81" y="55"/>
                    </a:lnTo>
                    <a:lnTo>
                      <a:pt x="86" y="57"/>
                    </a:lnTo>
                    <a:lnTo>
                      <a:pt x="87" y="58"/>
                    </a:lnTo>
                    <a:lnTo>
                      <a:pt x="88" y="59"/>
                    </a:lnTo>
                    <a:lnTo>
                      <a:pt x="90" y="62"/>
                    </a:lnTo>
                    <a:lnTo>
                      <a:pt x="90" y="63"/>
                    </a:lnTo>
                    <a:lnTo>
                      <a:pt x="88" y="66"/>
                    </a:lnTo>
                    <a:lnTo>
                      <a:pt x="86" y="68"/>
                    </a:lnTo>
                    <a:lnTo>
                      <a:pt x="81" y="68"/>
                    </a:lnTo>
                    <a:lnTo>
                      <a:pt x="79" y="68"/>
                    </a:lnTo>
                    <a:lnTo>
                      <a:pt x="77" y="68"/>
                    </a:lnTo>
                    <a:lnTo>
                      <a:pt x="70" y="66"/>
                    </a:lnTo>
                    <a:lnTo>
                      <a:pt x="66" y="65"/>
                    </a:lnTo>
                    <a:lnTo>
                      <a:pt x="59" y="63"/>
                    </a:lnTo>
                    <a:lnTo>
                      <a:pt x="53" y="63"/>
                    </a:lnTo>
                    <a:lnTo>
                      <a:pt x="0" y="63"/>
                    </a:lnTo>
                    <a:lnTo>
                      <a:pt x="0" y="52"/>
                    </a:lnTo>
                    <a:lnTo>
                      <a:pt x="38" y="52"/>
                    </a:lnTo>
                    <a:lnTo>
                      <a:pt x="43" y="52"/>
                    </a:lnTo>
                    <a:lnTo>
                      <a:pt x="47" y="52"/>
                    </a:lnTo>
                    <a:lnTo>
                      <a:pt x="50" y="50"/>
                    </a:lnTo>
                    <a:lnTo>
                      <a:pt x="51" y="48"/>
                    </a:lnTo>
                    <a:lnTo>
                      <a:pt x="54" y="46"/>
                    </a:lnTo>
                    <a:lnTo>
                      <a:pt x="54" y="43"/>
                    </a:lnTo>
                    <a:lnTo>
                      <a:pt x="54" y="39"/>
                    </a:lnTo>
                    <a:lnTo>
                      <a:pt x="51" y="35"/>
                    </a:lnTo>
                    <a:lnTo>
                      <a:pt x="50" y="30"/>
                    </a:lnTo>
                    <a:lnTo>
                      <a:pt x="46" y="25"/>
                    </a:lnTo>
                    <a:lnTo>
                      <a:pt x="0" y="25"/>
                    </a:lnTo>
                    <a:lnTo>
                      <a:pt x="0" y="14"/>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1436" name="Freeform 540"/>
              <p:cNvSpPr>
                <a:spLocks/>
              </p:cNvSpPr>
              <p:nvPr/>
            </p:nvSpPr>
            <p:spPr bwMode="auto">
              <a:xfrm>
                <a:off x="947" y="2964"/>
                <a:ext cx="49" cy="40"/>
              </a:xfrm>
              <a:custGeom>
                <a:avLst/>
                <a:gdLst/>
                <a:ahLst/>
                <a:cxnLst>
                  <a:cxn ang="0">
                    <a:pos x="31" y="7"/>
                  </a:cxn>
                  <a:cxn ang="0">
                    <a:pos x="33" y="0"/>
                  </a:cxn>
                  <a:cxn ang="0">
                    <a:pos x="38" y="1"/>
                  </a:cxn>
                  <a:cxn ang="0">
                    <a:pos x="42" y="4"/>
                  </a:cxn>
                  <a:cxn ang="0">
                    <a:pos x="45" y="7"/>
                  </a:cxn>
                  <a:cxn ang="0">
                    <a:pos x="47" y="11"/>
                  </a:cxn>
                  <a:cxn ang="0">
                    <a:pos x="48" y="15"/>
                  </a:cxn>
                  <a:cxn ang="0">
                    <a:pos x="49" y="19"/>
                  </a:cxn>
                  <a:cxn ang="0">
                    <a:pos x="48" y="23"/>
                  </a:cxn>
                  <a:cxn ang="0">
                    <a:pos x="48" y="27"/>
                  </a:cxn>
                  <a:cxn ang="0">
                    <a:pos x="45" y="31"/>
                  </a:cxn>
                  <a:cxn ang="0">
                    <a:pos x="42" y="36"/>
                  </a:cxn>
                  <a:cxn ang="0">
                    <a:pos x="37" y="38"/>
                  </a:cxn>
                  <a:cxn ang="0">
                    <a:pos x="31" y="40"/>
                  </a:cxn>
                  <a:cxn ang="0">
                    <a:pos x="25" y="40"/>
                  </a:cxn>
                  <a:cxn ang="0">
                    <a:pos x="18" y="40"/>
                  </a:cxn>
                  <a:cxn ang="0">
                    <a:pos x="11" y="38"/>
                  </a:cxn>
                  <a:cxn ang="0">
                    <a:pos x="7" y="34"/>
                  </a:cxn>
                  <a:cxn ang="0">
                    <a:pos x="3" y="30"/>
                  </a:cxn>
                  <a:cxn ang="0">
                    <a:pos x="1" y="25"/>
                  </a:cxn>
                  <a:cxn ang="0">
                    <a:pos x="0" y="19"/>
                  </a:cxn>
                  <a:cxn ang="0">
                    <a:pos x="1" y="15"/>
                  </a:cxn>
                  <a:cxn ang="0">
                    <a:pos x="3" y="11"/>
                  </a:cxn>
                  <a:cxn ang="0">
                    <a:pos x="4" y="8"/>
                  </a:cxn>
                  <a:cxn ang="0">
                    <a:pos x="7" y="5"/>
                  </a:cxn>
                  <a:cxn ang="0">
                    <a:pos x="10" y="3"/>
                  </a:cxn>
                  <a:cxn ang="0">
                    <a:pos x="14" y="1"/>
                  </a:cxn>
                  <a:cxn ang="0">
                    <a:pos x="15" y="8"/>
                  </a:cxn>
                  <a:cxn ang="0">
                    <a:pos x="11" y="9"/>
                  </a:cxn>
                  <a:cxn ang="0">
                    <a:pos x="8" y="12"/>
                  </a:cxn>
                  <a:cxn ang="0">
                    <a:pos x="7" y="15"/>
                  </a:cxn>
                  <a:cxn ang="0">
                    <a:pos x="5" y="19"/>
                  </a:cxn>
                  <a:cxn ang="0">
                    <a:pos x="7" y="25"/>
                  </a:cxn>
                  <a:cxn ang="0">
                    <a:pos x="8" y="27"/>
                  </a:cxn>
                  <a:cxn ang="0">
                    <a:pos x="11" y="31"/>
                  </a:cxn>
                  <a:cxn ang="0">
                    <a:pos x="15" y="33"/>
                  </a:cxn>
                  <a:cxn ang="0">
                    <a:pos x="19" y="34"/>
                  </a:cxn>
                  <a:cxn ang="0">
                    <a:pos x="25" y="34"/>
                  </a:cxn>
                  <a:cxn ang="0">
                    <a:pos x="30" y="34"/>
                  </a:cxn>
                  <a:cxn ang="0">
                    <a:pos x="34" y="33"/>
                  </a:cxn>
                  <a:cxn ang="0">
                    <a:pos x="38" y="30"/>
                  </a:cxn>
                  <a:cxn ang="0">
                    <a:pos x="41" y="27"/>
                  </a:cxn>
                  <a:cxn ang="0">
                    <a:pos x="42" y="23"/>
                  </a:cxn>
                  <a:cxn ang="0">
                    <a:pos x="44" y="19"/>
                  </a:cxn>
                  <a:cxn ang="0">
                    <a:pos x="42" y="15"/>
                  </a:cxn>
                  <a:cxn ang="0">
                    <a:pos x="41" y="11"/>
                  </a:cxn>
                  <a:cxn ang="0">
                    <a:pos x="37" y="8"/>
                  </a:cxn>
                  <a:cxn ang="0">
                    <a:pos x="31" y="7"/>
                  </a:cxn>
                </a:cxnLst>
                <a:rect l="0" t="0" r="r" b="b"/>
                <a:pathLst>
                  <a:path w="49" h="40">
                    <a:moveTo>
                      <a:pt x="31" y="7"/>
                    </a:moveTo>
                    <a:lnTo>
                      <a:pt x="33" y="0"/>
                    </a:lnTo>
                    <a:lnTo>
                      <a:pt x="38" y="1"/>
                    </a:lnTo>
                    <a:lnTo>
                      <a:pt x="42" y="4"/>
                    </a:lnTo>
                    <a:lnTo>
                      <a:pt x="45" y="7"/>
                    </a:lnTo>
                    <a:lnTo>
                      <a:pt x="47" y="11"/>
                    </a:lnTo>
                    <a:lnTo>
                      <a:pt x="48" y="15"/>
                    </a:lnTo>
                    <a:lnTo>
                      <a:pt x="49" y="19"/>
                    </a:lnTo>
                    <a:lnTo>
                      <a:pt x="48" y="23"/>
                    </a:lnTo>
                    <a:lnTo>
                      <a:pt x="48" y="27"/>
                    </a:lnTo>
                    <a:lnTo>
                      <a:pt x="45" y="31"/>
                    </a:lnTo>
                    <a:lnTo>
                      <a:pt x="42" y="36"/>
                    </a:lnTo>
                    <a:lnTo>
                      <a:pt x="37" y="38"/>
                    </a:lnTo>
                    <a:lnTo>
                      <a:pt x="31" y="40"/>
                    </a:lnTo>
                    <a:lnTo>
                      <a:pt x="25" y="40"/>
                    </a:lnTo>
                    <a:lnTo>
                      <a:pt x="18" y="40"/>
                    </a:lnTo>
                    <a:lnTo>
                      <a:pt x="11" y="38"/>
                    </a:lnTo>
                    <a:lnTo>
                      <a:pt x="7" y="34"/>
                    </a:lnTo>
                    <a:lnTo>
                      <a:pt x="3" y="30"/>
                    </a:lnTo>
                    <a:lnTo>
                      <a:pt x="1" y="25"/>
                    </a:lnTo>
                    <a:lnTo>
                      <a:pt x="0" y="19"/>
                    </a:lnTo>
                    <a:lnTo>
                      <a:pt x="1" y="15"/>
                    </a:lnTo>
                    <a:lnTo>
                      <a:pt x="3" y="11"/>
                    </a:lnTo>
                    <a:lnTo>
                      <a:pt x="4" y="8"/>
                    </a:lnTo>
                    <a:lnTo>
                      <a:pt x="7" y="5"/>
                    </a:lnTo>
                    <a:lnTo>
                      <a:pt x="10" y="3"/>
                    </a:lnTo>
                    <a:lnTo>
                      <a:pt x="14" y="1"/>
                    </a:lnTo>
                    <a:lnTo>
                      <a:pt x="15" y="8"/>
                    </a:lnTo>
                    <a:lnTo>
                      <a:pt x="11" y="9"/>
                    </a:lnTo>
                    <a:lnTo>
                      <a:pt x="8" y="12"/>
                    </a:lnTo>
                    <a:lnTo>
                      <a:pt x="7" y="15"/>
                    </a:lnTo>
                    <a:lnTo>
                      <a:pt x="5" y="19"/>
                    </a:lnTo>
                    <a:lnTo>
                      <a:pt x="7" y="25"/>
                    </a:lnTo>
                    <a:lnTo>
                      <a:pt x="8" y="27"/>
                    </a:lnTo>
                    <a:lnTo>
                      <a:pt x="11" y="31"/>
                    </a:lnTo>
                    <a:lnTo>
                      <a:pt x="15" y="33"/>
                    </a:lnTo>
                    <a:lnTo>
                      <a:pt x="19" y="34"/>
                    </a:lnTo>
                    <a:lnTo>
                      <a:pt x="25" y="34"/>
                    </a:lnTo>
                    <a:lnTo>
                      <a:pt x="30" y="34"/>
                    </a:lnTo>
                    <a:lnTo>
                      <a:pt x="34" y="33"/>
                    </a:lnTo>
                    <a:lnTo>
                      <a:pt x="38" y="30"/>
                    </a:lnTo>
                    <a:lnTo>
                      <a:pt x="41" y="27"/>
                    </a:lnTo>
                    <a:lnTo>
                      <a:pt x="42" y="23"/>
                    </a:lnTo>
                    <a:lnTo>
                      <a:pt x="44" y="19"/>
                    </a:lnTo>
                    <a:lnTo>
                      <a:pt x="42" y="15"/>
                    </a:lnTo>
                    <a:lnTo>
                      <a:pt x="41" y="11"/>
                    </a:lnTo>
                    <a:lnTo>
                      <a:pt x="37" y="8"/>
                    </a:lnTo>
                    <a:lnTo>
                      <a:pt x="31" y="7"/>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1437" name="Freeform 541"/>
              <p:cNvSpPr>
                <a:spLocks/>
              </p:cNvSpPr>
              <p:nvPr/>
            </p:nvSpPr>
            <p:spPr bwMode="auto">
              <a:xfrm>
                <a:off x="947" y="2913"/>
                <a:ext cx="49" cy="40"/>
              </a:xfrm>
              <a:custGeom>
                <a:avLst/>
                <a:gdLst/>
                <a:ahLst/>
                <a:cxnLst>
                  <a:cxn ang="0">
                    <a:pos x="31" y="5"/>
                  </a:cxn>
                  <a:cxn ang="0">
                    <a:pos x="33" y="0"/>
                  </a:cxn>
                  <a:cxn ang="0">
                    <a:pos x="38" y="1"/>
                  </a:cxn>
                  <a:cxn ang="0">
                    <a:pos x="42" y="3"/>
                  </a:cxn>
                  <a:cxn ang="0">
                    <a:pos x="45" y="7"/>
                  </a:cxn>
                  <a:cxn ang="0">
                    <a:pos x="47" y="10"/>
                  </a:cxn>
                  <a:cxn ang="0">
                    <a:pos x="48" y="14"/>
                  </a:cxn>
                  <a:cxn ang="0">
                    <a:pos x="49" y="18"/>
                  </a:cxn>
                  <a:cxn ang="0">
                    <a:pos x="48" y="23"/>
                  </a:cxn>
                  <a:cxn ang="0">
                    <a:pos x="48" y="27"/>
                  </a:cxn>
                  <a:cxn ang="0">
                    <a:pos x="45" y="30"/>
                  </a:cxn>
                  <a:cxn ang="0">
                    <a:pos x="42" y="34"/>
                  </a:cxn>
                  <a:cxn ang="0">
                    <a:pos x="37" y="37"/>
                  </a:cxn>
                  <a:cxn ang="0">
                    <a:pos x="31" y="40"/>
                  </a:cxn>
                  <a:cxn ang="0">
                    <a:pos x="25" y="40"/>
                  </a:cxn>
                  <a:cxn ang="0">
                    <a:pos x="18" y="40"/>
                  </a:cxn>
                  <a:cxn ang="0">
                    <a:pos x="11" y="37"/>
                  </a:cxn>
                  <a:cxn ang="0">
                    <a:pos x="7" y="34"/>
                  </a:cxn>
                  <a:cxn ang="0">
                    <a:pos x="3" y="30"/>
                  </a:cxn>
                  <a:cxn ang="0">
                    <a:pos x="1" y="25"/>
                  </a:cxn>
                  <a:cxn ang="0">
                    <a:pos x="0" y="19"/>
                  </a:cxn>
                  <a:cxn ang="0">
                    <a:pos x="1" y="14"/>
                  </a:cxn>
                  <a:cxn ang="0">
                    <a:pos x="3" y="11"/>
                  </a:cxn>
                  <a:cxn ang="0">
                    <a:pos x="4" y="7"/>
                  </a:cxn>
                  <a:cxn ang="0">
                    <a:pos x="7" y="4"/>
                  </a:cxn>
                  <a:cxn ang="0">
                    <a:pos x="10" y="3"/>
                  </a:cxn>
                  <a:cxn ang="0">
                    <a:pos x="14" y="1"/>
                  </a:cxn>
                  <a:cxn ang="0">
                    <a:pos x="15" y="7"/>
                  </a:cxn>
                  <a:cxn ang="0">
                    <a:pos x="11" y="10"/>
                  </a:cxn>
                  <a:cxn ang="0">
                    <a:pos x="8" y="11"/>
                  </a:cxn>
                  <a:cxn ang="0">
                    <a:pos x="7" y="15"/>
                  </a:cxn>
                  <a:cxn ang="0">
                    <a:pos x="5" y="19"/>
                  </a:cxn>
                  <a:cxn ang="0">
                    <a:pos x="7" y="23"/>
                  </a:cxn>
                  <a:cxn ang="0">
                    <a:pos x="8" y="27"/>
                  </a:cxn>
                  <a:cxn ang="0">
                    <a:pos x="11" y="30"/>
                  </a:cxn>
                  <a:cxn ang="0">
                    <a:pos x="15" y="33"/>
                  </a:cxn>
                  <a:cxn ang="0">
                    <a:pos x="19" y="33"/>
                  </a:cxn>
                  <a:cxn ang="0">
                    <a:pos x="25" y="34"/>
                  </a:cxn>
                  <a:cxn ang="0">
                    <a:pos x="30" y="33"/>
                  </a:cxn>
                  <a:cxn ang="0">
                    <a:pos x="34" y="32"/>
                  </a:cxn>
                  <a:cxn ang="0">
                    <a:pos x="38" y="30"/>
                  </a:cxn>
                  <a:cxn ang="0">
                    <a:pos x="41" y="26"/>
                  </a:cxn>
                  <a:cxn ang="0">
                    <a:pos x="42" y="23"/>
                  </a:cxn>
                  <a:cxn ang="0">
                    <a:pos x="44" y="19"/>
                  </a:cxn>
                  <a:cxn ang="0">
                    <a:pos x="42" y="14"/>
                  </a:cxn>
                  <a:cxn ang="0">
                    <a:pos x="41" y="11"/>
                  </a:cxn>
                  <a:cxn ang="0">
                    <a:pos x="37" y="7"/>
                  </a:cxn>
                  <a:cxn ang="0">
                    <a:pos x="31" y="5"/>
                  </a:cxn>
                </a:cxnLst>
                <a:rect l="0" t="0" r="r" b="b"/>
                <a:pathLst>
                  <a:path w="49" h="40">
                    <a:moveTo>
                      <a:pt x="31" y="5"/>
                    </a:moveTo>
                    <a:lnTo>
                      <a:pt x="33" y="0"/>
                    </a:lnTo>
                    <a:lnTo>
                      <a:pt x="38" y="1"/>
                    </a:lnTo>
                    <a:lnTo>
                      <a:pt x="42" y="3"/>
                    </a:lnTo>
                    <a:lnTo>
                      <a:pt x="45" y="7"/>
                    </a:lnTo>
                    <a:lnTo>
                      <a:pt x="47" y="10"/>
                    </a:lnTo>
                    <a:lnTo>
                      <a:pt x="48" y="14"/>
                    </a:lnTo>
                    <a:lnTo>
                      <a:pt x="49" y="18"/>
                    </a:lnTo>
                    <a:lnTo>
                      <a:pt x="48" y="23"/>
                    </a:lnTo>
                    <a:lnTo>
                      <a:pt x="48" y="27"/>
                    </a:lnTo>
                    <a:lnTo>
                      <a:pt x="45" y="30"/>
                    </a:lnTo>
                    <a:lnTo>
                      <a:pt x="42" y="34"/>
                    </a:lnTo>
                    <a:lnTo>
                      <a:pt x="37" y="37"/>
                    </a:lnTo>
                    <a:lnTo>
                      <a:pt x="31" y="40"/>
                    </a:lnTo>
                    <a:lnTo>
                      <a:pt x="25" y="40"/>
                    </a:lnTo>
                    <a:lnTo>
                      <a:pt x="18" y="40"/>
                    </a:lnTo>
                    <a:lnTo>
                      <a:pt x="11" y="37"/>
                    </a:lnTo>
                    <a:lnTo>
                      <a:pt x="7" y="34"/>
                    </a:lnTo>
                    <a:lnTo>
                      <a:pt x="3" y="30"/>
                    </a:lnTo>
                    <a:lnTo>
                      <a:pt x="1" y="25"/>
                    </a:lnTo>
                    <a:lnTo>
                      <a:pt x="0" y="19"/>
                    </a:lnTo>
                    <a:lnTo>
                      <a:pt x="1" y="14"/>
                    </a:lnTo>
                    <a:lnTo>
                      <a:pt x="3" y="11"/>
                    </a:lnTo>
                    <a:lnTo>
                      <a:pt x="4" y="7"/>
                    </a:lnTo>
                    <a:lnTo>
                      <a:pt x="7" y="4"/>
                    </a:lnTo>
                    <a:lnTo>
                      <a:pt x="10" y="3"/>
                    </a:lnTo>
                    <a:lnTo>
                      <a:pt x="14" y="1"/>
                    </a:lnTo>
                    <a:lnTo>
                      <a:pt x="15" y="7"/>
                    </a:lnTo>
                    <a:lnTo>
                      <a:pt x="11" y="10"/>
                    </a:lnTo>
                    <a:lnTo>
                      <a:pt x="8" y="11"/>
                    </a:lnTo>
                    <a:lnTo>
                      <a:pt x="7" y="15"/>
                    </a:lnTo>
                    <a:lnTo>
                      <a:pt x="5" y="19"/>
                    </a:lnTo>
                    <a:lnTo>
                      <a:pt x="7" y="23"/>
                    </a:lnTo>
                    <a:lnTo>
                      <a:pt x="8" y="27"/>
                    </a:lnTo>
                    <a:lnTo>
                      <a:pt x="11" y="30"/>
                    </a:lnTo>
                    <a:lnTo>
                      <a:pt x="15" y="33"/>
                    </a:lnTo>
                    <a:lnTo>
                      <a:pt x="19" y="33"/>
                    </a:lnTo>
                    <a:lnTo>
                      <a:pt x="25" y="34"/>
                    </a:lnTo>
                    <a:lnTo>
                      <a:pt x="30" y="33"/>
                    </a:lnTo>
                    <a:lnTo>
                      <a:pt x="34" y="32"/>
                    </a:lnTo>
                    <a:lnTo>
                      <a:pt x="38" y="30"/>
                    </a:lnTo>
                    <a:lnTo>
                      <a:pt x="41" y="26"/>
                    </a:lnTo>
                    <a:lnTo>
                      <a:pt x="42" y="23"/>
                    </a:lnTo>
                    <a:lnTo>
                      <a:pt x="44" y="19"/>
                    </a:lnTo>
                    <a:lnTo>
                      <a:pt x="42" y="14"/>
                    </a:lnTo>
                    <a:lnTo>
                      <a:pt x="41" y="11"/>
                    </a:lnTo>
                    <a:lnTo>
                      <a:pt x="37" y="7"/>
                    </a:lnTo>
                    <a:lnTo>
                      <a:pt x="31" y="5"/>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1438" name="Freeform 542"/>
              <p:cNvSpPr>
                <a:spLocks/>
              </p:cNvSpPr>
              <p:nvPr/>
            </p:nvSpPr>
            <p:spPr bwMode="auto">
              <a:xfrm>
                <a:off x="874" y="2865"/>
                <a:ext cx="121" cy="32"/>
              </a:xfrm>
              <a:custGeom>
                <a:avLst/>
                <a:gdLst/>
                <a:ahLst/>
                <a:cxnLst>
                  <a:cxn ang="0">
                    <a:pos x="121" y="8"/>
                  </a:cxn>
                  <a:cxn ang="0">
                    <a:pos x="109" y="18"/>
                  </a:cxn>
                  <a:cxn ang="0">
                    <a:pos x="93" y="25"/>
                  </a:cxn>
                  <a:cxn ang="0">
                    <a:pos x="77" y="30"/>
                  </a:cxn>
                  <a:cxn ang="0">
                    <a:pos x="61" y="32"/>
                  </a:cxn>
                  <a:cxn ang="0">
                    <a:pos x="45" y="30"/>
                  </a:cxn>
                  <a:cxn ang="0">
                    <a:pos x="32" y="27"/>
                  </a:cxn>
                  <a:cxn ang="0">
                    <a:pos x="15" y="19"/>
                  </a:cxn>
                  <a:cxn ang="0">
                    <a:pos x="0" y="8"/>
                  </a:cxn>
                  <a:cxn ang="0">
                    <a:pos x="0" y="0"/>
                  </a:cxn>
                  <a:cxn ang="0">
                    <a:pos x="6" y="4"/>
                  </a:cxn>
                  <a:cxn ang="0">
                    <a:pos x="11" y="7"/>
                  </a:cxn>
                  <a:cxn ang="0">
                    <a:pos x="15" y="10"/>
                  </a:cxn>
                  <a:cxn ang="0">
                    <a:pos x="19" y="11"/>
                  </a:cxn>
                  <a:cxn ang="0">
                    <a:pos x="28" y="14"/>
                  </a:cxn>
                  <a:cxn ang="0">
                    <a:pos x="37" y="16"/>
                  </a:cxn>
                  <a:cxn ang="0">
                    <a:pos x="48" y="19"/>
                  </a:cxn>
                  <a:cxn ang="0">
                    <a:pos x="61" y="19"/>
                  </a:cxn>
                  <a:cxn ang="0">
                    <a:pos x="91" y="15"/>
                  </a:cxn>
                  <a:cxn ang="0">
                    <a:pos x="121" y="0"/>
                  </a:cxn>
                  <a:cxn ang="0">
                    <a:pos x="121" y="8"/>
                  </a:cxn>
                </a:cxnLst>
                <a:rect l="0" t="0" r="r" b="b"/>
                <a:pathLst>
                  <a:path w="121" h="32">
                    <a:moveTo>
                      <a:pt x="121" y="8"/>
                    </a:moveTo>
                    <a:lnTo>
                      <a:pt x="109" y="18"/>
                    </a:lnTo>
                    <a:lnTo>
                      <a:pt x="93" y="25"/>
                    </a:lnTo>
                    <a:lnTo>
                      <a:pt x="77" y="30"/>
                    </a:lnTo>
                    <a:lnTo>
                      <a:pt x="61" y="32"/>
                    </a:lnTo>
                    <a:lnTo>
                      <a:pt x="45" y="30"/>
                    </a:lnTo>
                    <a:lnTo>
                      <a:pt x="32" y="27"/>
                    </a:lnTo>
                    <a:lnTo>
                      <a:pt x="15" y="19"/>
                    </a:lnTo>
                    <a:lnTo>
                      <a:pt x="0" y="8"/>
                    </a:lnTo>
                    <a:lnTo>
                      <a:pt x="0" y="0"/>
                    </a:lnTo>
                    <a:lnTo>
                      <a:pt x="6" y="4"/>
                    </a:lnTo>
                    <a:lnTo>
                      <a:pt x="11" y="7"/>
                    </a:lnTo>
                    <a:lnTo>
                      <a:pt x="15" y="10"/>
                    </a:lnTo>
                    <a:lnTo>
                      <a:pt x="19" y="11"/>
                    </a:lnTo>
                    <a:lnTo>
                      <a:pt x="28" y="14"/>
                    </a:lnTo>
                    <a:lnTo>
                      <a:pt x="37" y="16"/>
                    </a:lnTo>
                    <a:lnTo>
                      <a:pt x="48" y="19"/>
                    </a:lnTo>
                    <a:lnTo>
                      <a:pt x="61" y="19"/>
                    </a:lnTo>
                    <a:lnTo>
                      <a:pt x="91" y="15"/>
                    </a:lnTo>
                    <a:lnTo>
                      <a:pt x="121" y="0"/>
                    </a:lnTo>
                    <a:lnTo>
                      <a:pt x="121" y="8"/>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1439" name="Freeform 543"/>
              <p:cNvSpPr>
                <a:spLocks/>
              </p:cNvSpPr>
              <p:nvPr/>
            </p:nvSpPr>
            <p:spPr bwMode="auto">
              <a:xfrm>
                <a:off x="891" y="2667"/>
                <a:ext cx="63" cy="63"/>
              </a:xfrm>
              <a:custGeom>
                <a:avLst/>
                <a:gdLst/>
                <a:ahLst/>
                <a:cxnLst>
                  <a:cxn ang="0">
                    <a:pos x="63" y="37"/>
                  </a:cxn>
                  <a:cxn ang="0">
                    <a:pos x="37" y="37"/>
                  </a:cxn>
                  <a:cxn ang="0">
                    <a:pos x="37" y="63"/>
                  </a:cxn>
                  <a:cxn ang="0">
                    <a:pos x="26" y="63"/>
                  </a:cxn>
                  <a:cxn ang="0">
                    <a:pos x="26" y="37"/>
                  </a:cxn>
                  <a:cxn ang="0">
                    <a:pos x="0" y="37"/>
                  </a:cxn>
                  <a:cxn ang="0">
                    <a:pos x="0" y="26"/>
                  </a:cxn>
                  <a:cxn ang="0">
                    <a:pos x="26" y="26"/>
                  </a:cxn>
                  <a:cxn ang="0">
                    <a:pos x="26" y="0"/>
                  </a:cxn>
                  <a:cxn ang="0">
                    <a:pos x="37" y="0"/>
                  </a:cxn>
                  <a:cxn ang="0">
                    <a:pos x="37" y="26"/>
                  </a:cxn>
                  <a:cxn ang="0">
                    <a:pos x="63" y="26"/>
                  </a:cxn>
                  <a:cxn ang="0">
                    <a:pos x="63" y="37"/>
                  </a:cxn>
                </a:cxnLst>
                <a:rect l="0" t="0" r="r" b="b"/>
                <a:pathLst>
                  <a:path w="63" h="63">
                    <a:moveTo>
                      <a:pt x="63" y="37"/>
                    </a:moveTo>
                    <a:lnTo>
                      <a:pt x="37" y="37"/>
                    </a:lnTo>
                    <a:lnTo>
                      <a:pt x="37" y="63"/>
                    </a:lnTo>
                    <a:lnTo>
                      <a:pt x="26" y="63"/>
                    </a:lnTo>
                    <a:lnTo>
                      <a:pt x="26" y="37"/>
                    </a:lnTo>
                    <a:lnTo>
                      <a:pt x="0" y="37"/>
                    </a:lnTo>
                    <a:lnTo>
                      <a:pt x="0" y="26"/>
                    </a:lnTo>
                    <a:lnTo>
                      <a:pt x="26" y="26"/>
                    </a:lnTo>
                    <a:lnTo>
                      <a:pt x="26" y="0"/>
                    </a:lnTo>
                    <a:lnTo>
                      <a:pt x="37" y="0"/>
                    </a:lnTo>
                    <a:lnTo>
                      <a:pt x="37" y="26"/>
                    </a:lnTo>
                    <a:lnTo>
                      <a:pt x="63" y="26"/>
                    </a:lnTo>
                    <a:lnTo>
                      <a:pt x="63" y="37"/>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1440" name="Freeform 544"/>
              <p:cNvSpPr>
                <a:spLocks/>
              </p:cNvSpPr>
              <p:nvPr/>
            </p:nvSpPr>
            <p:spPr bwMode="auto">
              <a:xfrm>
                <a:off x="874" y="2570"/>
                <a:ext cx="95" cy="72"/>
              </a:xfrm>
              <a:custGeom>
                <a:avLst/>
                <a:gdLst/>
                <a:ahLst/>
                <a:cxnLst>
                  <a:cxn ang="0">
                    <a:pos x="95" y="72"/>
                  </a:cxn>
                  <a:cxn ang="0">
                    <a:pos x="0" y="72"/>
                  </a:cxn>
                  <a:cxn ang="0">
                    <a:pos x="0" y="59"/>
                  </a:cxn>
                  <a:cxn ang="0">
                    <a:pos x="73" y="12"/>
                  </a:cxn>
                  <a:cxn ang="0">
                    <a:pos x="0" y="12"/>
                  </a:cxn>
                  <a:cxn ang="0">
                    <a:pos x="0" y="0"/>
                  </a:cxn>
                  <a:cxn ang="0">
                    <a:pos x="95" y="0"/>
                  </a:cxn>
                  <a:cxn ang="0">
                    <a:pos x="95" y="12"/>
                  </a:cxn>
                  <a:cxn ang="0">
                    <a:pos x="22" y="60"/>
                  </a:cxn>
                  <a:cxn ang="0">
                    <a:pos x="95" y="60"/>
                  </a:cxn>
                  <a:cxn ang="0">
                    <a:pos x="95" y="72"/>
                  </a:cxn>
                </a:cxnLst>
                <a:rect l="0" t="0" r="r" b="b"/>
                <a:pathLst>
                  <a:path w="95" h="72">
                    <a:moveTo>
                      <a:pt x="95" y="72"/>
                    </a:moveTo>
                    <a:lnTo>
                      <a:pt x="0" y="72"/>
                    </a:lnTo>
                    <a:lnTo>
                      <a:pt x="0" y="59"/>
                    </a:lnTo>
                    <a:lnTo>
                      <a:pt x="73" y="12"/>
                    </a:lnTo>
                    <a:lnTo>
                      <a:pt x="0" y="12"/>
                    </a:lnTo>
                    <a:lnTo>
                      <a:pt x="0" y="0"/>
                    </a:lnTo>
                    <a:lnTo>
                      <a:pt x="95" y="0"/>
                    </a:lnTo>
                    <a:lnTo>
                      <a:pt x="95" y="12"/>
                    </a:lnTo>
                    <a:lnTo>
                      <a:pt x="22" y="60"/>
                    </a:lnTo>
                    <a:lnTo>
                      <a:pt x="95" y="60"/>
                    </a:lnTo>
                    <a:lnTo>
                      <a:pt x="95" y="72"/>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1441" name="Freeform 545"/>
              <p:cNvSpPr>
                <a:spLocks/>
              </p:cNvSpPr>
              <p:nvPr/>
            </p:nvSpPr>
            <p:spPr bwMode="auto">
              <a:xfrm>
                <a:off x="891" y="2273"/>
                <a:ext cx="63" cy="63"/>
              </a:xfrm>
              <a:custGeom>
                <a:avLst/>
                <a:gdLst/>
                <a:ahLst/>
                <a:cxnLst>
                  <a:cxn ang="0">
                    <a:pos x="63" y="37"/>
                  </a:cxn>
                  <a:cxn ang="0">
                    <a:pos x="37" y="37"/>
                  </a:cxn>
                  <a:cxn ang="0">
                    <a:pos x="37" y="63"/>
                  </a:cxn>
                  <a:cxn ang="0">
                    <a:pos x="26" y="63"/>
                  </a:cxn>
                  <a:cxn ang="0">
                    <a:pos x="26" y="37"/>
                  </a:cxn>
                  <a:cxn ang="0">
                    <a:pos x="0" y="37"/>
                  </a:cxn>
                  <a:cxn ang="0">
                    <a:pos x="0" y="26"/>
                  </a:cxn>
                  <a:cxn ang="0">
                    <a:pos x="26" y="26"/>
                  </a:cxn>
                  <a:cxn ang="0">
                    <a:pos x="26" y="0"/>
                  </a:cxn>
                  <a:cxn ang="0">
                    <a:pos x="37" y="0"/>
                  </a:cxn>
                  <a:cxn ang="0">
                    <a:pos x="37" y="26"/>
                  </a:cxn>
                  <a:cxn ang="0">
                    <a:pos x="63" y="26"/>
                  </a:cxn>
                  <a:cxn ang="0">
                    <a:pos x="63" y="37"/>
                  </a:cxn>
                </a:cxnLst>
                <a:rect l="0" t="0" r="r" b="b"/>
                <a:pathLst>
                  <a:path w="63" h="63">
                    <a:moveTo>
                      <a:pt x="63" y="37"/>
                    </a:moveTo>
                    <a:lnTo>
                      <a:pt x="37" y="37"/>
                    </a:lnTo>
                    <a:lnTo>
                      <a:pt x="37" y="63"/>
                    </a:lnTo>
                    <a:lnTo>
                      <a:pt x="26" y="63"/>
                    </a:lnTo>
                    <a:lnTo>
                      <a:pt x="26" y="37"/>
                    </a:lnTo>
                    <a:lnTo>
                      <a:pt x="0" y="37"/>
                    </a:lnTo>
                    <a:lnTo>
                      <a:pt x="0" y="26"/>
                    </a:lnTo>
                    <a:lnTo>
                      <a:pt x="26" y="26"/>
                    </a:lnTo>
                    <a:lnTo>
                      <a:pt x="26" y="0"/>
                    </a:lnTo>
                    <a:lnTo>
                      <a:pt x="37" y="0"/>
                    </a:lnTo>
                    <a:lnTo>
                      <a:pt x="37" y="26"/>
                    </a:lnTo>
                    <a:lnTo>
                      <a:pt x="63" y="26"/>
                    </a:lnTo>
                    <a:lnTo>
                      <a:pt x="63" y="37"/>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1442" name="Freeform 546"/>
              <p:cNvSpPr>
                <a:spLocks/>
              </p:cNvSpPr>
              <p:nvPr/>
            </p:nvSpPr>
            <p:spPr bwMode="auto">
              <a:xfrm>
                <a:off x="874" y="2173"/>
                <a:ext cx="95" cy="86"/>
              </a:xfrm>
              <a:custGeom>
                <a:avLst/>
                <a:gdLst/>
                <a:ahLst/>
                <a:cxnLst>
                  <a:cxn ang="0">
                    <a:pos x="95" y="86"/>
                  </a:cxn>
                  <a:cxn ang="0">
                    <a:pos x="43" y="50"/>
                  </a:cxn>
                  <a:cxn ang="0">
                    <a:pos x="0" y="81"/>
                  </a:cxn>
                  <a:cxn ang="0">
                    <a:pos x="0" y="66"/>
                  </a:cxn>
                  <a:cxn ang="0">
                    <a:pos x="25" y="49"/>
                  </a:cxn>
                  <a:cxn ang="0">
                    <a:pos x="29" y="46"/>
                  </a:cxn>
                  <a:cxn ang="0">
                    <a:pos x="32" y="45"/>
                  </a:cxn>
                  <a:cxn ang="0">
                    <a:pos x="33" y="44"/>
                  </a:cxn>
                  <a:cxn ang="0">
                    <a:pos x="29" y="41"/>
                  </a:cxn>
                  <a:cxn ang="0">
                    <a:pos x="23" y="37"/>
                  </a:cxn>
                  <a:cxn ang="0">
                    <a:pos x="0" y="20"/>
                  </a:cxn>
                  <a:cxn ang="0">
                    <a:pos x="0" y="5"/>
                  </a:cxn>
                  <a:cxn ang="0">
                    <a:pos x="44" y="35"/>
                  </a:cxn>
                  <a:cxn ang="0">
                    <a:pos x="95" y="0"/>
                  </a:cxn>
                  <a:cxn ang="0">
                    <a:pos x="95" y="15"/>
                  </a:cxn>
                  <a:cxn ang="0">
                    <a:pos x="61" y="38"/>
                  </a:cxn>
                  <a:cxn ang="0">
                    <a:pos x="58" y="41"/>
                  </a:cxn>
                  <a:cxn ang="0">
                    <a:pos x="54" y="44"/>
                  </a:cxn>
                  <a:cxn ang="0">
                    <a:pos x="59" y="46"/>
                  </a:cxn>
                  <a:cxn ang="0">
                    <a:pos x="62" y="48"/>
                  </a:cxn>
                  <a:cxn ang="0">
                    <a:pos x="95" y="71"/>
                  </a:cxn>
                  <a:cxn ang="0">
                    <a:pos x="95" y="86"/>
                  </a:cxn>
                </a:cxnLst>
                <a:rect l="0" t="0" r="r" b="b"/>
                <a:pathLst>
                  <a:path w="95" h="86">
                    <a:moveTo>
                      <a:pt x="95" y="86"/>
                    </a:moveTo>
                    <a:lnTo>
                      <a:pt x="43" y="50"/>
                    </a:lnTo>
                    <a:lnTo>
                      <a:pt x="0" y="81"/>
                    </a:lnTo>
                    <a:lnTo>
                      <a:pt x="0" y="66"/>
                    </a:lnTo>
                    <a:lnTo>
                      <a:pt x="25" y="49"/>
                    </a:lnTo>
                    <a:lnTo>
                      <a:pt x="29" y="46"/>
                    </a:lnTo>
                    <a:lnTo>
                      <a:pt x="32" y="45"/>
                    </a:lnTo>
                    <a:lnTo>
                      <a:pt x="33" y="44"/>
                    </a:lnTo>
                    <a:lnTo>
                      <a:pt x="29" y="41"/>
                    </a:lnTo>
                    <a:lnTo>
                      <a:pt x="23" y="37"/>
                    </a:lnTo>
                    <a:lnTo>
                      <a:pt x="0" y="20"/>
                    </a:lnTo>
                    <a:lnTo>
                      <a:pt x="0" y="5"/>
                    </a:lnTo>
                    <a:lnTo>
                      <a:pt x="44" y="35"/>
                    </a:lnTo>
                    <a:lnTo>
                      <a:pt x="95" y="0"/>
                    </a:lnTo>
                    <a:lnTo>
                      <a:pt x="95" y="15"/>
                    </a:lnTo>
                    <a:lnTo>
                      <a:pt x="61" y="38"/>
                    </a:lnTo>
                    <a:lnTo>
                      <a:pt x="58" y="41"/>
                    </a:lnTo>
                    <a:lnTo>
                      <a:pt x="54" y="44"/>
                    </a:lnTo>
                    <a:lnTo>
                      <a:pt x="59" y="46"/>
                    </a:lnTo>
                    <a:lnTo>
                      <a:pt x="62" y="48"/>
                    </a:lnTo>
                    <a:lnTo>
                      <a:pt x="95" y="71"/>
                    </a:lnTo>
                    <a:lnTo>
                      <a:pt x="95" y="86"/>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1443" name="Freeform 547"/>
              <p:cNvSpPr>
                <a:spLocks/>
              </p:cNvSpPr>
              <p:nvPr/>
            </p:nvSpPr>
            <p:spPr bwMode="auto">
              <a:xfrm>
                <a:off x="874" y="2129"/>
                <a:ext cx="121" cy="31"/>
              </a:xfrm>
              <a:custGeom>
                <a:avLst/>
                <a:gdLst/>
                <a:ahLst/>
                <a:cxnLst>
                  <a:cxn ang="0">
                    <a:pos x="121" y="23"/>
                  </a:cxn>
                  <a:cxn ang="0">
                    <a:pos x="121" y="31"/>
                  </a:cxn>
                  <a:cxn ang="0">
                    <a:pos x="91" y="16"/>
                  </a:cxn>
                  <a:cxn ang="0">
                    <a:pos x="61" y="12"/>
                  </a:cxn>
                  <a:cxn ang="0">
                    <a:pos x="48" y="12"/>
                  </a:cxn>
                  <a:cxn ang="0">
                    <a:pos x="37" y="15"/>
                  </a:cxn>
                  <a:cxn ang="0">
                    <a:pos x="28" y="18"/>
                  </a:cxn>
                  <a:cxn ang="0">
                    <a:pos x="19" y="20"/>
                  </a:cxn>
                  <a:cxn ang="0">
                    <a:pos x="15" y="22"/>
                  </a:cxn>
                  <a:cxn ang="0">
                    <a:pos x="11" y="24"/>
                  </a:cxn>
                  <a:cxn ang="0">
                    <a:pos x="6" y="27"/>
                  </a:cxn>
                  <a:cxn ang="0">
                    <a:pos x="0" y="31"/>
                  </a:cxn>
                  <a:cxn ang="0">
                    <a:pos x="0" y="23"/>
                  </a:cxn>
                  <a:cxn ang="0">
                    <a:pos x="15" y="12"/>
                  </a:cxn>
                  <a:cxn ang="0">
                    <a:pos x="32" y="4"/>
                  </a:cxn>
                  <a:cxn ang="0">
                    <a:pos x="45" y="1"/>
                  </a:cxn>
                  <a:cxn ang="0">
                    <a:pos x="61" y="0"/>
                  </a:cxn>
                  <a:cxn ang="0">
                    <a:pos x="77" y="1"/>
                  </a:cxn>
                  <a:cxn ang="0">
                    <a:pos x="93" y="7"/>
                  </a:cxn>
                  <a:cxn ang="0">
                    <a:pos x="109" y="13"/>
                  </a:cxn>
                  <a:cxn ang="0">
                    <a:pos x="121" y="23"/>
                  </a:cxn>
                </a:cxnLst>
                <a:rect l="0" t="0" r="r" b="b"/>
                <a:pathLst>
                  <a:path w="121" h="31">
                    <a:moveTo>
                      <a:pt x="121" y="23"/>
                    </a:moveTo>
                    <a:lnTo>
                      <a:pt x="121" y="31"/>
                    </a:lnTo>
                    <a:lnTo>
                      <a:pt x="91" y="16"/>
                    </a:lnTo>
                    <a:lnTo>
                      <a:pt x="61" y="12"/>
                    </a:lnTo>
                    <a:lnTo>
                      <a:pt x="48" y="12"/>
                    </a:lnTo>
                    <a:lnTo>
                      <a:pt x="37" y="15"/>
                    </a:lnTo>
                    <a:lnTo>
                      <a:pt x="28" y="18"/>
                    </a:lnTo>
                    <a:lnTo>
                      <a:pt x="19" y="20"/>
                    </a:lnTo>
                    <a:lnTo>
                      <a:pt x="15" y="22"/>
                    </a:lnTo>
                    <a:lnTo>
                      <a:pt x="11" y="24"/>
                    </a:lnTo>
                    <a:lnTo>
                      <a:pt x="6" y="27"/>
                    </a:lnTo>
                    <a:lnTo>
                      <a:pt x="0" y="31"/>
                    </a:lnTo>
                    <a:lnTo>
                      <a:pt x="0" y="23"/>
                    </a:lnTo>
                    <a:lnTo>
                      <a:pt x="15" y="12"/>
                    </a:lnTo>
                    <a:lnTo>
                      <a:pt x="32" y="4"/>
                    </a:lnTo>
                    <a:lnTo>
                      <a:pt x="45" y="1"/>
                    </a:lnTo>
                    <a:lnTo>
                      <a:pt x="61" y="0"/>
                    </a:lnTo>
                    <a:lnTo>
                      <a:pt x="77" y="1"/>
                    </a:lnTo>
                    <a:lnTo>
                      <a:pt x="93" y="7"/>
                    </a:lnTo>
                    <a:lnTo>
                      <a:pt x="109" y="13"/>
                    </a:lnTo>
                    <a:lnTo>
                      <a:pt x="121" y="23"/>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1444" name="Freeform 548"/>
              <p:cNvSpPr>
                <a:spLocks/>
              </p:cNvSpPr>
              <p:nvPr/>
            </p:nvSpPr>
            <p:spPr bwMode="auto">
              <a:xfrm>
                <a:off x="874" y="2075"/>
                <a:ext cx="95" cy="37"/>
              </a:xfrm>
              <a:custGeom>
                <a:avLst/>
                <a:gdLst/>
                <a:ahLst/>
                <a:cxnLst>
                  <a:cxn ang="0">
                    <a:pos x="95" y="37"/>
                  </a:cxn>
                  <a:cxn ang="0">
                    <a:pos x="0" y="11"/>
                  </a:cxn>
                  <a:cxn ang="0">
                    <a:pos x="0" y="0"/>
                  </a:cxn>
                  <a:cxn ang="0">
                    <a:pos x="95" y="28"/>
                  </a:cxn>
                  <a:cxn ang="0">
                    <a:pos x="95" y="37"/>
                  </a:cxn>
                </a:cxnLst>
                <a:rect l="0" t="0" r="r" b="b"/>
                <a:pathLst>
                  <a:path w="95" h="37">
                    <a:moveTo>
                      <a:pt x="95" y="37"/>
                    </a:moveTo>
                    <a:lnTo>
                      <a:pt x="0" y="11"/>
                    </a:lnTo>
                    <a:lnTo>
                      <a:pt x="0" y="0"/>
                    </a:lnTo>
                    <a:lnTo>
                      <a:pt x="95" y="28"/>
                    </a:lnTo>
                    <a:lnTo>
                      <a:pt x="95" y="37"/>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1445" name="Freeform 549"/>
              <p:cNvSpPr>
                <a:spLocks/>
              </p:cNvSpPr>
              <p:nvPr/>
            </p:nvSpPr>
            <p:spPr bwMode="auto">
              <a:xfrm>
                <a:off x="874" y="1989"/>
                <a:ext cx="95" cy="70"/>
              </a:xfrm>
              <a:custGeom>
                <a:avLst/>
                <a:gdLst/>
                <a:ahLst/>
                <a:cxnLst>
                  <a:cxn ang="0">
                    <a:pos x="95" y="70"/>
                  </a:cxn>
                  <a:cxn ang="0">
                    <a:pos x="0" y="70"/>
                  </a:cxn>
                  <a:cxn ang="0">
                    <a:pos x="0" y="2"/>
                  </a:cxn>
                  <a:cxn ang="0">
                    <a:pos x="11" y="2"/>
                  </a:cxn>
                  <a:cxn ang="0">
                    <a:pos x="11" y="57"/>
                  </a:cxn>
                  <a:cxn ang="0">
                    <a:pos x="40" y="57"/>
                  </a:cxn>
                  <a:cxn ang="0">
                    <a:pos x="40" y="6"/>
                  </a:cxn>
                  <a:cxn ang="0">
                    <a:pos x="51" y="6"/>
                  </a:cxn>
                  <a:cxn ang="0">
                    <a:pos x="51" y="57"/>
                  </a:cxn>
                  <a:cxn ang="0">
                    <a:pos x="84" y="57"/>
                  </a:cxn>
                  <a:cxn ang="0">
                    <a:pos x="84" y="0"/>
                  </a:cxn>
                  <a:cxn ang="0">
                    <a:pos x="95" y="0"/>
                  </a:cxn>
                  <a:cxn ang="0">
                    <a:pos x="95" y="70"/>
                  </a:cxn>
                </a:cxnLst>
                <a:rect l="0" t="0" r="r" b="b"/>
                <a:pathLst>
                  <a:path w="95" h="70">
                    <a:moveTo>
                      <a:pt x="95" y="70"/>
                    </a:moveTo>
                    <a:lnTo>
                      <a:pt x="0" y="70"/>
                    </a:lnTo>
                    <a:lnTo>
                      <a:pt x="0" y="2"/>
                    </a:lnTo>
                    <a:lnTo>
                      <a:pt x="11" y="2"/>
                    </a:lnTo>
                    <a:lnTo>
                      <a:pt x="11" y="57"/>
                    </a:lnTo>
                    <a:lnTo>
                      <a:pt x="40" y="57"/>
                    </a:lnTo>
                    <a:lnTo>
                      <a:pt x="40" y="6"/>
                    </a:lnTo>
                    <a:lnTo>
                      <a:pt x="51" y="6"/>
                    </a:lnTo>
                    <a:lnTo>
                      <a:pt x="51" y="57"/>
                    </a:lnTo>
                    <a:lnTo>
                      <a:pt x="84" y="57"/>
                    </a:lnTo>
                    <a:lnTo>
                      <a:pt x="84" y="0"/>
                    </a:lnTo>
                    <a:lnTo>
                      <a:pt x="95" y="0"/>
                    </a:lnTo>
                    <a:lnTo>
                      <a:pt x="95" y="70"/>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1446" name="Freeform 550"/>
              <p:cNvSpPr>
                <a:spLocks/>
              </p:cNvSpPr>
              <p:nvPr/>
            </p:nvSpPr>
            <p:spPr bwMode="auto">
              <a:xfrm>
                <a:off x="874" y="1905"/>
                <a:ext cx="121" cy="31"/>
              </a:xfrm>
              <a:custGeom>
                <a:avLst/>
                <a:gdLst/>
                <a:ahLst/>
                <a:cxnLst>
                  <a:cxn ang="0">
                    <a:pos x="121" y="8"/>
                  </a:cxn>
                  <a:cxn ang="0">
                    <a:pos x="109" y="16"/>
                  </a:cxn>
                  <a:cxn ang="0">
                    <a:pos x="93" y="25"/>
                  </a:cxn>
                  <a:cxn ang="0">
                    <a:pos x="77" y="30"/>
                  </a:cxn>
                  <a:cxn ang="0">
                    <a:pos x="61" y="31"/>
                  </a:cxn>
                  <a:cxn ang="0">
                    <a:pos x="45" y="30"/>
                  </a:cxn>
                  <a:cxn ang="0">
                    <a:pos x="32" y="26"/>
                  </a:cxn>
                  <a:cxn ang="0">
                    <a:pos x="15" y="19"/>
                  </a:cxn>
                  <a:cxn ang="0">
                    <a:pos x="0" y="8"/>
                  </a:cxn>
                  <a:cxn ang="0">
                    <a:pos x="0" y="0"/>
                  </a:cxn>
                  <a:cxn ang="0">
                    <a:pos x="6" y="3"/>
                  </a:cxn>
                  <a:cxn ang="0">
                    <a:pos x="11" y="7"/>
                  </a:cxn>
                  <a:cxn ang="0">
                    <a:pos x="15" y="8"/>
                  </a:cxn>
                  <a:cxn ang="0">
                    <a:pos x="19" y="9"/>
                  </a:cxn>
                  <a:cxn ang="0">
                    <a:pos x="28" y="14"/>
                  </a:cxn>
                  <a:cxn ang="0">
                    <a:pos x="37" y="16"/>
                  </a:cxn>
                  <a:cxn ang="0">
                    <a:pos x="48" y="18"/>
                  </a:cxn>
                  <a:cxn ang="0">
                    <a:pos x="61" y="19"/>
                  </a:cxn>
                  <a:cxn ang="0">
                    <a:pos x="91" y="14"/>
                  </a:cxn>
                  <a:cxn ang="0">
                    <a:pos x="121" y="0"/>
                  </a:cxn>
                  <a:cxn ang="0">
                    <a:pos x="121" y="8"/>
                  </a:cxn>
                </a:cxnLst>
                <a:rect l="0" t="0" r="r" b="b"/>
                <a:pathLst>
                  <a:path w="121" h="31">
                    <a:moveTo>
                      <a:pt x="121" y="8"/>
                    </a:moveTo>
                    <a:lnTo>
                      <a:pt x="109" y="16"/>
                    </a:lnTo>
                    <a:lnTo>
                      <a:pt x="93" y="25"/>
                    </a:lnTo>
                    <a:lnTo>
                      <a:pt x="77" y="30"/>
                    </a:lnTo>
                    <a:lnTo>
                      <a:pt x="61" y="31"/>
                    </a:lnTo>
                    <a:lnTo>
                      <a:pt x="45" y="30"/>
                    </a:lnTo>
                    <a:lnTo>
                      <a:pt x="32" y="26"/>
                    </a:lnTo>
                    <a:lnTo>
                      <a:pt x="15" y="19"/>
                    </a:lnTo>
                    <a:lnTo>
                      <a:pt x="0" y="8"/>
                    </a:lnTo>
                    <a:lnTo>
                      <a:pt x="0" y="0"/>
                    </a:lnTo>
                    <a:lnTo>
                      <a:pt x="6" y="3"/>
                    </a:lnTo>
                    <a:lnTo>
                      <a:pt x="11" y="7"/>
                    </a:lnTo>
                    <a:lnTo>
                      <a:pt x="15" y="8"/>
                    </a:lnTo>
                    <a:lnTo>
                      <a:pt x="19" y="9"/>
                    </a:lnTo>
                    <a:lnTo>
                      <a:pt x="28" y="14"/>
                    </a:lnTo>
                    <a:lnTo>
                      <a:pt x="37" y="16"/>
                    </a:lnTo>
                    <a:lnTo>
                      <a:pt x="48" y="18"/>
                    </a:lnTo>
                    <a:lnTo>
                      <a:pt x="61" y="19"/>
                    </a:lnTo>
                    <a:lnTo>
                      <a:pt x="91" y="14"/>
                    </a:lnTo>
                    <a:lnTo>
                      <a:pt x="121" y="0"/>
                    </a:lnTo>
                    <a:lnTo>
                      <a:pt x="121" y="8"/>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1447" name="Freeform 551"/>
              <p:cNvSpPr>
                <a:spLocks/>
              </p:cNvSpPr>
              <p:nvPr/>
            </p:nvSpPr>
            <p:spPr bwMode="auto">
              <a:xfrm>
                <a:off x="874" y="1844"/>
                <a:ext cx="95" cy="35"/>
              </a:xfrm>
              <a:custGeom>
                <a:avLst/>
                <a:gdLst/>
                <a:ahLst/>
                <a:cxnLst>
                  <a:cxn ang="0">
                    <a:pos x="95" y="0"/>
                  </a:cxn>
                  <a:cxn ang="0">
                    <a:pos x="95" y="13"/>
                  </a:cxn>
                  <a:cxn ang="0">
                    <a:pos x="21" y="13"/>
                  </a:cxn>
                  <a:cxn ang="0">
                    <a:pos x="25" y="18"/>
                  </a:cxn>
                  <a:cxn ang="0">
                    <a:pos x="29" y="24"/>
                  </a:cxn>
                  <a:cxn ang="0">
                    <a:pos x="33" y="29"/>
                  </a:cxn>
                  <a:cxn ang="0">
                    <a:pos x="34" y="35"/>
                  </a:cxn>
                  <a:cxn ang="0">
                    <a:pos x="23" y="35"/>
                  </a:cxn>
                  <a:cxn ang="0">
                    <a:pos x="19" y="26"/>
                  </a:cxn>
                  <a:cxn ang="0">
                    <a:pos x="12" y="18"/>
                  </a:cxn>
                  <a:cxn ang="0">
                    <a:pos x="6" y="13"/>
                  </a:cxn>
                  <a:cxn ang="0">
                    <a:pos x="0" y="9"/>
                  </a:cxn>
                  <a:cxn ang="0">
                    <a:pos x="0" y="0"/>
                  </a:cxn>
                  <a:cxn ang="0">
                    <a:pos x="95" y="0"/>
                  </a:cxn>
                </a:cxnLst>
                <a:rect l="0" t="0" r="r" b="b"/>
                <a:pathLst>
                  <a:path w="95" h="35">
                    <a:moveTo>
                      <a:pt x="95" y="0"/>
                    </a:moveTo>
                    <a:lnTo>
                      <a:pt x="95" y="13"/>
                    </a:lnTo>
                    <a:lnTo>
                      <a:pt x="21" y="13"/>
                    </a:lnTo>
                    <a:lnTo>
                      <a:pt x="25" y="18"/>
                    </a:lnTo>
                    <a:lnTo>
                      <a:pt x="29" y="24"/>
                    </a:lnTo>
                    <a:lnTo>
                      <a:pt x="33" y="29"/>
                    </a:lnTo>
                    <a:lnTo>
                      <a:pt x="34" y="35"/>
                    </a:lnTo>
                    <a:lnTo>
                      <a:pt x="23" y="35"/>
                    </a:lnTo>
                    <a:lnTo>
                      <a:pt x="19" y="26"/>
                    </a:lnTo>
                    <a:lnTo>
                      <a:pt x="12" y="18"/>
                    </a:lnTo>
                    <a:lnTo>
                      <a:pt x="6" y="13"/>
                    </a:lnTo>
                    <a:lnTo>
                      <a:pt x="0" y="9"/>
                    </a:lnTo>
                    <a:lnTo>
                      <a:pt x="0" y="0"/>
                    </a:lnTo>
                    <a:lnTo>
                      <a:pt x="95" y="0"/>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1448" name="Freeform 552"/>
              <p:cNvSpPr>
                <a:spLocks noEditPoints="1"/>
              </p:cNvSpPr>
              <p:nvPr/>
            </p:nvSpPr>
            <p:spPr bwMode="auto">
              <a:xfrm>
                <a:off x="874" y="1745"/>
                <a:ext cx="96" cy="62"/>
              </a:xfrm>
              <a:custGeom>
                <a:avLst/>
                <a:gdLst/>
                <a:ahLst/>
                <a:cxnLst>
                  <a:cxn ang="0">
                    <a:pos x="48" y="62"/>
                  </a:cxn>
                  <a:cxn ang="0">
                    <a:pos x="33" y="61"/>
                  </a:cxn>
                  <a:cxn ang="0">
                    <a:pos x="21" y="58"/>
                  </a:cxn>
                  <a:cxn ang="0">
                    <a:pos x="14" y="55"/>
                  </a:cxn>
                  <a:cxn ang="0">
                    <a:pos x="10" y="53"/>
                  </a:cxn>
                  <a:cxn ang="0">
                    <a:pos x="6" y="49"/>
                  </a:cxn>
                  <a:cxn ang="0">
                    <a:pos x="3" y="43"/>
                  </a:cxn>
                  <a:cxn ang="0">
                    <a:pos x="0" y="38"/>
                  </a:cxn>
                  <a:cxn ang="0">
                    <a:pos x="0" y="31"/>
                  </a:cxn>
                  <a:cxn ang="0">
                    <a:pos x="1" y="24"/>
                  </a:cxn>
                  <a:cxn ang="0">
                    <a:pos x="3" y="17"/>
                  </a:cxn>
                  <a:cxn ang="0">
                    <a:pos x="7" y="11"/>
                  </a:cxn>
                  <a:cxn ang="0">
                    <a:pos x="12" y="7"/>
                  </a:cxn>
                  <a:cxn ang="0">
                    <a:pos x="18" y="5"/>
                  </a:cxn>
                  <a:cxn ang="0">
                    <a:pos x="26" y="2"/>
                  </a:cxn>
                  <a:cxn ang="0">
                    <a:pos x="36" y="0"/>
                  </a:cxn>
                  <a:cxn ang="0">
                    <a:pos x="48" y="0"/>
                  </a:cxn>
                  <a:cxn ang="0">
                    <a:pos x="63" y="0"/>
                  </a:cxn>
                  <a:cxn ang="0">
                    <a:pos x="76" y="3"/>
                  </a:cxn>
                  <a:cxn ang="0">
                    <a:pos x="81" y="6"/>
                  </a:cxn>
                  <a:cxn ang="0">
                    <a:pos x="87" y="10"/>
                  </a:cxn>
                  <a:cxn ang="0">
                    <a:pos x="91" y="14"/>
                  </a:cxn>
                  <a:cxn ang="0">
                    <a:pos x="93" y="18"/>
                  </a:cxn>
                  <a:cxn ang="0">
                    <a:pos x="95" y="24"/>
                  </a:cxn>
                  <a:cxn ang="0">
                    <a:pos x="96" y="31"/>
                  </a:cxn>
                  <a:cxn ang="0">
                    <a:pos x="95" y="38"/>
                  </a:cxn>
                  <a:cxn ang="0">
                    <a:pos x="93" y="43"/>
                  </a:cxn>
                  <a:cxn ang="0">
                    <a:pos x="91" y="49"/>
                  </a:cxn>
                  <a:cxn ang="0">
                    <a:pos x="87" y="53"/>
                  </a:cxn>
                  <a:cxn ang="0">
                    <a:pos x="77" y="58"/>
                  </a:cxn>
                  <a:cxn ang="0">
                    <a:pos x="65" y="61"/>
                  </a:cxn>
                  <a:cxn ang="0">
                    <a:pos x="48" y="62"/>
                  </a:cxn>
                  <a:cxn ang="0">
                    <a:pos x="48" y="50"/>
                  </a:cxn>
                  <a:cxn ang="0">
                    <a:pos x="67" y="49"/>
                  </a:cxn>
                  <a:cxn ang="0">
                    <a:pos x="78" y="44"/>
                  </a:cxn>
                  <a:cxn ang="0">
                    <a:pos x="83" y="40"/>
                  </a:cxn>
                  <a:cxn ang="0">
                    <a:pos x="84" y="36"/>
                  </a:cxn>
                  <a:cxn ang="0">
                    <a:pos x="85" y="31"/>
                  </a:cxn>
                  <a:cxn ang="0">
                    <a:pos x="84" y="27"/>
                  </a:cxn>
                  <a:cxn ang="0">
                    <a:pos x="83" y="21"/>
                  </a:cxn>
                  <a:cxn ang="0">
                    <a:pos x="78" y="18"/>
                  </a:cxn>
                  <a:cxn ang="0">
                    <a:pos x="67" y="14"/>
                  </a:cxn>
                  <a:cxn ang="0">
                    <a:pos x="48" y="13"/>
                  </a:cxn>
                  <a:cxn ang="0">
                    <a:pos x="29" y="14"/>
                  </a:cxn>
                  <a:cxn ang="0">
                    <a:pos x="18" y="17"/>
                  </a:cxn>
                  <a:cxn ang="0">
                    <a:pos x="14" y="21"/>
                  </a:cxn>
                  <a:cxn ang="0">
                    <a:pos x="12" y="25"/>
                  </a:cxn>
                  <a:cxn ang="0">
                    <a:pos x="11" y="31"/>
                  </a:cxn>
                  <a:cxn ang="0">
                    <a:pos x="11" y="36"/>
                  </a:cxn>
                  <a:cxn ang="0">
                    <a:pos x="14" y="40"/>
                  </a:cxn>
                  <a:cxn ang="0">
                    <a:pos x="18" y="44"/>
                  </a:cxn>
                  <a:cxn ang="0">
                    <a:pos x="29" y="49"/>
                  </a:cxn>
                  <a:cxn ang="0">
                    <a:pos x="48" y="50"/>
                  </a:cxn>
                </a:cxnLst>
                <a:rect l="0" t="0" r="r" b="b"/>
                <a:pathLst>
                  <a:path w="96" h="62">
                    <a:moveTo>
                      <a:pt x="48" y="62"/>
                    </a:moveTo>
                    <a:lnTo>
                      <a:pt x="33" y="61"/>
                    </a:lnTo>
                    <a:lnTo>
                      <a:pt x="21" y="58"/>
                    </a:lnTo>
                    <a:lnTo>
                      <a:pt x="14" y="55"/>
                    </a:lnTo>
                    <a:lnTo>
                      <a:pt x="10" y="53"/>
                    </a:lnTo>
                    <a:lnTo>
                      <a:pt x="6" y="49"/>
                    </a:lnTo>
                    <a:lnTo>
                      <a:pt x="3" y="43"/>
                    </a:lnTo>
                    <a:lnTo>
                      <a:pt x="0" y="38"/>
                    </a:lnTo>
                    <a:lnTo>
                      <a:pt x="0" y="31"/>
                    </a:lnTo>
                    <a:lnTo>
                      <a:pt x="1" y="24"/>
                    </a:lnTo>
                    <a:lnTo>
                      <a:pt x="3" y="17"/>
                    </a:lnTo>
                    <a:lnTo>
                      <a:pt x="7" y="11"/>
                    </a:lnTo>
                    <a:lnTo>
                      <a:pt x="12" y="7"/>
                    </a:lnTo>
                    <a:lnTo>
                      <a:pt x="18" y="5"/>
                    </a:lnTo>
                    <a:lnTo>
                      <a:pt x="26" y="2"/>
                    </a:lnTo>
                    <a:lnTo>
                      <a:pt x="36" y="0"/>
                    </a:lnTo>
                    <a:lnTo>
                      <a:pt x="48" y="0"/>
                    </a:lnTo>
                    <a:lnTo>
                      <a:pt x="63" y="0"/>
                    </a:lnTo>
                    <a:lnTo>
                      <a:pt x="76" y="3"/>
                    </a:lnTo>
                    <a:lnTo>
                      <a:pt x="81" y="6"/>
                    </a:lnTo>
                    <a:lnTo>
                      <a:pt x="87" y="10"/>
                    </a:lnTo>
                    <a:lnTo>
                      <a:pt x="91" y="14"/>
                    </a:lnTo>
                    <a:lnTo>
                      <a:pt x="93" y="18"/>
                    </a:lnTo>
                    <a:lnTo>
                      <a:pt x="95" y="24"/>
                    </a:lnTo>
                    <a:lnTo>
                      <a:pt x="96" y="31"/>
                    </a:lnTo>
                    <a:lnTo>
                      <a:pt x="95" y="38"/>
                    </a:lnTo>
                    <a:lnTo>
                      <a:pt x="93" y="43"/>
                    </a:lnTo>
                    <a:lnTo>
                      <a:pt x="91" y="49"/>
                    </a:lnTo>
                    <a:lnTo>
                      <a:pt x="87" y="53"/>
                    </a:lnTo>
                    <a:lnTo>
                      <a:pt x="77" y="58"/>
                    </a:lnTo>
                    <a:lnTo>
                      <a:pt x="65" y="61"/>
                    </a:lnTo>
                    <a:lnTo>
                      <a:pt x="48" y="62"/>
                    </a:lnTo>
                    <a:close/>
                    <a:moveTo>
                      <a:pt x="48" y="50"/>
                    </a:moveTo>
                    <a:lnTo>
                      <a:pt x="67" y="49"/>
                    </a:lnTo>
                    <a:lnTo>
                      <a:pt x="78" y="44"/>
                    </a:lnTo>
                    <a:lnTo>
                      <a:pt x="83" y="40"/>
                    </a:lnTo>
                    <a:lnTo>
                      <a:pt x="84" y="36"/>
                    </a:lnTo>
                    <a:lnTo>
                      <a:pt x="85" y="31"/>
                    </a:lnTo>
                    <a:lnTo>
                      <a:pt x="84" y="27"/>
                    </a:lnTo>
                    <a:lnTo>
                      <a:pt x="83" y="21"/>
                    </a:lnTo>
                    <a:lnTo>
                      <a:pt x="78" y="18"/>
                    </a:lnTo>
                    <a:lnTo>
                      <a:pt x="67" y="14"/>
                    </a:lnTo>
                    <a:lnTo>
                      <a:pt x="48" y="13"/>
                    </a:lnTo>
                    <a:lnTo>
                      <a:pt x="29" y="14"/>
                    </a:lnTo>
                    <a:lnTo>
                      <a:pt x="18" y="17"/>
                    </a:lnTo>
                    <a:lnTo>
                      <a:pt x="14" y="21"/>
                    </a:lnTo>
                    <a:lnTo>
                      <a:pt x="12" y="25"/>
                    </a:lnTo>
                    <a:lnTo>
                      <a:pt x="11" y="31"/>
                    </a:lnTo>
                    <a:lnTo>
                      <a:pt x="11" y="36"/>
                    </a:lnTo>
                    <a:lnTo>
                      <a:pt x="14" y="40"/>
                    </a:lnTo>
                    <a:lnTo>
                      <a:pt x="18" y="44"/>
                    </a:lnTo>
                    <a:lnTo>
                      <a:pt x="29" y="49"/>
                    </a:lnTo>
                    <a:lnTo>
                      <a:pt x="48" y="50"/>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1449" name="Freeform 553"/>
              <p:cNvSpPr>
                <a:spLocks/>
              </p:cNvSpPr>
              <p:nvPr/>
            </p:nvSpPr>
            <p:spPr bwMode="auto">
              <a:xfrm>
                <a:off x="899" y="1561"/>
                <a:ext cx="71" cy="59"/>
              </a:xfrm>
              <a:custGeom>
                <a:avLst/>
                <a:gdLst/>
                <a:ahLst/>
                <a:cxnLst>
                  <a:cxn ang="0">
                    <a:pos x="45" y="13"/>
                  </a:cxn>
                  <a:cxn ang="0">
                    <a:pos x="47" y="0"/>
                  </a:cxn>
                  <a:cxn ang="0">
                    <a:pos x="53" y="2"/>
                  </a:cxn>
                  <a:cxn ang="0">
                    <a:pos x="60" y="5"/>
                  </a:cxn>
                  <a:cxn ang="0">
                    <a:pos x="64" y="10"/>
                  </a:cxn>
                  <a:cxn ang="0">
                    <a:pos x="68" y="16"/>
                  </a:cxn>
                  <a:cxn ang="0">
                    <a:pos x="70" y="21"/>
                  </a:cxn>
                  <a:cxn ang="0">
                    <a:pos x="71" y="28"/>
                  </a:cxn>
                  <a:cxn ang="0">
                    <a:pos x="68" y="40"/>
                  </a:cxn>
                  <a:cxn ang="0">
                    <a:pos x="62" y="51"/>
                  </a:cxn>
                  <a:cxn ang="0">
                    <a:pos x="51" y="57"/>
                  </a:cxn>
                  <a:cxn ang="0">
                    <a:pos x="36" y="59"/>
                  </a:cxn>
                  <a:cxn ang="0">
                    <a:pos x="29" y="58"/>
                  </a:cxn>
                  <a:cxn ang="0">
                    <a:pos x="22" y="58"/>
                  </a:cxn>
                  <a:cxn ang="0">
                    <a:pos x="16" y="55"/>
                  </a:cxn>
                  <a:cxn ang="0">
                    <a:pos x="11" y="53"/>
                  </a:cxn>
                  <a:cxn ang="0">
                    <a:pos x="7" y="49"/>
                  </a:cxn>
                  <a:cxn ang="0">
                    <a:pos x="4" y="44"/>
                  </a:cxn>
                  <a:cxn ang="0">
                    <a:pos x="1" y="36"/>
                  </a:cxn>
                  <a:cxn ang="0">
                    <a:pos x="0" y="28"/>
                  </a:cxn>
                  <a:cxn ang="0">
                    <a:pos x="0" y="21"/>
                  </a:cxn>
                  <a:cxn ang="0">
                    <a:pos x="3" y="16"/>
                  </a:cxn>
                  <a:cxn ang="0">
                    <a:pos x="5" y="10"/>
                  </a:cxn>
                  <a:cxn ang="0">
                    <a:pos x="9" y="6"/>
                  </a:cxn>
                  <a:cxn ang="0">
                    <a:pos x="15" y="3"/>
                  </a:cxn>
                  <a:cxn ang="0">
                    <a:pos x="22" y="2"/>
                  </a:cxn>
                  <a:cxn ang="0">
                    <a:pos x="23" y="14"/>
                  </a:cxn>
                  <a:cxn ang="0">
                    <a:pos x="18" y="16"/>
                  </a:cxn>
                  <a:cxn ang="0">
                    <a:pos x="14" y="20"/>
                  </a:cxn>
                  <a:cxn ang="0">
                    <a:pos x="12" y="24"/>
                  </a:cxn>
                  <a:cxn ang="0">
                    <a:pos x="11" y="28"/>
                  </a:cxn>
                  <a:cxn ang="0">
                    <a:pos x="11" y="33"/>
                  </a:cxn>
                  <a:cxn ang="0">
                    <a:pos x="14" y="38"/>
                  </a:cxn>
                  <a:cxn ang="0">
                    <a:pos x="16" y="42"/>
                  </a:cxn>
                  <a:cxn ang="0">
                    <a:pos x="22" y="44"/>
                  </a:cxn>
                  <a:cxn ang="0">
                    <a:pos x="27" y="46"/>
                  </a:cxn>
                  <a:cxn ang="0">
                    <a:pos x="36" y="47"/>
                  </a:cxn>
                  <a:cxn ang="0">
                    <a:pos x="44" y="46"/>
                  </a:cxn>
                  <a:cxn ang="0">
                    <a:pos x="49" y="44"/>
                  </a:cxn>
                  <a:cxn ang="0">
                    <a:pos x="55" y="42"/>
                  </a:cxn>
                  <a:cxn ang="0">
                    <a:pos x="58" y="38"/>
                  </a:cxn>
                  <a:cxn ang="0">
                    <a:pos x="59" y="33"/>
                  </a:cxn>
                  <a:cxn ang="0">
                    <a:pos x="60" y="29"/>
                  </a:cxn>
                  <a:cxn ang="0">
                    <a:pos x="60" y="25"/>
                  </a:cxn>
                  <a:cxn ang="0">
                    <a:pos x="59" y="21"/>
                  </a:cxn>
                  <a:cxn ang="0">
                    <a:pos x="56" y="18"/>
                  </a:cxn>
                  <a:cxn ang="0">
                    <a:pos x="53" y="16"/>
                  </a:cxn>
                  <a:cxn ang="0">
                    <a:pos x="49" y="14"/>
                  </a:cxn>
                  <a:cxn ang="0">
                    <a:pos x="45" y="13"/>
                  </a:cxn>
                </a:cxnLst>
                <a:rect l="0" t="0" r="r" b="b"/>
                <a:pathLst>
                  <a:path w="71" h="59">
                    <a:moveTo>
                      <a:pt x="45" y="13"/>
                    </a:moveTo>
                    <a:lnTo>
                      <a:pt x="47" y="0"/>
                    </a:lnTo>
                    <a:lnTo>
                      <a:pt x="53" y="2"/>
                    </a:lnTo>
                    <a:lnTo>
                      <a:pt x="60" y="5"/>
                    </a:lnTo>
                    <a:lnTo>
                      <a:pt x="64" y="10"/>
                    </a:lnTo>
                    <a:lnTo>
                      <a:pt x="68" y="16"/>
                    </a:lnTo>
                    <a:lnTo>
                      <a:pt x="70" y="21"/>
                    </a:lnTo>
                    <a:lnTo>
                      <a:pt x="71" y="28"/>
                    </a:lnTo>
                    <a:lnTo>
                      <a:pt x="68" y="40"/>
                    </a:lnTo>
                    <a:lnTo>
                      <a:pt x="62" y="51"/>
                    </a:lnTo>
                    <a:lnTo>
                      <a:pt x="51" y="57"/>
                    </a:lnTo>
                    <a:lnTo>
                      <a:pt x="36" y="59"/>
                    </a:lnTo>
                    <a:lnTo>
                      <a:pt x="29" y="58"/>
                    </a:lnTo>
                    <a:lnTo>
                      <a:pt x="22" y="58"/>
                    </a:lnTo>
                    <a:lnTo>
                      <a:pt x="16" y="55"/>
                    </a:lnTo>
                    <a:lnTo>
                      <a:pt x="11" y="53"/>
                    </a:lnTo>
                    <a:lnTo>
                      <a:pt x="7" y="49"/>
                    </a:lnTo>
                    <a:lnTo>
                      <a:pt x="4" y="44"/>
                    </a:lnTo>
                    <a:lnTo>
                      <a:pt x="1" y="36"/>
                    </a:lnTo>
                    <a:lnTo>
                      <a:pt x="0" y="28"/>
                    </a:lnTo>
                    <a:lnTo>
                      <a:pt x="0" y="21"/>
                    </a:lnTo>
                    <a:lnTo>
                      <a:pt x="3" y="16"/>
                    </a:lnTo>
                    <a:lnTo>
                      <a:pt x="5" y="10"/>
                    </a:lnTo>
                    <a:lnTo>
                      <a:pt x="9" y="6"/>
                    </a:lnTo>
                    <a:lnTo>
                      <a:pt x="15" y="3"/>
                    </a:lnTo>
                    <a:lnTo>
                      <a:pt x="22" y="2"/>
                    </a:lnTo>
                    <a:lnTo>
                      <a:pt x="23" y="14"/>
                    </a:lnTo>
                    <a:lnTo>
                      <a:pt x="18" y="16"/>
                    </a:lnTo>
                    <a:lnTo>
                      <a:pt x="14" y="20"/>
                    </a:lnTo>
                    <a:lnTo>
                      <a:pt x="12" y="24"/>
                    </a:lnTo>
                    <a:lnTo>
                      <a:pt x="11" y="28"/>
                    </a:lnTo>
                    <a:lnTo>
                      <a:pt x="11" y="33"/>
                    </a:lnTo>
                    <a:lnTo>
                      <a:pt x="14" y="38"/>
                    </a:lnTo>
                    <a:lnTo>
                      <a:pt x="16" y="42"/>
                    </a:lnTo>
                    <a:lnTo>
                      <a:pt x="22" y="44"/>
                    </a:lnTo>
                    <a:lnTo>
                      <a:pt x="27" y="46"/>
                    </a:lnTo>
                    <a:lnTo>
                      <a:pt x="36" y="47"/>
                    </a:lnTo>
                    <a:lnTo>
                      <a:pt x="44" y="46"/>
                    </a:lnTo>
                    <a:lnTo>
                      <a:pt x="49" y="44"/>
                    </a:lnTo>
                    <a:lnTo>
                      <a:pt x="55" y="42"/>
                    </a:lnTo>
                    <a:lnTo>
                      <a:pt x="58" y="38"/>
                    </a:lnTo>
                    <a:lnTo>
                      <a:pt x="59" y="33"/>
                    </a:lnTo>
                    <a:lnTo>
                      <a:pt x="60" y="29"/>
                    </a:lnTo>
                    <a:lnTo>
                      <a:pt x="60" y="25"/>
                    </a:lnTo>
                    <a:lnTo>
                      <a:pt x="59" y="21"/>
                    </a:lnTo>
                    <a:lnTo>
                      <a:pt x="56" y="18"/>
                    </a:lnTo>
                    <a:lnTo>
                      <a:pt x="53" y="16"/>
                    </a:lnTo>
                    <a:lnTo>
                      <a:pt x="49" y="14"/>
                    </a:lnTo>
                    <a:lnTo>
                      <a:pt x="45" y="13"/>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1450" name="Freeform 554"/>
              <p:cNvSpPr>
                <a:spLocks/>
              </p:cNvSpPr>
              <p:nvPr/>
            </p:nvSpPr>
            <p:spPr bwMode="auto">
              <a:xfrm>
                <a:off x="899" y="1449"/>
                <a:ext cx="70" cy="95"/>
              </a:xfrm>
              <a:custGeom>
                <a:avLst/>
                <a:gdLst/>
                <a:ahLst/>
                <a:cxnLst>
                  <a:cxn ang="0">
                    <a:pos x="70" y="95"/>
                  </a:cxn>
                  <a:cxn ang="0">
                    <a:pos x="1" y="95"/>
                  </a:cxn>
                  <a:cxn ang="0">
                    <a:pos x="1" y="82"/>
                  </a:cxn>
                  <a:cxn ang="0">
                    <a:pos x="12" y="82"/>
                  </a:cxn>
                  <a:cxn ang="0">
                    <a:pos x="7" y="79"/>
                  </a:cxn>
                  <a:cxn ang="0">
                    <a:pos x="3" y="74"/>
                  </a:cxn>
                  <a:cxn ang="0">
                    <a:pos x="1" y="68"/>
                  </a:cxn>
                  <a:cxn ang="0">
                    <a:pos x="0" y="63"/>
                  </a:cxn>
                  <a:cxn ang="0">
                    <a:pos x="0" y="57"/>
                  </a:cxn>
                  <a:cxn ang="0">
                    <a:pos x="1" y="53"/>
                  </a:cxn>
                  <a:cxn ang="0">
                    <a:pos x="3" y="51"/>
                  </a:cxn>
                  <a:cxn ang="0">
                    <a:pos x="5" y="48"/>
                  </a:cxn>
                  <a:cxn ang="0">
                    <a:pos x="9" y="45"/>
                  </a:cxn>
                  <a:cxn ang="0">
                    <a:pos x="12" y="44"/>
                  </a:cxn>
                  <a:cxn ang="0">
                    <a:pos x="7" y="40"/>
                  </a:cxn>
                  <a:cxn ang="0">
                    <a:pos x="3" y="34"/>
                  </a:cxn>
                  <a:cxn ang="0">
                    <a:pos x="1" y="29"/>
                  </a:cxn>
                  <a:cxn ang="0">
                    <a:pos x="0" y="22"/>
                  </a:cxn>
                  <a:cxn ang="0">
                    <a:pos x="0" y="16"/>
                  </a:cxn>
                  <a:cxn ang="0">
                    <a:pos x="3" y="11"/>
                  </a:cxn>
                  <a:cxn ang="0">
                    <a:pos x="5" y="7"/>
                  </a:cxn>
                  <a:cxn ang="0">
                    <a:pos x="9" y="3"/>
                  </a:cxn>
                  <a:cxn ang="0">
                    <a:pos x="16" y="1"/>
                  </a:cxn>
                  <a:cxn ang="0">
                    <a:pos x="23" y="0"/>
                  </a:cxn>
                  <a:cxn ang="0">
                    <a:pos x="70" y="0"/>
                  </a:cxn>
                  <a:cxn ang="0">
                    <a:pos x="70" y="12"/>
                  </a:cxn>
                  <a:cxn ang="0">
                    <a:pos x="27" y="12"/>
                  </a:cxn>
                  <a:cxn ang="0">
                    <a:pos x="22" y="14"/>
                  </a:cxn>
                  <a:cxn ang="0">
                    <a:pos x="18" y="14"/>
                  </a:cxn>
                  <a:cxn ang="0">
                    <a:pos x="15" y="15"/>
                  </a:cxn>
                  <a:cxn ang="0">
                    <a:pos x="12" y="18"/>
                  </a:cxn>
                  <a:cxn ang="0">
                    <a:pos x="11" y="22"/>
                  </a:cxn>
                  <a:cxn ang="0">
                    <a:pos x="11" y="25"/>
                  </a:cxn>
                  <a:cxn ang="0">
                    <a:pos x="11" y="30"/>
                  </a:cxn>
                  <a:cxn ang="0">
                    <a:pos x="12" y="33"/>
                  </a:cxn>
                  <a:cxn ang="0">
                    <a:pos x="15" y="37"/>
                  </a:cxn>
                  <a:cxn ang="0">
                    <a:pos x="19" y="40"/>
                  </a:cxn>
                  <a:cxn ang="0">
                    <a:pos x="25" y="41"/>
                  </a:cxn>
                  <a:cxn ang="0">
                    <a:pos x="30" y="41"/>
                  </a:cxn>
                  <a:cxn ang="0">
                    <a:pos x="70" y="41"/>
                  </a:cxn>
                  <a:cxn ang="0">
                    <a:pos x="70" y="53"/>
                  </a:cxn>
                  <a:cxn ang="0">
                    <a:pos x="26" y="53"/>
                  </a:cxn>
                  <a:cxn ang="0">
                    <a:pos x="22" y="55"/>
                  </a:cxn>
                  <a:cxn ang="0">
                    <a:pos x="18" y="55"/>
                  </a:cxn>
                  <a:cxn ang="0">
                    <a:pos x="15" y="56"/>
                  </a:cxn>
                  <a:cxn ang="0">
                    <a:pos x="12" y="59"/>
                  </a:cxn>
                  <a:cxn ang="0">
                    <a:pos x="11" y="62"/>
                  </a:cxn>
                  <a:cxn ang="0">
                    <a:pos x="11" y="66"/>
                  </a:cxn>
                  <a:cxn ang="0">
                    <a:pos x="11" y="71"/>
                  </a:cxn>
                  <a:cxn ang="0">
                    <a:pos x="14" y="75"/>
                  </a:cxn>
                  <a:cxn ang="0">
                    <a:pos x="16" y="78"/>
                  </a:cxn>
                  <a:cxn ang="0">
                    <a:pos x="20" y="81"/>
                  </a:cxn>
                  <a:cxn ang="0">
                    <a:pos x="25" y="82"/>
                  </a:cxn>
                  <a:cxn ang="0">
                    <a:pos x="29" y="82"/>
                  </a:cxn>
                  <a:cxn ang="0">
                    <a:pos x="34" y="82"/>
                  </a:cxn>
                  <a:cxn ang="0">
                    <a:pos x="70" y="82"/>
                  </a:cxn>
                  <a:cxn ang="0">
                    <a:pos x="70" y="95"/>
                  </a:cxn>
                </a:cxnLst>
                <a:rect l="0" t="0" r="r" b="b"/>
                <a:pathLst>
                  <a:path w="70" h="95">
                    <a:moveTo>
                      <a:pt x="70" y="95"/>
                    </a:moveTo>
                    <a:lnTo>
                      <a:pt x="1" y="95"/>
                    </a:lnTo>
                    <a:lnTo>
                      <a:pt x="1" y="82"/>
                    </a:lnTo>
                    <a:lnTo>
                      <a:pt x="12" y="82"/>
                    </a:lnTo>
                    <a:lnTo>
                      <a:pt x="7" y="79"/>
                    </a:lnTo>
                    <a:lnTo>
                      <a:pt x="3" y="74"/>
                    </a:lnTo>
                    <a:lnTo>
                      <a:pt x="1" y="68"/>
                    </a:lnTo>
                    <a:lnTo>
                      <a:pt x="0" y="63"/>
                    </a:lnTo>
                    <a:lnTo>
                      <a:pt x="0" y="57"/>
                    </a:lnTo>
                    <a:lnTo>
                      <a:pt x="1" y="53"/>
                    </a:lnTo>
                    <a:lnTo>
                      <a:pt x="3" y="51"/>
                    </a:lnTo>
                    <a:lnTo>
                      <a:pt x="5" y="48"/>
                    </a:lnTo>
                    <a:lnTo>
                      <a:pt x="9" y="45"/>
                    </a:lnTo>
                    <a:lnTo>
                      <a:pt x="12" y="44"/>
                    </a:lnTo>
                    <a:lnTo>
                      <a:pt x="7" y="40"/>
                    </a:lnTo>
                    <a:lnTo>
                      <a:pt x="3" y="34"/>
                    </a:lnTo>
                    <a:lnTo>
                      <a:pt x="1" y="29"/>
                    </a:lnTo>
                    <a:lnTo>
                      <a:pt x="0" y="22"/>
                    </a:lnTo>
                    <a:lnTo>
                      <a:pt x="0" y="16"/>
                    </a:lnTo>
                    <a:lnTo>
                      <a:pt x="3" y="11"/>
                    </a:lnTo>
                    <a:lnTo>
                      <a:pt x="5" y="7"/>
                    </a:lnTo>
                    <a:lnTo>
                      <a:pt x="9" y="3"/>
                    </a:lnTo>
                    <a:lnTo>
                      <a:pt x="16" y="1"/>
                    </a:lnTo>
                    <a:lnTo>
                      <a:pt x="23" y="0"/>
                    </a:lnTo>
                    <a:lnTo>
                      <a:pt x="70" y="0"/>
                    </a:lnTo>
                    <a:lnTo>
                      <a:pt x="70" y="12"/>
                    </a:lnTo>
                    <a:lnTo>
                      <a:pt x="27" y="12"/>
                    </a:lnTo>
                    <a:lnTo>
                      <a:pt x="22" y="14"/>
                    </a:lnTo>
                    <a:lnTo>
                      <a:pt x="18" y="14"/>
                    </a:lnTo>
                    <a:lnTo>
                      <a:pt x="15" y="15"/>
                    </a:lnTo>
                    <a:lnTo>
                      <a:pt x="12" y="18"/>
                    </a:lnTo>
                    <a:lnTo>
                      <a:pt x="11" y="22"/>
                    </a:lnTo>
                    <a:lnTo>
                      <a:pt x="11" y="25"/>
                    </a:lnTo>
                    <a:lnTo>
                      <a:pt x="11" y="30"/>
                    </a:lnTo>
                    <a:lnTo>
                      <a:pt x="12" y="33"/>
                    </a:lnTo>
                    <a:lnTo>
                      <a:pt x="15" y="37"/>
                    </a:lnTo>
                    <a:lnTo>
                      <a:pt x="19" y="40"/>
                    </a:lnTo>
                    <a:lnTo>
                      <a:pt x="25" y="41"/>
                    </a:lnTo>
                    <a:lnTo>
                      <a:pt x="30" y="41"/>
                    </a:lnTo>
                    <a:lnTo>
                      <a:pt x="70" y="41"/>
                    </a:lnTo>
                    <a:lnTo>
                      <a:pt x="70" y="53"/>
                    </a:lnTo>
                    <a:lnTo>
                      <a:pt x="26" y="53"/>
                    </a:lnTo>
                    <a:lnTo>
                      <a:pt x="22" y="55"/>
                    </a:lnTo>
                    <a:lnTo>
                      <a:pt x="18" y="55"/>
                    </a:lnTo>
                    <a:lnTo>
                      <a:pt x="15" y="56"/>
                    </a:lnTo>
                    <a:lnTo>
                      <a:pt x="12" y="59"/>
                    </a:lnTo>
                    <a:lnTo>
                      <a:pt x="11" y="62"/>
                    </a:lnTo>
                    <a:lnTo>
                      <a:pt x="11" y="66"/>
                    </a:lnTo>
                    <a:lnTo>
                      <a:pt x="11" y="71"/>
                    </a:lnTo>
                    <a:lnTo>
                      <a:pt x="14" y="75"/>
                    </a:lnTo>
                    <a:lnTo>
                      <a:pt x="16" y="78"/>
                    </a:lnTo>
                    <a:lnTo>
                      <a:pt x="20" y="81"/>
                    </a:lnTo>
                    <a:lnTo>
                      <a:pt x="25" y="82"/>
                    </a:lnTo>
                    <a:lnTo>
                      <a:pt x="29" y="82"/>
                    </a:lnTo>
                    <a:lnTo>
                      <a:pt x="34" y="82"/>
                    </a:lnTo>
                    <a:lnTo>
                      <a:pt x="70" y="82"/>
                    </a:lnTo>
                    <a:lnTo>
                      <a:pt x="70" y="95"/>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1451" name="Freeform 555"/>
              <p:cNvSpPr>
                <a:spLocks/>
              </p:cNvSpPr>
              <p:nvPr/>
            </p:nvSpPr>
            <p:spPr bwMode="auto">
              <a:xfrm>
                <a:off x="874" y="1357"/>
                <a:ext cx="95" cy="37"/>
              </a:xfrm>
              <a:custGeom>
                <a:avLst/>
                <a:gdLst/>
                <a:ahLst/>
                <a:cxnLst>
                  <a:cxn ang="0">
                    <a:pos x="95" y="37"/>
                  </a:cxn>
                  <a:cxn ang="0">
                    <a:pos x="0" y="11"/>
                  </a:cxn>
                  <a:cxn ang="0">
                    <a:pos x="0" y="0"/>
                  </a:cxn>
                  <a:cxn ang="0">
                    <a:pos x="95" y="27"/>
                  </a:cxn>
                  <a:cxn ang="0">
                    <a:pos x="95" y="37"/>
                  </a:cxn>
                </a:cxnLst>
                <a:rect l="0" t="0" r="r" b="b"/>
                <a:pathLst>
                  <a:path w="95" h="37">
                    <a:moveTo>
                      <a:pt x="95" y="37"/>
                    </a:moveTo>
                    <a:lnTo>
                      <a:pt x="0" y="11"/>
                    </a:lnTo>
                    <a:lnTo>
                      <a:pt x="0" y="0"/>
                    </a:lnTo>
                    <a:lnTo>
                      <a:pt x="95" y="27"/>
                    </a:lnTo>
                    <a:lnTo>
                      <a:pt x="95" y="37"/>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1452" name="Freeform 556"/>
              <p:cNvSpPr>
                <a:spLocks/>
              </p:cNvSpPr>
              <p:nvPr/>
            </p:nvSpPr>
            <p:spPr bwMode="auto">
              <a:xfrm>
                <a:off x="873" y="1256"/>
                <a:ext cx="97" cy="88"/>
              </a:xfrm>
              <a:custGeom>
                <a:avLst/>
                <a:gdLst/>
                <a:ahLst/>
                <a:cxnLst>
                  <a:cxn ang="0">
                    <a:pos x="59" y="40"/>
                  </a:cxn>
                  <a:cxn ang="0">
                    <a:pos x="48" y="40"/>
                  </a:cxn>
                  <a:cxn ang="0">
                    <a:pos x="48" y="0"/>
                  </a:cxn>
                  <a:cxn ang="0">
                    <a:pos x="82" y="0"/>
                  </a:cxn>
                  <a:cxn ang="0">
                    <a:pos x="89" y="9"/>
                  </a:cxn>
                  <a:cxn ang="0">
                    <a:pos x="93" y="20"/>
                  </a:cxn>
                  <a:cxn ang="0">
                    <a:pos x="96" y="29"/>
                  </a:cxn>
                  <a:cxn ang="0">
                    <a:pos x="97" y="39"/>
                  </a:cxn>
                  <a:cxn ang="0">
                    <a:pos x="96" y="53"/>
                  </a:cxn>
                  <a:cxn ang="0">
                    <a:pos x="92" y="65"/>
                  </a:cxn>
                  <a:cxn ang="0">
                    <a:pos x="86" y="72"/>
                  </a:cxn>
                  <a:cxn ang="0">
                    <a:pos x="81" y="77"/>
                  </a:cxn>
                  <a:cxn ang="0">
                    <a:pos x="74" y="82"/>
                  </a:cxn>
                  <a:cxn ang="0">
                    <a:pos x="62" y="86"/>
                  </a:cxn>
                  <a:cxn ang="0">
                    <a:pos x="49" y="88"/>
                  </a:cxn>
                  <a:cxn ang="0">
                    <a:pos x="35" y="86"/>
                  </a:cxn>
                  <a:cxn ang="0">
                    <a:pos x="23" y="82"/>
                  </a:cxn>
                  <a:cxn ang="0">
                    <a:pos x="16" y="77"/>
                  </a:cxn>
                  <a:cxn ang="0">
                    <a:pos x="9" y="72"/>
                  </a:cxn>
                  <a:cxn ang="0">
                    <a:pos x="5" y="65"/>
                  </a:cxn>
                  <a:cxn ang="0">
                    <a:pos x="1" y="54"/>
                  </a:cxn>
                  <a:cxn ang="0">
                    <a:pos x="0" y="40"/>
                  </a:cxn>
                  <a:cxn ang="0">
                    <a:pos x="1" y="31"/>
                  </a:cxn>
                  <a:cxn ang="0">
                    <a:pos x="2" y="21"/>
                  </a:cxn>
                  <a:cxn ang="0">
                    <a:pos x="5" y="17"/>
                  </a:cxn>
                  <a:cxn ang="0">
                    <a:pos x="9" y="11"/>
                  </a:cxn>
                  <a:cxn ang="0">
                    <a:pos x="12" y="9"/>
                  </a:cxn>
                  <a:cxn ang="0">
                    <a:pos x="16" y="6"/>
                  </a:cxn>
                  <a:cxn ang="0">
                    <a:pos x="22" y="3"/>
                  </a:cxn>
                  <a:cxn ang="0">
                    <a:pos x="29" y="2"/>
                  </a:cxn>
                  <a:cxn ang="0">
                    <a:pos x="31" y="13"/>
                  </a:cxn>
                  <a:cxn ang="0">
                    <a:pos x="24" y="16"/>
                  </a:cxn>
                  <a:cxn ang="0">
                    <a:pos x="20" y="18"/>
                  </a:cxn>
                  <a:cxn ang="0">
                    <a:pos x="16" y="22"/>
                  </a:cxn>
                  <a:cxn ang="0">
                    <a:pos x="13" y="27"/>
                  </a:cxn>
                  <a:cxn ang="0">
                    <a:pos x="11" y="33"/>
                  </a:cxn>
                  <a:cxn ang="0">
                    <a:pos x="11" y="40"/>
                  </a:cxn>
                  <a:cxn ang="0">
                    <a:pos x="11" y="49"/>
                  </a:cxn>
                  <a:cxn ang="0">
                    <a:pos x="13" y="55"/>
                  </a:cxn>
                  <a:cxn ang="0">
                    <a:pos x="16" y="61"/>
                  </a:cxn>
                  <a:cxn ang="0">
                    <a:pos x="20" y="65"/>
                  </a:cxn>
                  <a:cxn ang="0">
                    <a:pos x="24" y="69"/>
                  </a:cxn>
                  <a:cxn ang="0">
                    <a:pos x="30" y="72"/>
                  </a:cxn>
                  <a:cxn ang="0">
                    <a:pos x="38" y="75"/>
                  </a:cxn>
                  <a:cxn ang="0">
                    <a:pos x="48" y="76"/>
                  </a:cxn>
                  <a:cxn ang="0">
                    <a:pos x="56" y="75"/>
                  </a:cxn>
                  <a:cxn ang="0">
                    <a:pos x="63" y="73"/>
                  </a:cxn>
                  <a:cxn ang="0">
                    <a:pos x="70" y="71"/>
                  </a:cxn>
                  <a:cxn ang="0">
                    <a:pos x="75" y="68"/>
                  </a:cxn>
                  <a:cxn ang="0">
                    <a:pos x="79" y="64"/>
                  </a:cxn>
                  <a:cxn ang="0">
                    <a:pos x="82" y="58"/>
                  </a:cxn>
                  <a:cxn ang="0">
                    <a:pos x="85" y="50"/>
                  </a:cxn>
                  <a:cxn ang="0">
                    <a:pos x="86" y="40"/>
                  </a:cxn>
                  <a:cxn ang="0">
                    <a:pos x="85" y="32"/>
                  </a:cxn>
                  <a:cxn ang="0">
                    <a:pos x="84" y="24"/>
                  </a:cxn>
                  <a:cxn ang="0">
                    <a:pos x="79" y="17"/>
                  </a:cxn>
                  <a:cxn ang="0">
                    <a:pos x="77" y="13"/>
                  </a:cxn>
                  <a:cxn ang="0">
                    <a:pos x="59" y="13"/>
                  </a:cxn>
                  <a:cxn ang="0">
                    <a:pos x="59" y="40"/>
                  </a:cxn>
                </a:cxnLst>
                <a:rect l="0" t="0" r="r" b="b"/>
                <a:pathLst>
                  <a:path w="97" h="88">
                    <a:moveTo>
                      <a:pt x="59" y="40"/>
                    </a:moveTo>
                    <a:lnTo>
                      <a:pt x="48" y="40"/>
                    </a:lnTo>
                    <a:lnTo>
                      <a:pt x="48" y="0"/>
                    </a:lnTo>
                    <a:lnTo>
                      <a:pt x="82" y="0"/>
                    </a:lnTo>
                    <a:lnTo>
                      <a:pt x="89" y="9"/>
                    </a:lnTo>
                    <a:lnTo>
                      <a:pt x="93" y="20"/>
                    </a:lnTo>
                    <a:lnTo>
                      <a:pt x="96" y="29"/>
                    </a:lnTo>
                    <a:lnTo>
                      <a:pt x="97" y="39"/>
                    </a:lnTo>
                    <a:lnTo>
                      <a:pt x="96" y="53"/>
                    </a:lnTo>
                    <a:lnTo>
                      <a:pt x="92" y="65"/>
                    </a:lnTo>
                    <a:lnTo>
                      <a:pt x="86" y="72"/>
                    </a:lnTo>
                    <a:lnTo>
                      <a:pt x="81" y="77"/>
                    </a:lnTo>
                    <a:lnTo>
                      <a:pt x="74" y="82"/>
                    </a:lnTo>
                    <a:lnTo>
                      <a:pt x="62" y="86"/>
                    </a:lnTo>
                    <a:lnTo>
                      <a:pt x="49" y="88"/>
                    </a:lnTo>
                    <a:lnTo>
                      <a:pt x="35" y="86"/>
                    </a:lnTo>
                    <a:lnTo>
                      <a:pt x="23" y="82"/>
                    </a:lnTo>
                    <a:lnTo>
                      <a:pt x="16" y="77"/>
                    </a:lnTo>
                    <a:lnTo>
                      <a:pt x="9" y="72"/>
                    </a:lnTo>
                    <a:lnTo>
                      <a:pt x="5" y="65"/>
                    </a:lnTo>
                    <a:lnTo>
                      <a:pt x="1" y="54"/>
                    </a:lnTo>
                    <a:lnTo>
                      <a:pt x="0" y="40"/>
                    </a:lnTo>
                    <a:lnTo>
                      <a:pt x="1" y="31"/>
                    </a:lnTo>
                    <a:lnTo>
                      <a:pt x="2" y="21"/>
                    </a:lnTo>
                    <a:lnTo>
                      <a:pt x="5" y="17"/>
                    </a:lnTo>
                    <a:lnTo>
                      <a:pt x="9" y="11"/>
                    </a:lnTo>
                    <a:lnTo>
                      <a:pt x="12" y="9"/>
                    </a:lnTo>
                    <a:lnTo>
                      <a:pt x="16" y="6"/>
                    </a:lnTo>
                    <a:lnTo>
                      <a:pt x="22" y="3"/>
                    </a:lnTo>
                    <a:lnTo>
                      <a:pt x="29" y="2"/>
                    </a:lnTo>
                    <a:lnTo>
                      <a:pt x="31" y="13"/>
                    </a:lnTo>
                    <a:lnTo>
                      <a:pt x="24" y="16"/>
                    </a:lnTo>
                    <a:lnTo>
                      <a:pt x="20" y="18"/>
                    </a:lnTo>
                    <a:lnTo>
                      <a:pt x="16" y="22"/>
                    </a:lnTo>
                    <a:lnTo>
                      <a:pt x="13" y="27"/>
                    </a:lnTo>
                    <a:lnTo>
                      <a:pt x="11" y="33"/>
                    </a:lnTo>
                    <a:lnTo>
                      <a:pt x="11" y="40"/>
                    </a:lnTo>
                    <a:lnTo>
                      <a:pt x="11" y="49"/>
                    </a:lnTo>
                    <a:lnTo>
                      <a:pt x="13" y="55"/>
                    </a:lnTo>
                    <a:lnTo>
                      <a:pt x="16" y="61"/>
                    </a:lnTo>
                    <a:lnTo>
                      <a:pt x="20" y="65"/>
                    </a:lnTo>
                    <a:lnTo>
                      <a:pt x="24" y="69"/>
                    </a:lnTo>
                    <a:lnTo>
                      <a:pt x="30" y="72"/>
                    </a:lnTo>
                    <a:lnTo>
                      <a:pt x="38" y="75"/>
                    </a:lnTo>
                    <a:lnTo>
                      <a:pt x="48" y="76"/>
                    </a:lnTo>
                    <a:lnTo>
                      <a:pt x="56" y="75"/>
                    </a:lnTo>
                    <a:lnTo>
                      <a:pt x="63" y="73"/>
                    </a:lnTo>
                    <a:lnTo>
                      <a:pt x="70" y="71"/>
                    </a:lnTo>
                    <a:lnTo>
                      <a:pt x="75" y="68"/>
                    </a:lnTo>
                    <a:lnTo>
                      <a:pt x="79" y="64"/>
                    </a:lnTo>
                    <a:lnTo>
                      <a:pt x="82" y="58"/>
                    </a:lnTo>
                    <a:lnTo>
                      <a:pt x="85" y="50"/>
                    </a:lnTo>
                    <a:lnTo>
                      <a:pt x="86" y="40"/>
                    </a:lnTo>
                    <a:lnTo>
                      <a:pt x="85" y="32"/>
                    </a:lnTo>
                    <a:lnTo>
                      <a:pt x="84" y="24"/>
                    </a:lnTo>
                    <a:lnTo>
                      <a:pt x="79" y="17"/>
                    </a:lnTo>
                    <a:lnTo>
                      <a:pt x="77" y="13"/>
                    </a:lnTo>
                    <a:lnTo>
                      <a:pt x="59" y="13"/>
                    </a:lnTo>
                    <a:lnTo>
                      <a:pt x="59" y="40"/>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1453" name="Freeform 557"/>
              <p:cNvSpPr>
                <a:spLocks noEditPoints="1"/>
              </p:cNvSpPr>
              <p:nvPr/>
            </p:nvSpPr>
            <p:spPr bwMode="auto">
              <a:xfrm>
                <a:off x="899" y="1174"/>
                <a:ext cx="71" cy="63"/>
              </a:xfrm>
              <a:custGeom>
                <a:avLst/>
                <a:gdLst/>
                <a:ahLst/>
                <a:cxnLst>
                  <a:cxn ang="0">
                    <a:pos x="49" y="12"/>
                  </a:cxn>
                  <a:cxn ang="0">
                    <a:pos x="51" y="0"/>
                  </a:cxn>
                  <a:cxn ang="0">
                    <a:pos x="56" y="3"/>
                  </a:cxn>
                  <a:cxn ang="0">
                    <a:pos x="62" y="6"/>
                  </a:cxn>
                  <a:cxn ang="0">
                    <a:pos x="66" y="11"/>
                  </a:cxn>
                  <a:cxn ang="0">
                    <a:pos x="68" y="17"/>
                  </a:cxn>
                  <a:cxn ang="0">
                    <a:pos x="70" y="23"/>
                  </a:cxn>
                  <a:cxn ang="0">
                    <a:pos x="71" y="30"/>
                  </a:cxn>
                  <a:cxn ang="0">
                    <a:pos x="68" y="44"/>
                  </a:cxn>
                  <a:cxn ang="0">
                    <a:pos x="62" y="54"/>
                  </a:cxn>
                  <a:cxn ang="0">
                    <a:pos x="51" y="61"/>
                  </a:cxn>
                  <a:cxn ang="0">
                    <a:pos x="36" y="63"/>
                  </a:cxn>
                  <a:cxn ang="0">
                    <a:pos x="20" y="61"/>
                  </a:cxn>
                  <a:cxn ang="0">
                    <a:pos x="9" y="54"/>
                  </a:cxn>
                  <a:cxn ang="0">
                    <a:pos x="3" y="44"/>
                  </a:cxn>
                  <a:cxn ang="0">
                    <a:pos x="0" y="30"/>
                  </a:cxn>
                  <a:cxn ang="0">
                    <a:pos x="3" y="18"/>
                  </a:cxn>
                  <a:cxn ang="0">
                    <a:pos x="9" y="8"/>
                  </a:cxn>
                  <a:cxn ang="0">
                    <a:pos x="20" y="1"/>
                  </a:cxn>
                  <a:cxn ang="0">
                    <a:pos x="36" y="0"/>
                  </a:cxn>
                  <a:cxn ang="0">
                    <a:pos x="37" y="0"/>
                  </a:cxn>
                  <a:cxn ang="0">
                    <a:pos x="38" y="0"/>
                  </a:cxn>
                  <a:cxn ang="0">
                    <a:pos x="38" y="51"/>
                  </a:cxn>
                  <a:cxn ang="0">
                    <a:pos x="45" y="50"/>
                  </a:cxn>
                  <a:cxn ang="0">
                    <a:pos x="51" y="48"/>
                  </a:cxn>
                  <a:cxn ang="0">
                    <a:pos x="55" y="44"/>
                  </a:cxn>
                  <a:cxn ang="0">
                    <a:pos x="58" y="40"/>
                  </a:cxn>
                  <a:cxn ang="0">
                    <a:pos x="59" y="36"/>
                  </a:cxn>
                  <a:cxn ang="0">
                    <a:pos x="60" y="30"/>
                  </a:cxn>
                  <a:cxn ang="0">
                    <a:pos x="59" y="25"/>
                  </a:cxn>
                  <a:cxn ang="0">
                    <a:pos x="58" y="19"/>
                  </a:cxn>
                  <a:cxn ang="0">
                    <a:pos x="55" y="15"/>
                  </a:cxn>
                  <a:cxn ang="0">
                    <a:pos x="49" y="12"/>
                  </a:cxn>
                  <a:cxn ang="0">
                    <a:pos x="27" y="51"/>
                  </a:cxn>
                  <a:cxn ang="0">
                    <a:pos x="27" y="12"/>
                  </a:cxn>
                  <a:cxn ang="0">
                    <a:pos x="23" y="12"/>
                  </a:cxn>
                  <a:cxn ang="0">
                    <a:pos x="19" y="14"/>
                  </a:cxn>
                  <a:cxn ang="0">
                    <a:pos x="16" y="17"/>
                  </a:cxn>
                  <a:cxn ang="0">
                    <a:pos x="14" y="21"/>
                  </a:cxn>
                  <a:cxn ang="0">
                    <a:pos x="11" y="25"/>
                  </a:cxn>
                  <a:cxn ang="0">
                    <a:pos x="11" y="32"/>
                  </a:cxn>
                  <a:cxn ang="0">
                    <a:pos x="11" y="36"/>
                  </a:cxn>
                  <a:cxn ang="0">
                    <a:pos x="12" y="40"/>
                  </a:cxn>
                  <a:cxn ang="0">
                    <a:pos x="15" y="44"/>
                  </a:cxn>
                  <a:cxn ang="0">
                    <a:pos x="19" y="48"/>
                  </a:cxn>
                  <a:cxn ang="0">
                    <a:pos x="23" y="50"/>
                  </a:cxn>
                  <a:cxn ang="0">
                    <a:pos x="27" y="51"/>
                  </a:cxn>
                </a:cxnLst>
                <a:rect l="0" t="0" r="r" b="b"/>
                <a:pathLst>
                  <a:path w="71" h="63">
                    <a:moveTo>
                      <a:pt x="49" y="12"/>
                    </a:moveTo>
                    <a:lnTo>
                      <a:pt x="51" y="0"/>
                    </a:lnTo>
                    <a:lnTo>
                      <a:pt x="56" y="3"/>
                    </a:lnTo>
                    <a:lnTo>
                      <a:pt x="62" y="6"/>
                    </a:lnTo>
                    <a:lnTo>
                      <a:pt x="66" y="11"/>
                    </a:lnTo>
                    <a:lnTo>
                      <a:pt x="68" y="17"/>
                    </a:lnTo>
                    <a:lnTo>
                      <a:pt x="70" y="23"/>
                    </a:lnTo>
                    <a:lnTo>
                      <a:pt x="71" y="30"/>
                    </a:lnTo>
                    <a:lnTo>
                      <a:pt x="68" y="44"/>
                    </a:lnTo>
                    <a:lnTo>
                      <a:pt x="62" y="54"/>
                    </a:lnTo>
                    <a:lnTo>
                      <a:pt x="51" y="61"/>
                    </a:lnTo>
                    <a:lnTo>
                      <a:pt x="36" y="63"/>
                    </a:lnTo>
                    <a:lnTo>
                      <a:pt x="20" y="61"/>
                    </a:lnTo>
                    <a:lnTo>
                      <a:pt x="9" y="54"/>
                    </a:lnTo>
                    <a:lnTo>
                      <a:pt x="3" y="44"/>
                    </a:lnTo>
                    <a:lnTo>
                      <a:pt x="0" y="30"/>
                    </a:lnTo>
                    <a:lnTo>
                      <a:pt x="3" y="18"/>
                    </a:lnTo>
                    <a:lnTo>
                      <a:pt x="9" y="8"/>
                    </a:lnTo>
                    <a:lnTo>
                      <a:pt x="20" y="1"/>
                    </a:lnTo>
                    <a:lnTo>
                      <a:pt x="36" y="0"/>
                    </a:lnTo>
                    <a:lnTo>
                      <a:pt x="37" y="0"/>
                    </a:lnTo>
                    <a:lnTo>
                      <a:pt x="38" y="0"/>
                    </a:lnTo>
                    <a:lnTo>
                      <a:pt x="38" y="51"/>
                    </a:lnTo>
                    <a:lnTo>
                      <a:pt x="45" y="50"/>
                    </a:lnTo>
                    <a:lnTo>
                      <a:pt x="51" y="48"/>
                    </a:lnTo>
                    <a:lnTo>
                      <a:pt x="55" y="44"/>
                    </a:lnTo>
                    <a:lnTo>
                      <a:pt x="58" y="40"/>
                    </a:lnTo>
                    <a:lnTo>
                      <a:pt x="59" y="36"/>
                    </a:lnTo>
                    <a:lnTo>
                      <a:pt x="60" y="30"/>
                    </a:lnTo>
                    <a:lnTo>
                      <a:pt x="59" y="25"/>
                    </a:lnTo>
                    <a:lnTo>
                      <a:pt x="58" y="19"/>
                    </a:lnTo>
                    <a:lnTo>
                      <a:pt x="55" y="15"/>
                    </a:lnTo>
                    <a:lnTo>
                      <a:pt x="49" y="12"/>
                    </a:lnTo>
                    <a:close/>
                    <a:moveTo>
                      <a:pt x="27" y="51"/>
                    </a:moveTo>
                    <a:lnTo>
                      <a:pt x="27" y="12"/>
                    </a:lnTo>
                    <a:lnTo>
                      <a:pt x="23" y="12"/>
                    </a:lnTo>
                    <a:lnTo>
                      <a:pt x="19" y="14"/>
                    </a:lnTo>
                    <a:lnTo>
                      <a:pt x="16" y="17"/>
                    </a:lnTo>
                    <a:lnTo>
                      <a:pt x="14" y="21"/>
                    </a:lnTo>
                    <a:lnTo>
                      <a:pt x="11" y="25"/>
                    </a:lnTo>
                    <a:lnTo>
                      <a:pt x="11" y="32"/>
                    </a:lnTo>
                    <a:lnTo>
                      <a:pt x="11" y="36"/>
                    </a:lnTo>
                    <a:lnTo>
                      <a:pt x="12" y="40"/>
                    </a:lnTo>
                    <a:lnTo>
                      <a:pt x="15" y="44"/>
                    </a:lnTo>
                    <a:lnTo>
                      <a:pt x="19" y="48"/>
                    </a:lnTo>
                    <a:lnTo>
                      <a:pt x="23" y="50"/>
                    </a:lnTo>
                    <a:lnTo>
                      <a:pt x="27" y="51"/>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1454" name="Freeform 558"/>
              <p:cNvSpPr>
                <a:spLocks/>
              </p:cNvSpPr>
              <p:nvPr/>
            </p:nvSpPr>
            <p:spPr bwMode="auto">
              <a:xfrm>
                <a:off x="874" y="1071"/>
                <a:ext cx="95" cy="89"/>
              </a:xfrm>
              <a:custGeom>
                <a:avLst/>
                <a:gdLst/>
                <a:ahLst/>
                <a:cxnLst>
                  <a:cxn ang="0">
                    <a:pos x="95" y="51"/>
                  </a:cxn>
                  <a:cxn ang="0">
                    <a:pos x="0" y="89"/>
                  </a:cxn>
                  <a:cxn ang="0">
                    <a:pos x="0" y="76"/>
                  </a:cxn>
                  <a:cxn ang="0">
                    <a:pos x="67" y="50"/>
                  </a:cxn>
                  <a:cxn ang="0">
                    <a:pos x="76" y="47"/>
                  </a:cxn>
                  <a:cxn ang="0">
                    <a:pos x="83" y="45"/>
                  </a:cxn>
                  <a:cxn ang="0">
                    <a:pos x="76" y="43"/>
                  </a:cxn>
                  <a:cxn ang="0">
                    <a:pos x="67" y="40"/>
                  </a:cxn>
                  <a:cxn ang="0">
                    <a:pos x="0" y="14"/>
                  </a:cxn>
                  <a:cxn ang="0">
                    <a:pos x="0" y="0"/>
                  </a:cxn>
                  <a:cxn ang="0">
                    <a:pos x="95" y="37"/>
                  </a:cxn>
                  <a:cxn ang="0">
                    <a:pos x="95" y="51"/>
                  </a:cxn>
                </a:cxnLst>
                <a:rect l="0" t="0" r="r" b="b"/>
                <a:pathLst>
                  <a:path w="95" h="89">
                    <a:moveTo>
                      <a:pt x="95" y="51"/>
                    </a:moveTo>
                    <a:lnTo>
                      <a:pt x="0" y="89"/>
                    </a:lnTo>
                    <a:lnTo>
                      <a:pt x="0" y="76"/>
                    </a:lnTo>
                    <a:lnTo>
                      <a:pt x="67" y="50"/>
                    </a:lnTo>
                    <a:lnTo>
                      <a:pt x="76" y="47"/>
                    </a:lnTo>
                    <a:lnTo>
                      <a:pt x="83" y="45"/>
                    </a:lnTo>
                    <a:lnTo>
                      <a:pt x="76" y="43"/>
                    </a:lnTo>
                    <a:lnTo>
                      <a:pt x="67" y="40"/>
                    </a:lnTo>
                    <a:lnTo>
                      <a:pt x="0" y="14"/>
                    </a:lnTo>
                    <a:lnTo>
                      <a:pt x="0" y="0"/>
                    </a:lnTo>
                    <a:lnTo>
                      <a:pt x="95" y="37"/>
                    </a:lnTo>
                    <a:lnTo>
                      <a:pt x="95" y="51"/>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1455" name="Freeform 559"/>
              <p:cNvSpPr>
                <a:spLocks/>
              </p:cNvSpPr>
              <p:nvPr/>
            </p:nvSpPr>
            <p:spPr bwMode="auto">
              <a:xfrm>
                <a:off x="874" y="1030"/>
                <a:ext cx="121" cy="31"/>
              </a:xfrm>
              <a:custGeom>
                <a:avLst/>
                <a:gdLst/>
                <a:ahLst/>
                <a:cxnLst>
                  <a:cxn ang="0">
                    <a:pos x="121" y="23"/>
                  </a:cxn>
                  <a:cxn ang="0">
                    <a:pos x="121" y="31"/>
                  </a:cxn>
                  <a:cxn ang="0">
                    <a:pos x="91" y="16"/>
                  </a:cxn>
                  <a:cxn ang="0">
                    <a:pos x="61" y="12"/>
                  </a:cxn>
                  <a:cxn ang="0">
                    <a:pos x="48" y="12"/>
                  </a:cxn>
                  <a:cxn ang="0">
                    <a:pos x="37" y="15"/>
                  </a:cxn>
                  <a:cxn ang="0">
                    <a:pos x="28" y="18"/>
                  </a:cxn>
                  <a:cxn ang="0">
                    <a:pos x="19" y="20"/>
                  </a:cxn>
                  <a:cxn ang="0">
                    <a:pos x="15" y="22"/>
                  </a:cxn>
                  <a:cxn ang="0">
                    <a:pos x="11" y="25"/>
                  </a:cxn>
                  <a:cxn ang="0">
                    <a:pos x="6" y="27"/>
                  </a:cxn>
                  <a:cxn ang="0">
                    <a:pos x="0" y="31"/>
                  </a:cxn>
                  <a:cxn ang="0">
                    <a:pos x="0" y="23"/>
                  </a:cxn>
                  <a:cxn ang="0">
                    <a:pos x="15" y="12"/>
                  </a:cxn>
                  <a:cxn ang="0">
                    <a:pos x="32" y="4"/>
                  </a:cxn>
                  <a:cxn ang="0">
                    <a:pos x="45" y="1"/>
                  </a:cxn>
                  <a:cxn ang="0">
                    <a:pos x="61" y="0"/>
                  </a:cxn>
                  <a:cxn ang="0">
                    <a:pos x="77" y="1"/>
                  </a:cxn>
                  <a:cxn ang="0">
                    <a:pos x="93" y="7"/>
                  </a:cxn>
                  <a:cxn ang="0">
                    <a:pos x="109" y="14"/>
                  </a:cxn>
                  <a:cxn ang="0">
                    <a:pos x="121" y="23"/>
                  </a:cxn>
                </a:cxnLst>
                <a:rect l="0" t="0" r="r" b="b"/>
                <a:pathLst>
                  <a:path w="121" h="31">
                    <a:moveTo>
                      <a:pt x="121" y="23"/>
                    </a:moveTo>
                    <a:lnTo>
                      <a:pt x="121" y="31"/>
                    </a:lnTo>
                    <a:lnTo>
                      <a:pt x="91" y="16"/>
                    </a:lnTo>
                    <a:lnTo>
                      <a:pt x="61" y="12"/>
                    </a:lnTo>
                    <a:lnTo>
                      <a:pt x="48" y="12"/>
                    </a:lnTo>
                    <a:lnTo>
                      <a:pt x="37" y="15"/>
                    </a:lnTo>
                    <a:lnTo>
                      <a:pt x="28" y="18"/>
                    </a:lnTo>
                    <a:lnTo>
                      <a:pt x="19" y="20"/>
                    </a:lnTo>
                    <a:lnTo>
                      <a:pt x="15" y="22"/>
                    </a:lnTo>
                    <a:lnTo>
                      <a:pt x="11" y="25"/>
                    </a:lnTo>
                    <a:lnTo>
                      <a:pt x="6" y="27"/>
                    </a:lnTo>
                    <a:lnTo>
                      <a:pt x="0" y="31"/>
                    </a:lnTo>
                    <a:lnTo>
                      <a:pt x="0" y="23"/>
                    </a:lnTo>
                    <a:lnTo>
                      <a:pt x="15" y="12"/>
                    </a:lnTo>
                    <a:lnTo>
                      <a:pt x="32" y="4"/>
                    </a:lnTo>
                    <a:lnTo>
                      <a:pt x="45" y="1"/>
                    </a:lnTo>
                    <a:lnTo>
                      <a:pt x="61" y="0"/>
                    </a:lnTo>
                    <a:lnTo>
                      <a:pt x="77" y="1"/>
                    </a:lnTo>
                    <a:lnTo>
                      <a:pt x="93" y="7"/>
                    </a:lnTo>
                    <a:lnTo>
                      <a:pt x="109" y="14"/>
                    </a:lnTo>
                    <a:lnTo>
                      <a:pt x="121" y="23"/>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1456" name="Freeform 560"/>
              <p:cNvSpPr>
                <a:spLocks/>
              </p:cNvSpPr>
              <p:nvPr/>
            </p:nvSpPr>
            <p:spPr bwMode="auto">
              <a:xfrm>
                <a:off x="965" y="2741"/>
                <a:ext cx="45" cy="35"/>
              </a:xfrm>
              <a:custGeom>
                <a:avLst/>
                <a:gdLst/>
                <a:ahLst/>
                <a:cxnLst>
                  <a:cxn ang="0">
                    <a:pos x="0" y="7"/>
                  </a:cxn>
                  <a:cxn ang="0">
                    <a:pos x="19" y="7"/>
                  </a:cxn>
                  <a:cxn ang="0">
                    <a:pos x="23" y="7"/>
                  </a:cxn>
                  <a:cxn ang="0">
                    <a:pos x="24" y="7"/>
                  </a:cxn>
                  <a:cxn ang="0">
                    <a:pos x="26" y="7"/>
                  </a:cxn>
                  <a:cxn ang="0">
                    <a:pos x="26" y="6"/>
                  </a:cxn>
                  <a:cxn ang="0">
                    <a:pos x="27" y="6"/>
                  </a:cxn>
                  <a:cxn ang="0">
                    <a:pos x="27" y="4"/>
                  </a:cxn>
                  <a:cxn ang="0">
                    <a:pos x="27" y="4"/>
                  </a:cxn>
                  <a:cxn ang="0">
                    <a:pos x="26" y="3"/>
                  </a:cxn>
                  <a:cxn ang="0">
                    <a:pos x="24" y="3"/>
                  </a:cxn>
                  <a:cxn ang="0">
                    <a:pos x="23" y="2"/>
                  </a:cxn>
                  <a:cxn ang="0">
                    <a:pos x="23" y="0"/>
                  </a:cxn>
                  <a:cxn ang="0">
                    <a:pos x="27" y="2"/>
                  </a:cxn>
                  <a:cxn ang="0">
                    <a:pos x="29" y="3"/>
                  </a:cxn>
                  <a:cxn ang="0">
                    <a:pos x="30" y="4"/>
                  </a:cxn>
                  <a:cxn ang="0">
                    <a:pos x="31" y="7"/>
                  </a:cxn>
                  <a:cxn ang="0">
                    <a:pos x="30" y="10"/>
                  </a:cxn>
                  <a:cxn ang="0">
                    <a:pos x="30" y="11"/>
                  </a:cxn>
                  <a:cxn ang="0">
                    <a:pos x="27" y="13"/>
                  </a:cxn>
                  <a:cxn ang="0">
                    <a:pos x="24" y="13"/>
                  </a:cxn>
                  <a:cxn ang="0">
                    <a:pos x="27" y="17"/>
                  </a:cxn>
                  <a:cxn ang="0">
                    <a:pos x="30" y="20"/>
                  </a:cxn>
                  <a:cxn ang="0">
                    <a:pos x="30" y="22"/>
                  </a:cxn>
                  <a:cxn ang="0">
                    <a:pos x="31" y="24"/>
                  </a:cxn>
                  <a:cxn ang="0">
                    <a:pos x="31" y="25"/>
                  </a:cxn>
                  <a:cxn ang="0">
                    <a:pos x="30" y="26"/>
                  </a:cxn>
                  <a:cxn ang="0">
                    <a:pos x="30" y="28"/>
                  </a:cxn>
                  <a:cxn ang="0">
                    <a:pos x="29" y="29"/>
                  </a:cxn>
                  <a:cxn ang="0">
                    <a:pos x="33" y="29"/>
                  </a:cxn>
                  <a:cxn ang="0">
                    <a:pos x="37" y="29"/>
                  </a:cxn>
                  <a:cxn ang="0">
                    <a:pos x="40" y="28"/>
                  </a:cxn>
                  <a:cxn ang="0">
                    <a:pos x="41" y="28"/>
                  </a:cxn>
                  <a:cxn ang="0">
                    <a:pos x="42" y="28"/>
                  </a:cxn>
                  <a:cxn ang="0">
                    <a:pos x="44" y="29"/>
                  </a:cxn>
                  <a:cxn ang="0">
                    <a:pos x="44" y="31"/>
                  </a:cxn>
                  <a:cxn ang="0">
                    <a:pos x="45" y="31"/>
                  </a:cxn>
                  <a:cxn ang="0">
                    <a:pos x="44" y="32"/>
                  </a:cxn>
                  <a:cxn ang="0">
                    <a:pos x="44" y="33"/>
                  </a:cxn>
                  <a:cxn ang="0">
                    <a:pos x="42" y="35"/>
                  </a:cxn>
                  <a:cxn ang="0">
                    <a:pos x="41" y="35"/>
                  </a:cxn>
                  <a:cxn ang="0">
                    <a:pos x="40" y="35"/>
                  </a:cxn>
                  <a:cxn ang="0">
                    <a:pos x="38" y="33"/>
                  </a:cxn>
                  <a:cxn ang="0">
                    <a:pos x="35" y="33"/>
                  </a:cxn>
                  <a:cxn ang="0">
                    <a:pos x="33" y="33"/>
                  </a:cxn>
                  <a:cxn ang="0">
                    <a:pos x="30" y="32"/>
                  </a:cxn>
                  <a:cxn ang="0">
                    <a:pos x="26" y="32"/>
                  </a:cxn>
                  <a:cxn ang="0">
                    <a:pos x="0" y="32"/>
                  </a:cxn>
                  <a:cxn ang="0">
                    <a:pos x="0" y="26"/>
                  </a:cxn>
                  <a:cxn ang="0">
                    <a:pos x="19" y="26"/>
                  </a:cxn>
                  <a:cxn ang="0">
                    <a:pos x="22" y="26"/>
                  </a:cxn>
                  <a:cxn ang="0">
                    <a:pos x="23" y="26"/>
                  </a:cxn>
                  <a:cxn ang="0">
                    <a:pos x="24" y="25"/>
                  </a:cxn>
                  <a:cxn ang="0">
                    <a:pos x="26" y="24"/>
                  </a:cxn>
                  <a:cxn ang="0">
                    <a:pos x="27" y="22"/>
                  </a:cxn>
                  <a:cxn ang="0">
                    <a:pos x="27" y="21"/>
                  </a:cxn>
                  <a:cxn ang="0">
                    <a:pos x="27" y="20"/>
                  </a:cxn>
                  <a:cxn ang="0">
                    <a:pos x="26" y="18"/>
                  </a:cxn>
                  <a:cxn ang="0">
                    <a:pos x="24" y="15"/>
                  </a:cxn>
                  <a:cxn ang="0">
                    <a:pos x="23" y="13"/>
                  </a:cxn>
                  <a:cxn ang="0">
                    <a:pos x="0" y="13"/>
                  </a:cxn>
                  <a:cxn ang="0">
                    <a:pos x="0" y="7"/>
                  </a:cxn>
                </a:cxnLst>
                <a:rect l="0" t="0" r="r" b="b"/>
                <a:pathLst>
                  <a:path w="45" h="35">
                    <a:moveTo>
                      <a:pt x="0" y="7"/>
                    </a:moveTo>
                    <a:lnTo>
                      <a:pt x="19" y="7"/>
                    </a:lnTo>
                    <a:lnTo>
                      <a:pt x="23" y="7"/>
                    </a:lnTo>
                    <a:lnTo>
                      <a:pt x="24" y="7"/>
                    </a:lnTo>
                    <a:lnTo>
                      <a:pt x="26" y="7"/>
                    </a:lnTo>
                    <a:lnTo>
                      <a:pt x="26" y="6"/>
                    </a:lnTo>
                    <a:lnTo>
                      <a:pt x="27" y="6"/>
                    </a:lnTo>
                    <a:lnTo>
                      <a:pt x="27" y="4"/>
                    </a:lnTo>
                    <a:lnTo>
                      <a:pt x="27" y="4"/>
                    </a:lnTo>
                    <a:lnTo>
                      <a:pt x="26" y="3"/>
                    </a:lnTo>
                    <a:lnTo>
                      <a:pt x="24" y="3"/>
                    </a:lnTo>
                    <a:lnTo>
                      <a:pt x="23" y="2"/>
                    </a:lnTo>
                    <a:lnTo>
                      <a:pt x="23" y="0"/>
                    </a:lnTo>
                    <a:lnTo>
                      <a:pt x="27" y="2"/>
                    </a:lnTo>
                    <a:lnTo>
                      <a:pt x="29" y="3"/>
                    </a:lnTo>
                    <a:lnTo>
                      <a:pt x="30" y="4"/>
                    </a:lnTo>
                    <a:lnTo>
                      <a:pt x="31" y="7"/>
                    </a:lnTo>
                    <a:lnTo>
                      <a:pt x="30" y="10"/>
                    </a:lnTo>
                    <a:lnTo>
                      <a:pt x="30" y="11"/>
                    </a:lnTo>
                    <a:lnTo>
                      <a:pt x="27" y="13"/>
                    </a:lnTo>
                    <a:lnTo>
                      <a:pt x="24" y="13"/>
                    </a:lnTo>
                    <a:lnTo>
                      <a:pt x="27" y="17"/>
                    </a:lnTo>
                    <a:lnTo>
                      <a:pt x="30" y="20"/>
                    </a:lnTo>
                    <a:lnTo>
                      <a:pt x="30" y="22"/>
                    </a:lnTo>
                    <a:lnTo>
                      <a:pt x="31" y="24"/>
                    </a:lnTo>
                    <a:lnTo>
                      <a:pt x="31" y="25"/>
                    </a:lnTo>
                    <a:lnTo>
                      <a:pt x="30" y="26"/>
                    </a:lnTo>
                    <a:lnTo>
                      <a:pt x="30" y="28"/>
                    </a:lnTo>
                    <a:lnTo>
                      <a:pt x="29" y="29"/>
                    </a:lnTo>
                    <a:lnTo>
                      <a:pt x="33" y="29"/>
                    </a:lnTo>
                    <a:lnTo>
                      <a:pt x="37" y="29"/>
                    </a:lnTo>
                    <a:lnTo>
                      <a:pt x="40" y="28"/>
                    </a:lnTo>
                    <a:lnTo>
                      <a:pt x="41" y="28"/>
                    </a:lnTo>
                    <a:lnTo>
                      <a:pt x="42" y="28"/>
                    </a:lnTo>
                    <a:lnTo>
                      <a:pt x="44" y="29"/>
                    </a:lnTo>
                    <a:lnTo>
                      <a:pt x="44" y="31"/>
                    </a:lnTo>
                    <a:lnTo>
                      <a:pt x="45" y="31"/>
                    </a:lnTo>
                    <a:lnTo>
                      <a:pt x="44" y="32"/>
                    </a:lnTo>
                    <a:lnTo>
                      <a:pt x="44" y="33"/>
                    </a:lnTo>
                    <a:lnTo>
                      <a:pt x="42" y="35"/>
                    </a:lnTo>
                    <a:lnTo>
                      <a:pt x="41" y="35"/>
                    </a:lnTo>
                    <a:lnTo>
                      <a:pt x="40" y="35"/>
                    </a:lnTo>
                    <a:lnTo>
                      <a:pt x="38" y="33"/>
                    </a:lnTo>
                    <a:lnTo>
                      <a:pt x="35" y="33"/>
                    </a:lnTo>
                    <a:lnTo>
                      <a:pt x="33" y="33"/>
                    </a:lnTo>
                    <a:lnTo>
                      <a:pt x="30" y="32"/>
                    </a:lnTo>
                    <a:lnTo>
                      <a:pt x="26" y="32"/>
                    </a:lnTo>
                    <a:lnTo>
                      <a:pt x="0" y="32"/>
                    </a:lnTo>
                    <a:lnTo>
                      <a:pt x="0" y="26"/>
                    </a:lnTo>
                    <a:lnTo>
                      <a:pt x="19" y="26"/>
                    </a:lnTo>
                    <a:lnTo>
                      <a:pt x="22" y="26"/>
                    </a:lnTo>
                    <a:lnTo>
                      <a:pt x="23" y="26"/>
                    </a:lnTo>
                    <a:lnTo>
                      <a:pt x="24" y="25"/>
                    </a:lnTo>
                    <a:lnTo>
                      <a:pt x="26" y="24"/>
                    </a:lnTo>
                    <a:lnTo>
                      <a:pt x="27" y="22"/>
                    </a:lnTo>
                    <a:lnTo>
                      <a:pt x="27" y="21"/>
                    </a:lnTo>
                    <a:lnTo>
                      <a:pt x="27" y="20"/>
                    </a:lnTo>
                    <a:lnTo>
                      <a:pt x="26" y="18"/>
                    </a:lnTo>
                    <a:lnTo>
                      <a:pt x="24" y="15"/>
                    </a:lnTo>
                    <a:lnTo>
                      <a:pt x="23" y="13"/>
                    </a:lnTo>
                    <a:lnTo>
                      <a:pt x="0" y="13"/>
                    </a:lnTo>
                    <a:lnTo>
                      <a:pt x="0" y="7"/>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1457" name="Rectangle 561"/>
              <p:cNvSpPr>
                <a:spLocks noChangeArrowheads="1"/>
              </p:cNvSpPr>
              <p:nvPr/>
            </p:nvSpPr>
            <p:spPr bwMode="auto">
              <a:xfrm>
                <a:off x="913" y="2520"/>
                <a:ext cx="16" cy="17"/>
              </a:xfrm>
              <a:prstGeom prst="rect">
                <a:avLst/>
              </a:prstGeom>
              <a:solidFill>
                <a:srgbClr val="000000"/>
              </a:solidFill>
              <a:ln w="0">
                <a:solidFill>
                  <a:srgbClr val="000000"/>
                </a:solidFill>
                <a:miter lim="800000"/>
                <a:headEnd/>
                <a:tailEnd/>
              </a:ln>
            </p:spPr>
            <p:txBody>
              <a:bodyPr/>
              <a:lstStyle/>
              <a:p>
                <a:endParaRPr lang="ja-JP" altLang="en-US">
                  <a:solidFill>
                    <a:srgbClr val="2E2E48"/>
                  </a:solidFill>
                </a:endParaRPr>
              </a:p>
            </p:txBody>
          </p:sp>
          <p:sp>
            <p:nvSpPr>
              <p:cNvPr id="81458" name="Freeform 562"/>
              <p:cNvSpPr>
                <a:spLocks/>
              </p:cNvSpPr>
              <p:nvPr/>
            </p:nvSpPr>
            <p:spPr bwMode="auto">
              <a:xfrm>
                <a:off x="891" y="2445"/>
                <a:ext cx="90" cy="52"/>
              </a:xfrm>
              <a:custGeom>
                <a:avLst/>
                <a:gdLst/>
                <a:ahLst/>
                <a:cxnLst>
                  <a:cxn ang="0">
                    <a:pos x="39" y="27"/>
                  </a:cxn>
                  <a:cxn ang="0">
                    <a:pos x="49" y="35"/>
                  </a:cxn>
                  <a:cxn ang="0">
                    <a:pos x="59" y="46"/>
                  </a:cxn>
                  <a:cxn ang="0">
                    <a:pos x="52" y="52"/>
                  </a:cxn>
                  <a:cxn ang="0">
                    <a:pos x="37" y="35"/>
                  </a:cxn>
                  <a:cxn ang="0">
                    <a:pos x="20" y="22"/>
                  </a:cxn>
                  <a:cxn ang="0">
                    <a:pos x="0" y="9"/>
                  </a:cxn>
                  <a:cxn ang="0">
                    <a:pos x="6" y="1"/>
                  </a:cxn>
                  <a:cxn ang="0">
                    <a:pos x="8" y="0"/>
                  </a:cxn>
                  <a:cxn ang="0">
                    <a:pos x="9" y="1"/>
                  </a:cxn>
                  <a:cxn ang="0">
                    <a:pos x="9" y="2"/>
                  </a:cxn>
                  <a:cxn ang="0">
                    <a:pos x="20" y="11"/>
                  </a:cxn>
                  <a:cxn ang="0">
                    <a:pos x="30" y="17"/>
                  </a:cxn>
                  <a:cxn ang="0">
                    <a:pos x="90" y="17"/>
                  </a:cxn>
                  <a:cxn ang="0">
                    <a:pos x="90" y="27"/>
                  </a:cxn>
                  <a:cxn ang="0">
                    <a:pos x="39" y="27"/>
                  </a:cxn>
                </a:cxnLst>
                <a:rect l="0" t="0" r="r" b="b"/>
                <a:pathLst>
                  <a:path w="90" h="52">
                    <a:moveTo>
                      <a:pt x="39" y="27"/>
                    </a:moveTo>
                    <a:lnTo>
                      <a:pt x="49" y="35"/>
                    </a:lnTo>
                    <a:lnTo>
                      <a:pt x="59" y="46"/>
                    </a:lnTo>
                    <a:lnTo>
                      <a:pt x="52" y="52"/>
                    </a:lnTo>
                    <a:lnTo>
                      <a:pt x="37" y="35"/>
                    </a:lnTo>
                    <a:lnTo>
                      <a:pt x="20" y="22"/>
                    </a:lnTo>
                    <a:lnTo>
                      <a:pt x="0" y="9"/>
                    </a:lnTo>
                    <a:lnTo>
                      <a:pt x="6" y="1"/>
                    </a:lnTo>
                    <a:lnTo>
                      <a:pt x="8" y="0"/>
                    </a:lnTo>
                    <a:lnTo>
                      <a:pt x="9" y="1"/>
                    </a:lnTo>
                    <a:lnTo>
                      <a:pt x="9" y="2"/>
                    </a:lnTo>
                    <a:lnTo>
                      <a:pt x="20" y="11"/>
                    </a:lnTo>
                    <a:lnTo>
                      <a:pt x="30" y="17"/>
                    </a:lnTo>
                    <a:lnTo>
                      <a:pt x="90" y="17"/>
                    </a:lnTo>
                    <a:lnTo>
                      <a:pt x="90" y="27"/>
                    </a:lnTo>
                    <a:lnTo>
                      <a:pt x="39" y="27"/>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1459" name="Rectangle 563"/>
              <p:cNvSpPr>
                <a:spLocks noChangeArrowheads="1"/>
              </p:cNvSpPr>
              <p:nvPr/>
            </p:nvSpPr>
            <p:spPr bwMode="auto">
              <a:xfrm>
                <a:off x="882" y="1711"/>
                <a:ext cx="6" cy="18"/>
              </a:xfrm>
              <a:prstGeom prst="rect">
                <a:avLst/>
              </a:prstGeom>
              <a:solidFill>
                <a:srgbClr val="000000"/>
              </a:solidFill>
              <a:ln w="0">
                <a:solidFill>
                  <a:srgbClr val="000000"/>
                </a:solidFill>
                <a:miter lim="800000"/>
                <a:headEnd/>
                <a:tailEnd/>
              </a:ln>
            </p:spPr>
            <p:txBody>
              <a:bodyPr/>
              <a:lstStyle/>
              <a:p>
                <a:endParaRPr lang="ja-JP" altLang="en-US">
                  <a:solidFill>
                    <a:srgbClr val="2E2E48"/>
                  </a:solidFill>
                </a:endParaRPr>
              </a:p>
            </p:txBody>
          </p:sp>
          <p:sp>
            <p:nvSpPr>
              <p:cNvPr id="81460" name="Freeform 564"/>
              <p:cNvSpPr>
                <a:spLocks/>
              </p:cNvSpPr>
              <p:nvPr/>
            </p:nvSpPr>
            <p:spPr bwMode="auto">
              <a:xfrm>
                <a:off x="855" y="1673"/>
                <a:ext cx="48" cy="30"/>
              </a:xfrm>
              <a:custGeom>
                <a:avLst/>
                <a:gdLst/>
                <a:ahLst/>
                <a:cxnLst>
                  <a:cxn ang="0">
                    <a:pos x="36" y="30"/>
                  </a:cxn>
                  <a:cxn ang="0">
                    <a:pos x="34" y="24"/>
                  </a:cxn>
                  <a:cxn ang="0">
                    <a:pos x="38" y="23"/>
                  </a:cxn>
                  <a:cxn ang="0">
                    <a:pos x="41" y="22"/>
                  </a:cxn>
                  <a:cxn ang="0">
                    <a:pos x="42" y="19"/>
                  </a:cxn>
                  <a:cxn ang="0">
                    <a:pos x="42" y="15"/>
                  </a:cxn>
                  <a:cxn ang="0">
                    <a:pos x="42" y="12"/>
                  </a:cxn>
                  <a:cxn ang="0">
                    <a:pos x="40" y="8"/>
                  </a:cxn>
                  <a:cxn ang="0">
                    <a:pos x="37" y="7"/>
                  </a:cxn>
                  <a:cxn ang="0">
                    <a:pos x="33" y="7"/>
                  </a:cxn>
                  <a:cxn ang="0">
                    <a:pos x="30" y="7"/>
                  </a:cxn>
                  <a:cxn ang="0">
                    <a:pos x="27" y="8"/>
                  </a:cxn>
                  <a:cxn ang="0">
                    <a:pos x="25" y="11"/>
                  </a:cxn>
                  <a:cxn ang="0">
                    <a:pos x="25" y="15"/>
                  </a:cxn>
                  <a:cxn ang="0">
                    <a:pos x="25" y="16"/>
                  </a:cxn>
                  <a:cxn ang="0">
                    <a:pos x="25" y="19"/>
                  </a:cxn>
                  <a:cxn ang="0">
                    <a:pos x="19" y="19"/>
                  </a:cxn>
                  <a:cxn ang="0">
                    <a:pos x="19" y="18"/>
                  </a:cxn>
                  <a:cxn ang="0">
                    <a:pos x="19" y="18"/>
                  </a:cxn>
                  <a:cxn ang="0">
                    <a:pos x="19" y="15"/>
                  </a:cxn>
                  <a:cxn ang="0">
                    <a:pos x="18" y="11"/>
                  </a:cxn>
                  <a:cxn ang="0">
                    <a:pos x="16" y="9"/>
                  </a:cxn>
                  <a:cxn ang="0">
                    <a:pos x="12" y="9"/>
                  </a:cxn>
                  <a:cxn ang="0">
                    <a:pos x="9" y="9"/>
                  </a:cxn>
                  <a:cxn ang="0">
                    <a:pos x="8" y="11"/>
                  </a:cxn>
                  <a:cxn ang="0">
                    <a:pos x="7" y="13"/>
                  </a:cxn>
                  <a:cxn ang="0">
                    <a:pos x="5" y="16"/>
                  </a:cxn>
                  <a:cxn ang="0">
                    <a:pos x="7" y="19"/>
                  </a:cxn>
                  <a:cxn ang="0">
                    <a:pos x="8" y="22"/>
                  </a:cxn>
                  <a:cxn ang="0">
                    <a:pos x="11" y="23"/>
                  </a:cxn>
                  <a:cxn ang="0">
                    <a:pos x="14" y="23"/>
                  </a:cxn>
                  <a:cxn ang="0">
                    <a:pos x="12" y="30"/>
                  </a:cxn>
                  <a:cxn ang="0">
                    <a:pos x="8" y="29"/>
                  </a:cxn>
                  <a:cxn ang="0">
                    <a:pos x="4" y="26"/>
                  </a:cxn>
                  <a:cxn ang="0">
                    <a:pos x="1" y="20"/>
                  </a:cxn>
                  <a:cxn ang="0">
                    <a:pos x="0" y="16"/>
                  </a:cxn>
                  <a:cxn ang="0">
                    <a:pos x="1" y="12"/>
                  </a:cxn>
                  <a:cxn ang="0">
                    <a:pos x="3" y="9"/>
                  </a:cxn>
                  <a:cxn ang="0">
                    <a:pos x="4" y="7"/>
                  </a:cxn>
                  <a:cxn ang="0">
                    <a:pos x="7" y="4"/>
                  </a:cxn>
                  <a:cxn ang="0">
                    <a:pos x="9" y="2"/>
                  </a:cxn>
                  <a:cxn ang="0">
                    <a:pos x="12" y="2"/>
                  </a:cxn>
                  <a:cxn ang="0">
                    <a:pos x="15" y="2"/>
                  </a:cxn>
                  <a:cxn ang="0">
                    <a:pos x="18" y="4"/>
                  </a:cxn>
                  <a:cxn ang="0">
                    <a:pos x="20" y="7"/>
                  </a:cxn>
                  <a:cxn ang="0">
                    <a:pos x="22" y="9"/>
                  </a:cxn>
                  <a:cxn ang="0">
                    <a:pos x="23" y="5"/>
                  </a:cxn>
                  <a:cxn ang="0">
                    <a:pos x="26" y="2"/>
                  </a:cxn>
                  <a:cxn ang="0">
                    <a:pos x="29" y="0"/>
                  </a:cxn>
                  <a:cxn ang="0">
                    <a:pos x="33" y="0"/>
                  </a:cxn>
                  <a:cxn ang="0">
                    <a:pos x="37" y="0"/>
                  </a:cxn>
                  <a:cxn ang="0">
                    <a:pos x="41" y="1"/>
                  </a:cxn>
                  <a:cxn ang="0">
                    <a:pos x="44" y="4"/>
                  </a:cxn>
                  <a:cxn ang="0">
                    <a:pos x="47" y="8"/>
                  </a:cxn>
                  <a:cxn ang="0">
                    <a:pos x="48" y="11"/>
                  </a:cxn>
                  <a:cxn ang="0">
                    <a:pos x="48" y="16"/>
                  </a:cxn>
                  <a:cxn ang="0">
                    <a:pos x="48" y="19"/>
                  </a:cxn>
                  <a:cxn ang="0">
                    <a:pos x="47" y="23"/>
                  </a:cxn>
                  <a:cxn ang="0">
                    <a:pos x="45" y="26"/>
                  </a:cxn>
                  <a:cxn ang="0">
                    <a:pos x="42" y="29"/>
                  </a:cxn>
                  <a:cxn ang="0">
                    <a:pos x="38" y="30"/>
                  </a:cxn>
                  <a:cxn ang="0">
                    <a:pos x="36" y="30"/>
                  </a:cxn>
                </a:cxnLst>
                <a:rect l="0" t="0" r="r" b="b"/>
                <a:pathLst>
                  <a:path w="48" h="30">
                    <a:moveTo>
                      <a:pt x="36" y="30"/>
                    </a:moveTo>
                    <a:lnTo>
                      <a:pt x="34" y="24"/>
                    </a:lnTo>
                    <a:lnTo>
                      <a:pt x="38" y="23"/>
                    </a:lnTo>
                    <a:lnTo>
                      <a:pt x="41" y="22"/>
                    </a:lnTo>
                    <a:lnTo>
                      <a:pt x="42" y="19"/>
                    </a:lnTo>
                    <a:lnTo>
                      <a:pt x="42" y="15"/>
                    </a:lnTo>
                    <a:lnTo>
                      <a:pt x="42" y="12"/>
                    </a:lnTo>
                    <a:lnTo>
                      <a:pt x="40" y="8"/>
                    </a:lnTo>
                    <a:lnTo>
                      <a:pt x="37" y="7"/>
                    </a:lnTo>
                    <a:lnTo>
                      <a:pt x="33" y="7"/>
                    </a:lnTo>
                    <a:lnTo>
                      <a:pt x="30" y="7"/>
                    </a:lnTo>
                    <a:lnTo>
                      <a:pt x="27" y="8"/>
                    </a:lnTo>
                    <a:lnTo>
                      <a:pt x="25" y="11"/>
                    </a:lnTo>
                    <a:lnTo>
                      <a:pt x="25" y="15"/>
                    </a:lnTo>
                    <a:lnTo>
                      <a:pt x="25" y="16"/>
                    </a:lnTo>
                    <a:lnTo>
                      <a:pt x="25" y="19"/>
                    </a:lnTo>
                    <a:lnTo>
                      <a:pt x="19" y="19"/>
                    </a:lnTo>
                    <a:lnTo>
                      <a:pt x="19" y="18"/>
                    </a:lnTo>
                    <a:lnTo>
                      <a:pt x="19" y="18"/>
                    </a:lnTo>
                    <a:lnTo>
                      <a:pt x="19" y="15"/>
                    </a:lnTo>
                    <a:lnTo>
                      <a:pt x="18" y="11"/>
                    </a:lnTo>
                    <a:lnTo>
                      <a:pt x="16" y="9"/>
                    </a:lnTo>
                    <a:lnTo>
                      <a:pt x="12" y="9"/>
                    </a:lnTo>
                    <a:lnTo>
                      <a:pt x="9" y="9"/>
                    </a:lnTo>
                    <a:lnTo>
                      <a:pt x="8" y="11"/>
                    </a:lnTo>
                    <a:lnTo>
                      <a:pt x="7" y="13"/>
                    </a:lnTo>
                    <a:lnTo>
                      <a:pt x="5" y="16"/>
                    </a:lnTo>
                    <a:lnTo>
                      <a:pt x="7" y="19"/>
                    </a:lnTo>
                    <a:lnTo>
                      <a:pt x="8" y="22"/>
                    </a:lnTo>
                    <a:lnTo>
                      <a:pt x="11" y="23"/>
                    </a:lnTo>
                    <a:lnTo>
                      <a:pt x="14" y="23"/>
                    </a:lnTo>
                    <a:lnTo>
                      <a:pt x="12" y="30"/>
                    </a:lnTo>
                    <a:lnTo>
                      <a:pt x="8" y="29"/>
                    </a:lnTo>
                    <a:lnTo>
                      <a:pt x="4" y="26"/>
                    </a:lnTo>
                    <a:lnTo>
                      <a:pt x="1" y="20"/>
                    </a:lnTo>
                    <a:lnTo>
                      <a:pt x="0" y="16"/>
                    </a:lnTo>
                    <a:lnTo>
                      <a:pt x="1" y="12"/>
                    </a:lnTo>
                    <a:lnTo>
                      <a:pt x="3" y="9"/>
                    </a:lnTo>
                    <a:lnTo>
                      <a:pt x="4" y="7"/>
                    </a:lnTo>
                    <a:lnTo>
                      <a:pt x="7" y="4"/>
                    </a:lnTo>
                    <a:lnTo>
                      <a:pt x="9" y="2"/>
                    </a:lnTo>
                    <a:lnTo>
                      <a:pt x="12" y="2"/>
                    </a:lnTo>
                    <a:lnTo>
                      <a:pt x="15" y="2"/>
                    </a:lnTo>
                    <a:lnTo>
                      <a:pt x="18" y="4"/>
                    </a:lnTo>
                    <a:lnTo>
                      <a:pt x="20" y="7"/>
                    </a:lnTo>
                    <a:lnTo>
                      <a:pt x="22" y="9"/>
                    </a:lnTo>
                    <a:lnTo>
                      <a:pt x="23" y="5"/>
                    </a:lnTo>
                    <a:lnTo>
                      <a:pt x="26" y="2"/>
                    </a:lnTo>
                    <a:lnTo>
                      <a:pt x="29" y="0"/>
                    </a:lnTo>
                    <a:lnTo>
                      <a:pt x="33" y="0"/>
                    </a:lnTo>
                    <a:lnTo>
                      <a:pt x="37" y="0"/>
                    </a:lnTo>
                    <a:lnTo>
                      <a:pt x="41" y="1"/>
                    </a:lnTo>
                    <a:lnTo>
                      <a:pt x="44" y="4"/>
                    </a:lnTo>
                    <a:lnTo>
                      <a:pt x="47" y="8"/>
                    </a:lnTo>
                    <a:lnTo>
                      <a:pt x="48" y="11"/>
                    </a:lnTo>
                    <a:lnTo>
                      <a:pt x="48" y="16"/>
                    </a:lnTo>
                    <a:lnTo>
                      <a:pt x="48" y="19"/>
                    </a:lnTo>
                    <a:lnTo>
                      <a:pt x="47" y="23"/>
                    </a:lnTo>
                    <a:lnTo>
                      <a:pt x="45" y="26"/>
                    </a:lnTo>
                    <a:lnTo>
                      <a:pt x="42" y="29"/>
                    </a:lnTo>
                    <a:lnTo>
                      <a:pt x="38" y="30"/>
                    </a:lnTo>
                    <a:lnTo>
                      <a:pt x="36" y="30"/>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1461" name="Freeform 565"/>
              <p:cNvSpPr>
                <a:spLocks noEditPoints="1"/>
              </p:cNvSpPr>
              <p:nvPr/>
            </p:nvSpPr>
            <p:spPr bwMode="auto">
              <a:xfrm>
                <a:off x="855" y="1633"/>
                <a:ext cx="48" cy="30"/>
              </a:xfrm>
              <a:custGeom>
                <a:avLst/>
                <a:gdLst/>
                <a:ahLst/>
                <a:cxnLst>
                  <a:cxn ang="0">
                    <a:pos x="20" y="25"/>
                  </a:cxn>
                  <a:cxn ang="0">
                    <a:pos x="15" y="29"/>
                  </a:cxn>
                  <a:cxn ang="0">
                    <a:pos x="8" y="27"/>
                  </a:cxn>
                  <a:cxn ang="0">
                    <a:pos x="3" y="22"/>
                  </a:cxn>
                  <a:cxn ang="0">
                    <a:pos x="0" y="15"/>
                  </a:cxn>
                  <a:cxn ang="0">
                    <a:pos x="3" y="8"/>
                  </a:cxn>
                  <a:cxn ang="0">
                    <a:pos x="8" y="3"/>
                  </a:cxn>
                  <a:cxn ang="0">
                    <a:pos x="15" y="1"/>
                  </a:cxn>
                  <a:cxn ang="0">
                    <a:pos x="20" y="5"/>
                  </a:cxn>
                  <a:cxn ang="0">
                    <a:pos x="23" y="5"/>
                  </a:cxn>
                  <a:cxn ang="0">
                    <a:pos x="30" y="1"/>
                  </a:cxn>
                  <a:cxn ang="0">
                    <a:pos x="38" y="0"/>
                  </a:cxn>
                  <a:cxn ang="0">
                    <a:pos x="44" y="4"/>
                  </a:cxn>
                  <a:cxn ang="0">
                    <a:pos x="48" y="11"/>
                  </a:cxn>
                  <a:cxn ang="0">
                    <a:pos x="48" y="19"/>
                  </a:cxn>
                  <a:cxn ang="0">
                    <a:pos x="44" y="26"/>
                  </a:cxn>
                  <a:cxn ang="0">
                    <a:pos x="37" y="30"/>
                  </a:cxn>
                  <a:cxn ang="0">
                    <a:pos x="29" y="30"/>
                  </a:cxn>
                  <a:cxn ang="0">
                    <a:pos x="23" y="25"/>
                  </a:cxn>
                  <a:cxn ang="0">
                    <a:pos x="12" y="23"/>
                  </a:cxn>
                  <a:cxn ang="0">
                    <a:pos x="18" y="20"/>
                  </a:cxn>
                  <a:cxn ang="0">
                    <a:pos x="19" y="15"/>
                  </a:cxn>
                  <a:cxn ang="0">
                    <a:pos x="18" y="9"/>
                  </a:cxn>
                  <a:cxn ang="0">
                    <a:pos x="12" y="8"/>
                  </a:cxn>
                  <a:cxn ang="0">
                    <a:pos x="8" y="9"/>
                  </a:cxn>
                  <a:cxn ang="0">
                    <a:pos x="5" y="15"/>
                  </a:cxn>
                  <a:cxn ang="0">
                    <a:pos x="8" y="20"/>
                  </a:cxn>
                  <a:cxn ang="0">
                    <a:pos x="12" y="23"/>
                  </a:cxn>
                  <a:cxn ang="0">
                    <a:pos x="36" y="23"/>
                  </a:cxn>
                  <a:cxn ang="0">
                    <a:pos x="40" y="22"/>
                  </a:cxn>
                  <a:cxn ang="0">
                    <a:pos x="42" y="18"/>
                  </a:cxn>
                  <a:cxn ang="0">
                    <a:pos x="42" y="11"/>
                  </a:cxn>
                  <a:cxn ang="0">
                    <a:pos x="37" y="7"/>
                  </a:cxn>
                  <a:cxn ang="0">
                    <a:pos x="30" y="7"/>
                  </a:cxn>
                  <a:cxn ang="0">
                    <a:pos x="25" y="11"/>
                  </a:cxn>
                  <a:cxn ang="0">
                    <a:pos x="25" y="19"/>
                  </a:cxn>
                  <a:cxn ang="0">
                    <a:pos x="30" y="23"/>
                  </a:cxn>
                </a:cxnLst>
                <a:rect l="0" t="0" r="r" b="b"/>
                <a:pathLst>
                  <a:path w="48" h="30">
                    <a:moveTo>
                      <a:pt x="22" y="22"/>
                    </a:moveTo>
                    <a:lnTo>
                      <a:pt x="20" y="25"/>
                    </a:lnTo>
                    <a:lnTo>
                      <a:pt x="18" y="27"/>
                    </a:lnTo>
                    <a:lnTo>
                      <a:pt x="15" y="29"/>
                    </a:lnTo>
                    <a:lnTo>
                      <a:pt x="12" y="29"/>
                    </a:lnTo>
                    <a:lnTo>
                      <a:pt x="8" y="27"/>
                    </a:lnTo>
                    <a:lnTo>
                      <a:pt x="4" y="25"/>
                    </a:lnTo>
                    <a:lnTo>
                      <a:pt x="3" y="22"/>
                    </a:lnTo>
                    <a:lnTo>
                      <a:pt x="1" y="19"/>
                    </a:lnTo>
                    <a:lnTo>
                      <a:pt x="0" y="15"/>
                    </a:lnTo>
                    <a:lnTo>
                      <a:pt x="1" y="11"/>
                    </a:lnTo>
                    <a:lnTo>
                      <a:pt x="3" y="8"/>
                    </a:lnTo>
                    <a:lnTo>
                      <a:pt x="4" y="5"/>
                    </a:lnTo>
                    <a:lnTo>
                      <a:pt x="8" y="3"/>
                    </a:lnTo>
                    <a:lnTo>
                      <a:pt x="12" y="1"/>
                    </a:lnTo>
                    <a:lnTo>
                      <a:pt x="15" y="1"/>
                    </a:lnTo>
                    <a:lnTo>
                      <a:pt x="18" y="3"/>
                    </a:lnTo>
                    <a:lnTo>
                      <a:pt x="20" y="5"/>
                    </a:lnTo>
                    <a:lnTo>
                      <a:pt x="22" y="8"/>
                    </a:lnTo>
                    <a:lnTo>
                      <a:pt x="23" y="5"/>
                    </a:lnTo>
                    <a:lnTo>
                      <a:pt x="26" y="3"/>
                    </a:lnTo>
                    <a:lnTo>
                      <a:pt x="30" y="1"/>
                    </a:lnTo>
                    <a:lnTo>
                      <a:pt x="34" y="0"/>
                    </a:lnTo>
                    <a:lnTo>
                      <a:pt x="38" y="0"/>
                    </a:lnTo>
                    <a:lnTo>
                      <a:pt x="41" y="1"/>
                    </a:lnTo>
                    <a:lnTo>
                      <a:pt x="44" y="4"/>
                    </a:lnTo>
                    <a:lnTo>
                      <a:pt x="47" y="7"/>
                    </a:lnTo>
                    <a:lnTo>
                      <a:pt x="48" y="11"/>
                    </a:lnTo>
                    <a:lnTo>
                      <a:pt x="48" y="15"/>
                    </a:lnTo>
                    <a:lnTo>
                      <a:pt x="48" y="19"/>
                    </a:lnTo>
                    <a:lnTo>
                      <a:pt x="47" y="23"/>
                    </a:lnTo>
                    <a:lnTo>
                      <a:pt x="44" y="26"/>
                    </a:lnTo>
                    <a:lnTo>
                      <a:pt x="41" y="29"/>
                    </a:lnTo>
                    <a:lnTo>
                      <a:pt x="37" y="30"/>
                    </a:lnTo>
                    <a:lnTo>
                      <a:pt x="34" y="30"/>
                    </a:lnTo>
                    <a:lnTo>
                      <a:pt x="29" y="30"/>
                    </a:lnTo>
                    <a:lnTo>
                      <a:pt x="26" y="27"/>
                    </a:lnTo>
                    <a:lnTo>
                      <a:pt x="23" y="25"/>
                    </a:lnTo>
                    <a:lnTo>
                      <a:pt x="22" y="22"/>
                    </a:lnTo>
                    <a:close/>
                    <a:moveTo>
                      <a:pt x="12" y="23"/>
                    </a:moveTo>
                    <a:lnTo>
                      <a:pt x="15" y="22"/>
                    </a:lnTo>
                    <a:lnTo>
                      <a:pt x="18" y="20"/>
                    </a:lnTo>
                    <a:lnTo>
                      <a:pt x="19" y="18"/>
                    </a:lnTo>
                    <a:lnTo>
                      <a:pt x="19" y="15"/>
                    </a:lnTo>
                    <a:lnTo>
                      <a:pt x="19" y="12"/>
                    </a:lnTo>
                    <a:lnTo>
                      <a:pt x="18" y="9"/>
                    </a:lnTo>
                    <a:lnTo>
                      <a:pt x="15" y="8"/>
                    </a:lnTo>
                    <a:lnTo>
                      <a:pt x="12" y="8"/>
                    </a:lnTo>
                    <a:lnTo>
                      <a:pt x="9" y="8"/>
                    </a:lnTo>
                    <a:lnTo>
                      <a:pt x="8" y="9"/>
                    </a:lnTo>
                    <a:lnTo>
                      <a:pt x="7" y="12"/>
                    </a:lnTo>
                    <a:lnTo>
                      <a:pt x="5" y="15"/>
                    </a:lnTo>
                    <a:lnTo>
                      <a:pt x="7" y="18"/>
                    </a:lnTo>
                    <a:lnTo>
                      <a:pt x="8" y="20"/>
                    </a:lnTo>
                    <a:lnTo>
                      <a:pt x="9" y="22"/>
                    </a:lnTo>
                    <a:lnTo>
                      <a:pt x="12" y="23"/>
                    </a:lnTo>
                    <a:close/>
                    <a:moveTo>
                      <a:pt x="34" y="25"/>
                    </a:moveTo>
                    <a:lnTo>
                      <a:pt x="36" y="23"/>
                    </a:lnTo>
                    <a:lnTo>
                      <a:pt x="38" y="23"/>
                    </a:lnTo>
                    <a:lnTo>
                      <a:pt x="40" y="22"/>
                    </a:lnTo>
                    <a:lnTo>
                      <a:pt x="41" y="20"/>
                    </a:lnTo>
                    <a:lnTo>
                      <a:pt x="42" y="18"/>
                    </a:lnTo>
                    <a:lnTo>
                      <a:pt x="42" y="15"/>
                    </a:lnTo>
                    <a:lnTo>
                      <a:pt x="42" y="11"/>
                    </a:lnTo>
                    <a:lnTo>
                      <a:pt x="40" y="8"/>
                    </a:lnTo>
                    <a:lnTo>
                      <a:pt x="37" y="7"/>
                    </a:lnTo>
                    <a:lnTo>
                      <a:pt x="34" y="7"/>
                    </a:lnTo>
                    <a:lnTo>
                      <a:pt x="30" y="7"/>
                    </a:lnTo>
                    <a:lnTo>
                      <a:pt x="27" y="8"/>
                    </a:lnTo>
                    <a:lnTo>
                      <a:pt x="25" y="11"/>
                    </a:lnTo>
                    <a:lnTo>
                      <a:pt x="25" y="15"/>
                    </a:lnTo>
                    <a:lnTo>
                      <a:pt x="25" y="19"/>
                    </a:lnTo>
                    <a:lnTo>
                      <a:pt x="27" y="22"/>
                    </a:lnTo>
                    <a:lnTo>
                      <a:pt x="30" y="23"/>
                    </a:lnTo>
                    <a:lnTo>
                      <a:pt x="34" y="25"/>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1462" name="Freeform 566"/>
              <p:cNvSpPr>
                <a:spLocks/>
              </p:cNvSpPr>
              <p:nvPr/>
            </p:nvSpPr>
            <p:spPr bwMode="auto">
              <a:xfrm>
                <a:off x="855" y="1402"/>
                <a:ext cx="48" cy="30"/>
              </a:xfrm>
              <a:custGeom>
                <a:avLst/>
                <a:gdLst/>
                <a:ahLst/>
                <a:cxnLst>
                  <a:cxn ang="0">
                    <a:pos x="41" y="0"/>
                  </a:cxn>
                  <a:cxn ang="0">
                    <a:pos x="48" y="0"/>
                  </a:cxn>
                  <a:cxn ang="0">
                    <a:pos x="48" y="30"/>
                  </a:cxn>
                  <a:cxn ang="0">
                    <a:pos x="45" y="30"/>
                  </a:cxn>
                  <a:cxn ang="0">
                    <a:pos x="44" y="30"/>
                  </a:cxn>
                  <a:cxn ang="0">
                    <a:pos x="40" y="29"/>
                  </a:cxn>
                  <a:cxn ang="0">
                    <a:pos x="37" y="26"/>
                  </a:cxn>
                  <a:cxn ang="0">
                    <a:pos x="34" y="23"/>
                  </a:cxn>
                  <a:cxn ang="0">
                    <a:pos x="30" y="19"/>
                  </a:cxn>
                  <a:cxn ang="0">
                    <a:pos x="26" y="15"/>
                  </a:cxn>
                  <a:cxn ang="0">
                    <a:pos x="23" y="11"/>
                  </a:cxn>
                  <a:cxn ang="0">
                    <a:pos x="20" y="10"/>
                  </a:cxn>
                  <a:cxn ang="0">
                    <a:pos x="16" y="7"/>
                  </a:cxn>
                  <a:cxn ang="0">
                    <a:pos x="14" y="7"/>
                  </a:cxn>
                  <a:cxn ang="0">
                    <a:pos x="11" y="7"/>
                  </a:cxn>
                  <a:cxn ang="0">
                    <a:pos x="8" y="10"/>
                  </a:cxn>
                  <a:cxn ang="0">
                    <a:pos x="7" y="12"/>
                  </a:cxn>
                  <a:cxn ang="0">
                    <a:pos x="5" y="15"/>
                  </a:cxn>
                  <a:cxn ang="0">
                    <a:pos x="7" y="19"/>
                  </a:cxn>
                  <a:cxn ang="0">
                    <a:pos x="8" y="22"/>
                  </a:cxn>
                  <a:cxn ang="0">
                    <a:pos x="11" y="23"/>
                  </a:cxn>
                  <a:cxn ang="0">
                    <a:pos x="14" y="23"/>
                  </a:cxn>
                  <a:cxn ang="0">
                    <a:pos x="14" y="30"/>
                  </a:cxn>
                  <a:cxn ang="0">
                    <a:pos x="9" y="29"/>
                  </a:cxn>
                  <a:cxn ang="0">
                    <a:pos x="7" y="28"/>
                  </a:cxn>
                  <a:cxn ang="0">
                    <a:pos x="4" y="26"/>
                  </a:cxn>
                  <a:cxn ang="0">
                    <a:pos x="3" y="22"/>
                  </a:cxn>
                  <a:cxn ang="0">
                    <a:pos x="1" y="19"/>
                  </a:cxn>
                  <a:cxn ang="0">
                    <a:pos x="0" y="15"/>
                  </a:cxn>
                  <a:cxn ang="0">
                    <a:pos x="1" y="11"/>
                  </a:cxn>
                  <a:cxn ang="0">
                    <a:pos x="3" y="7"/>
                  </a:cxn>
                  <a:cxn ang="0">
                    <a:pos x="4" y="4"/>
                  </a:cxn>
                  <a:cxn ang="0">
                    <a:pos x="7" y="3"/>
                  </a:cxn>
                  <a:cxn ang="0">
                    <a:pos x="9" y="1"/>
                  </a:cxn>
                  <a:cxn ang="0">
                    <a:pos x="14" y="0"/>
                  </a:cxn>
                  <a:cxn ang="0">
                    <a:pos x="16" y="1"/>
                  </a:cxn>
                  <a:cxn ang="0">
                    <a:pos x="19" y="1"/>
                  </a:cxn>
                  <a:cxn ang="0">
                    <a:pos x="22" y="3"/>
                  </a:cxn>
                  <a:cxn ang="0">
                    <a:pos x="25" y="6"/>
                  </a:cxn>
                  <a:cxn ang="0">
                    <a:pos x="27" y="7"/>
                  </a:cxn>
                  <a:cxn ang="0">
                    <a:pos x="30" y="10"/>
                  </a:cxn>
                  <a:cxn ang="0">
                    <a:pos x="33" y="14"/>
                  </a:cxn>
                  <a:cxn ang="0">
                    <a:pos x="36" y="17"/>
                  </a:cxn>
                  <a:cxn ang="0">
                    <a:pos x="37" y="19"/>
                  </a:cxn>
                  <a:cxn ang="0">
                    <a:pos x="38" y="21"/>
                  </a:cxn>
                  <a:cxn ang="0">
                    <a:pos x="40" y="22"/>
                  </a:cxn>
                  <a:cxn ang="0">
                    <a:pos x="41" y="23"/>
                  </a:cxn>
                  <a:cxn ang="0">
                    <a:pos x="41" y="0"/>
                  </a:cxn>
                </a:cxnLst>
                <a:rect l="0" t="0" r="r" b="b"/>
                <a:pathLst>
                  <a:path w="48" h="30">
                    <a:moveTo>
                      <a:pt x="41" y="0"/>
                    </a:moveTo>
                    <a:lnTo>
                      <a:pt x="48" y="0"/>
                    </a:lnTo>
                    <a:lnTo>
                      <a:pt x="48" y="30"/>
                    </a:lnTo>
                    <a:lnTo>
                      <a:pt x="45" y="30"/>
                    </a:lnTo>
                    <a:lnTo>
                      <a:pt x="44" y="30"/>
                    </a:lnTo>
                    <a:lnTo>
                      <a:pt x="40" y="29"/>
                    </a:lnTo>
                    <a:lnTo>
                      <a:pt x="37" y="26"/>
                    </a:lnTo>
                    <a:lnTo>
                      <a:pt x="34" y="23"/>
                    </a:lnTo>
                    <a:lnTo>
                      <a:pt x="30" y="19"/>
                    </a:lnTo>
                    <a:lnTo>
                      <a:pt x="26" y="15"/>
                    </a:lnTo>
                    <a:lnTo>
                      <a:pt x="23" y="11"/>
                    </a:lnTo>
                    <a:lnTo>
                      <a:pt x="20" y="10"/>
                    </a:lnTo>
                    <a:lnTo>
                      <a:pt x="16" y="7"/>
                    </a:lnTo>
                    <a:lnTo>
                      <a:pt x="14" y="7"/>
                    </a:lnTo>
                    <a:lnTo>
                      <a:pt x="11" y="7"/>
                    </a:lnTo>
                    <a:lnTo>
                      <a:pt x="8" y="10"/>
                    </a:lnTo>
                    <a:lnTo>
                      <a:pt x="7" y="12"/>
                    </a:lnTo>
                    <a:lnTo>
                      <a:pt x="5" y="15"/>
                    </a:lnTo>
                    <a:lnTo>
                      <a:pt x="7" y="19"/>
                    </a:lnTo>
                    <a:lnTo>
                      <a:pt x="8" y="22"/>
                    </a:lnTo>
                    <a:lnTo>
                      <a:pt x="11" y="23"/>
                    </a:lnTo>
                    <a:lnTo>
                      <a:pt x="14" y="23"/>
                    </a:lnTo>
                    <a:lnTo>
                      <a:pt x="14" y="30"/>
                    </a:lnTo>
                    <a:lnTo>
                      <a:pt x="9" y="29"/>
                    </a:lnTo>
                    <a:lnTo>
                      <a:pt x="7" y="28"/>
                    </a:lnTo>
                    <a:lnTo>
                      <a:pt x="4" y="26"/>
                    </a:lnTo>
                    <a:lnTo>
                      <a:pt x="3" y="22"/>
                    </a:lnTo>
                    <a:lnTo>
                      <a:pt x="1" y="19"/>
                    </a:lnTo>
                    <a:lnTo>
                      <a:pt x="0" y="15"/>
                    </a:lnTo>
                    <a:lnTo>
                      <a:pt x="1" y="11"/>
                    </a:lnTo>
                    <a:lnTo>
                      <a:pt x="3" y="7"/>
                    </a:lnTo>
                    <a:lnTo>
                      <a:pt x="4" y="4"/>
                    </a:lnTo>
                    <a:lnTo>
                      <a:pt x="7" y="3"/>
                    </a:lnTo>
                    <a:lnTo>
                      <a:pt x="9" y="1"/>
                    </a:lnTo>
                    <a:lnTo>
                      <a:pt x="14" y="0"/>
                    </a:lnTo>
                    <a:lnTo>
                      <a:pt x="16" y="1"/>
                    </a:lnTo>
                    <a:lnTo>
                      <a:pt x="19" y="1"/>
                    </a:lnTo>
                    <a:lnTo>
                      <a:pt x="22" y="3"/>
                    </a:lnTo>
                    <a:lnTo>
                      <a:pt x="25" y="6"/>
                    </a:lnTo>
                    <a:lnTo>
                      <a:pt x="27" y="7"/>
                    </a:lnTo>
                    <a:lnTo>
                      <a:pt x="30" y="10"/>
                    </a:lnTo>
                    <a:lnTo>
                      <a:pt x="33" y="14"/>
                    </a:lnTo>
                    <a:lnTo>
                      <a:pt x="36" y="17"/>
                    </a:lnTo>
                    <a:lnTo>
                      <a:pt x="37" y="19"/>
                    </a:lnTo>
                    <a:lnTo>
                      <a:pt x="38" y="21"/>
                    </a:lnTo>
                    <a:lnTo>
                      <a:pt x="40" y="22"/>
                    </a:lnTo>
                    <a:lnTo>
                      <a:pt x="41" y="23"/>
                    </a:lnTo>
                    <a:lnTo>
                      <a:pt x="41" y="0"/>
                    </a:lnTo>
                    <a:close/>
                  </a:path>
                </a:pathLst>
              </a:custGeom>
              <a:solidFill>
                <a:srgbClr val="000000"/>
              </a:solidFill>
              <a:ln w="0">
                <a:solidFill>
                  <a:srgbClr val="000000"/>
                </a:solidFill>
                <a:prstDash val="solid"/>
                <a:round/>
                <a:headEnd/>
                <a:tailEnd/>
              </a:ln>
            </p:spPr>
            <p:txBody>
              <a:bodyPr/>
              <a:lstStyle/>
              <a:p>
                <a:endParaRPr lang="ja-JP" altLang="en-US">
                  <a:solidFill>
                    <a:srgbClr val="2E2E48"/>
                  </a:solidFill>
                </a:endParaRPr>
              </a:p>
            </p:txBody>
          </p:sp>
          <p:sp>
            <p:nvSpPr>
              <p:cNvPr id="81463" name="Freeform 567"/>
              <p:cNvSpPr>
                <a:spLocks/>
              </p:cNvSpPr>
              <p:nvPr/>
            </p:nvSpPr>
            <p:spPr bwMode="auto">
              <a:xfrm>
                <a:off x="1255" y="1816"/>
                <a:ext cx="2649" cy="1857"/>
              </a:xfrm>
              <a:custGeom>
                <a:avLst/>
                <a:gdLst/>
                <a:ahLst/>
                <a:cxnLst>
                  <a:cxn ang="0">
                    <a:pos x="0" y="1855"/>
                  </a:cxn>
                  <a:cxn ang="0">
                    <a:pos x="41" y="1811"/>
                  </a:cxn>
                  <a:cxn ang="0">
                    <a:pos x="83" y="1427"/>
                  </a:cxn>
                  <a:cxn ang="0">
                    <a:pos x="126" y="1115"/>
                  </a:cxn>
                  <a:cxn ang="0">
                    <a:pos x="170" y="880"/>
                  </a:cxn>
                  <a:cxn ang="0">
                    <a:pos x="213" y="664"/>
                  </a:cxn>
                  <a:cxn ang="0">
                    <a:pos x="256" y="471"/>
                  </a:cxn>
                  <a:cxn ang="0">
                    <a:pos x="300" y="303"/>
                  </a:cxn>
                  <a:cxn ang="0">
                    <a:pos x="344" y="160"/>
                  </a:cxn>
                  <a:cxn ang="0">
                    <a:pos x="387" y="70"/>
                  </a:cxn>
                  <a:cxn ang="0">
                    <a:pos x="431" y="11"/>
                  </a:cxn>
                  <a:cxn ang="0">
                    <a:pos x="474" y="0"/>
                  </a:cxn>
                  <a:cxn ang="0">
                    <a:pos x="517" y="34"/>
                  </a:cxn>
                  <a:cxn ang="0">
                    <a:pos x="560" y="93"/>
                  </a:cxn>
                  <a:cxn ang="0">
                    <a:pos x="605" y="203"/>
                  </a:cxn>
                  <a:cxn ang="0">
                    <a:pos x="648" y="314"/>
                  </a:cxn>
                  <a:cxn ang="0">
                    <a:pos x="691" y="456"/>
                  </a:cxn>
                  <a:cxn ang="0">
                    <a:pos x="735" y="590"/>
                  </a:cxn>
                  <a:cxn ang="0">
                    <a:pos x="777" y="729"/>
                  </a:cxn>
                  <a:cxn ang="0">
                    <a:pos x="821" y="859"/>
                  </a:cxn>
                  <a:cxn ang="0">
                    <a:pos x="865" y="980"/>
                  </a:cxn>
                  <a:cxn ang="0">
                    <a:pos x="909" y="1093"/>
                  </a:cxn>
                  <a:cxn ang="0">
                    <a:pos x="952" y="1189"/>
                  </a:cxn>
                  <a:cxn ang="0">
                    <a:pos x="995" y="1277"/>
                  </a:cxn>
                  <a:cxn ang="0">
                    <a:pos x="1038" y="1352"/>
                  </a:cxn>
                  <a:cxn ang="0">
                    <a:pos x="1081" y="1420"/>
                  </a:cxn>
                  <a:cxn ang="0">
                    <a:pos x="1125" y="1477"/>
                  </a:cxn>
                  <a:cxn ang="0">
                    <a:pos x="1169" y="1527"/>
                  </a:cxn>
                  <a:cxn ang="0">
                    <a:pos x="1213" y="1572"/>
                  </a:cxn>
                  <a:cxn ang="0">
                    <a:pos x="1255" y="1609"/>
                  </a:cxn>
                  <a:cxn ang="0">
                    <a:pos x="1298" y="1642"/>
                  </a:cxn>
                  <a:cxn ang="0">
                    <a:pos x="1342" y="1668"/>
                  </a:cxn>
                  <a:cxn ang="0">
                    <a:pos x="1384" y="1694"/>
                  </a:cxn>
                  <a:cxn ang="0">
                    <a:pos x="1428" y="1715"/>
                  </a:cxn>
                  <a:cxn ang="0">
                    <a:pos x="1472" y="1733"/>
                  </a:cxn>
                  <a:cxn ang="0">
                    <a:pos x="1516" y="1749"/>
                  </a:cxn>
                  <a:cxn ang="0">
                    <a:pos x="1559" y="1763"/>
                  </a:cxn>
                  <a:cxn ang="0">
                    <a:pos x="1603" y="1776"/>
                  </a:cxn>
                  <a:cxn ang="0">
                    <a:pos x="1645" y="1787"/>
                  </a:cxn>
                  <a:cxn ang="0">
                    <a:pos x="1688" y="1795"/>
                  </a:cxn>
                  <a:cxn ang="0">
                    <a:pos x="1732" y="1802"/>
                  </a:cxn>
                  <a:cxn ang="0">
                    <a:pos x="1776" y="1810"/>
                  </a:cxn>
                  <a:cxn ang="0">
                    <a:pos x="1862" y="1822"/>
                  </a:cxn>
                  <a:cxn ang="0">
                    <a:pos x="1949" y="1830"/>
                  </a:cxn>
                  <a:cxn ang="0">
                    <a:pos x="1993" y="1833"/>
                  </a:cxn>
                  <a:cxn ang="0">
                    <a:pos x="2037" y="1837"/>
                  </a:cxn>
                  <a:cxn ang="0">
                    <a:pos x="2081" y="1840"/>
                  </a:cxn>
                  <a:cxn ang="0">
                    <a:pos x="2123" y="1843"/>
                  </a:cxn>
                  <a:cxn ang="0">
                    <a:pos x="2167" y="1844"/>
                  </a:cxn>
                  <a:cxn ang="0">
                    <a:pos x="2210" y="1846"/>
                  </a:cxn>
                  <a:cxn ang="0">
                    <a:pos x="2252" y="1847"/>
                  </a:cxn>
                  <a:cxn ang="0">
                    <a:pos x="2296" y="1848"/>
                  </a:cxn>
                  <a:cxn ang="0">
                    <a:pos x="2340" y="1850"/>
                  </a:cxn>
                  <a:cxn ang="0">
                    <a:pos x="2384" y="1851"/>
                  </a:cxn>
                  <a:cxn ang="0">
                    <a:pos x="2427" y="1852"/>
                  </a:cxn>
                  <a:cxn ang="0">
                    <a:pos x="2469" y="1852"/>
                  </a:cxn>
                  <a:cxn ang="0">
                    <a:pos x="2513" y="1855"/>
                  </a:cxn>
                  <a:cxn ang="0">
                    <a:pos x="2557" y="1855"/>
                  </a:cxn>
                  <a:cxn ang="0">
                    <a:pos x="2600" y="1857"/>
                  </a:cxn>
                  <a:cxn ang="0">
                    <a:pos x="2649" y="1857"/>
                  </a:cxn>
                </a:cxnLst>
                <a:rect l="0" t="0" r="r" b="b"/>
                <a:pathLst>
                  <a:path w="2649" h="1857">
                    <a:moveTo>
                      <a:pt x="0" y="1855"/>
                    </a:moveTo>
                    <a:lnTo>
                      <a:pt x="41" y="1811"/>
                    </a:lnTo>
                    <a:lnTo>
                      <a:pt x="83" y="1427"/>
                    </a:lnTo>
                    <a:lnTo>
                      <a:pt x="126" y="1115"/>
                    </a:lnTo>
                    <a:lnTo>
                      <a:pt x="170" y="880"/>
                    </a:lnTo>
                    <a:lnTo>
                      <a:pt x="213" y="664"/>
                    </a:lnTo>
                    <a:lnTo>
                      <a:pt x="256" y="471"/>
                    </a:lnTo>
                    <a:lnTo>
                      <a:pt x="300" y="303"/>
                    </a:lnTo>
                    <a:lnTo>
                      <a:pt x="344" y="160"/>
                    </a:lnTo>
                    <a:lnTo>
                      <a:pt x="387" y="70"/>
                    </a:lnTo>
                    <a:lnTo>
                      <a:pt x="431" y="11"/>
                    </a:lnTo>
                    <a:lnTo>
                      <a:pt x="474" y="0"/>
                    </a:lnTo>
                    <a:lnTo>
                      <a:pt x="517" y="34"/>
                    </a:lnTo>
                    <a:lnTo>
                      <a:pt x="560" y="93"/>
                    </a:lnTo>
                    <a:lnTo>
                      <a:pt x="605" y="203"/>
                    </a:lnTo>
                    <a:lnTo>
                      <a:pt x="648" y="314"/>
                    </a:lnTo>
                    <a:lnTo>
                      <a:pt x="691" y="456"/>
                    </a:lnTo>
                    <a:lnTo>
                      <a:pt x="735" y="590"/>
                    </a:lnTo>
                    <a:lnTo>
                      <a:pt x="777" y="729"/>
                    </a:lnTo>
                    <a:lnTo>
                      <a:pt x="821" y="859"/>
                    </a:lnTo>
                    <a:lnTo>
                      <a:pt x="865" y="980"/>
                    </a:lnTo>
                    <a:lnTo>
                      <a:pt x="909" y="1093"/>
                    </a:lnTo>
                    <a:lnTo>
                      <a:pt x="952" y="1189"/>
                    </a:lnTo>
                    <a:lnTo>
                      <a:pt x="995" y="1277"/>
                    </a:lnTo>
                    <a:lnTo>
                      <a:pt x="1038" y="1352"/>
                    </a:lnTo>
                    <a:lnTo>
                      <a:pt x="1081" y="1420"/>
                    </a:lnTo>
                    <a:lnTo>
                      <a:pt x="1125" y="1477"/>
                    </a:lnTo>
                    <a:lnTo>
                      <a:pt x="1169" y="1527"/>
                    </a:lnTo>
                    <a:lnTo>
                      <a:pt x="1213" y="1572"/>
                    </a:lnTo>
                    <a:lnTo>
                      <a:pt x="1255" y="1609"/>
                    </a:lnTo>
                    <a:lnTo>
                      <a:pt x="1298" y="1642"/>
                    </a:lnTo>
                    <a:lnTo>
                      <a:pt x="1342" y="1668"/>
                    </a:lnTo>
                    <a:lnTo>
                      <a:pt x="1384" y="1694"/>
                    </a:lnTo>
                    <a:lnTo>
                      <a:pt x="1428" y="1715"/>
                    </a:lnTo>
                    <a:lnTo>
                      <a:pt x="1472" y="1733"/>
                    </a:lnTo>
                    <a:lnTo>
                      <a:pt x="1516" y="1749"/>
                    </a:lnTo>
                    <a:lnTo>
                      <a:pt x="1559" y="1763"/>
                    </a:lnTo>
                    <a:lnTo>
                      <a:pt x="1603" y="1776"/>
                    </a:lnTo>
                    <a:lnTo>
                      <a:pt x="1645" y="1787"/>
                    </a:lnTo>
                    <a:lnTo>
                      <a:pt x="1688" y="1795"/>
                    </a:lnTo>
                    <a:lnTo>
                      <a:pt x="1732" y="1802"/>
                    </a:lnTo>
                    <a:lnTo>
                      <a:pt x="1776" y="1810"/>
                    </a:lnTo>
                    <a:lnTo>
                      <a:pt x="1862" y="1822"/>
                    </a:lnTo>
                    <a:lnTo>
                      <a:pt x="1949" y="1830"/>
                    </a:lnTo>
                    <a:lnTo>
                      <a:pt x="1993" y="1833"/>
                    </a:lnTo>
                    <a:lnTo>
                      <a:pt x="2037" y="1837"/>
                    </a:lnTo>
                    <a:lnTo>
                      <a:pt x="2081" y="1840"/>
                    </a:lnTo>
                    <a:lnTo>
                      <a:pt x="2123" y="1843"/>
                    </a:lnTo>
                    <a:lnTo>
                      <a:pt x="2167" y="1844"/>
                    </a:lnTo>
                    <a:lnTo>
                      <a:pt x="2210" y="1846"/>
                    </a:lnTo>
                    <a:lnTo>
                      <a:pt x="2252" y="1847"/>
                    </a:lnTo>
                    <a:lnTo>
                      <a:pt x="2296" y="1848"/>
                    </a:lnTo>
                    <a:lnTo>
                      <a:pt x="2340" y="1850"/>
                    </a:lnTo>
                    <a:lnTo>
                      <a:pt x="2384" y="1851"/>
                    </a:lnTo>
                    <a:lnTo>
                      <a:pt x="2427" y="1852"/>
                    </a:lnTo>
                    <a:lnTo>
                      <a:pt x="2469" y="1852"/>
                    </a:lnTo>
                    <a:lnTo>
                      <a:pt x="2513" y="1855"/>
                    </a:lnTo>
                    <a:lnTo>
                      <a:pt x="2557" y="1855"/>
                    </a:lnTo>
                    <a:lnTo>
                      <a:pt x="2600" y="1857"/>
                    </a:lnTo>
                    <a:lnTo>
                      <a:pt x="2649" y="1857"/>
                    </a:lnTo>
                  </a:path>
                </a:pathLst>
              </a:custGeom>
              <a:noFill/>
              <a:ln w="25400">
                <a:solidFill>
                  <a:srgbClr val="FC0A16"/>
                </a:solidFill>
                <a:prstDash val="solid"/>
                <a:round/>
                <a:headEnd/>
                <a:tailEnd/>
              </a:ln>
            </p:spPr>
            <p:txBody>
              <a:bodyPr/>
              <a:lstStyle/>
              <a:p>
                <a:endParaRPr lang="ja-JP" altLang="en-US">
                  <a:solidFill>
                    <a:srgbClr val="2E2E48"/>
                  </a:solidFill>
                </a:endParaRPr>
              </a:p>
            </p:txBody>
          </p:sp>
          <p:sp>
            <p:nvSpPr>
              <p:cNvPr id="81464" name="Line 568"/>
              <p:cNvSpPr>
                <a:spLocks noChangeShapeType="1"/>
              </p:cNvSpPr>
              <p:nvPr/>
            </p:nvSpPr>
            <p:spPr bwMode="auto">
              <a:xfrm flipV="1">
                <a:off x="1712" y="3432"/>
                <a:ext cx="1" cy="155"/>
              </a:xfrm>
              <a:prstGeom prst="line">
                <a:avLst/>
              </a:prstGeom>
              <a:noFill/>
              <a:ln w="25400">
                <a:solidFill>
                  <a:srgbClr val="0B12FF"/>
                </a:solidFill>
                <a:round/>
                <a:headEnd/>
                <a:tailEnd/>
              </a:ln>
            </p:spPr>
            <p:txBody>
              <a:bodyPr/>
              <a:lstStyle/>
              <a:p>
                <a:endParaRPr lang="ja-JP" altLang="en-US">
                  <a:solidFill>
                    <a:srgbClr val="2E2E48"/>
                  </a:solidFill>
                </a:endParaRPr>
              </a:p>
            </p:txBody>
          </p:sp>
          <p:sp>
            <p:nvSpPr>
              <p:cNvPr id="81465" name="Line 569"/>
              <p:cNvSpPr>
                <a:spLocks noChangeShapeType="1"/>
              </p:cNvSpPr>
              <p:nvPr/>
            </p:nvSpPr>
            <p:spPr bwMode="auto">
              <a:xfrm flipV="1">
                <a:off x="1864" y="3167"/>
                <a:ext cx="1" cy="133"/>
              </a:xfrm>
              <a:prstGeom prst="line">
                <a:avLst/>
              </a:prstGeom>
              <a:noFill/>
              <a:ln w="25400">
                <a:solidFill>
                  <a:srgbClr val="0B12FF"/>
                </a:solidFill>
                <a:round/>
                <a:headEnd/>
                <a:tailEnd/>
              </a:ln>
            </p:spPr>
            <p:txBody>
              <a:bodyPr/>
              <a:lstStyle/>
              <a:p>
                <a:endParaRPr lang="ja-JP" altLang="en-US">
                  <a:solidFill>
                    <a:srgbClr val="2E2E48"/>
                  </a:solidFill>
                </a:endParaRPr>
              </a:p>
            </p:txBody>
          </p:sp>
          <p:sp>
            <p:nvSpPr>
              <p:cNvPr id="81466" name="Line 570"/>
              <p:cNvSpPr>
                <a:spLocks noChangeShapeType="1"/>
              </p:cNvSpPr>
              <p:nvPr/>
            </p:nvSpPr>
            <p:spPr bwMode="auto">
              <a:xfrm flipV="1">
                <a:off x="1972" y="2814"/>
                <a:ext cx="1" cy="221"/>
              </a:xfrm>
              <a:prstGeom prst="line">
                <a:avLst/>
              </a:prstGeom>
              <a:noFill/>
              <a:ln w="25400">
                <a:solidFill>
                  <a:srgbClr val="0B12FF"/>
                </a:solidFill>
                <a:round/>
                <a:headEnd/>
                <a:tailEnd/>
              </a:ln>
            </p:spPr>
            <p:txBody>
              <a:bodyPr/>
              <a:lstStyle/>
              <a:p>
                <a:endParaRPr lang="ja-JP" altLang="en-US">
                  <a:solidFill>
                    <a:srgbClr val="2E2E48"/>
                  </a:solidFill>
                </a:endParaRPr>
              </a:p>
            </p:txBody>
          </p:sp>
          <p:sp>
            <p:nvSpPr>
              <p:cNvPr id="81467" name="Line 571"/>
              <p:cNvSpPr>
                <a:spLocks noChangeShapeType="1"/>
              </p:cNvSpPr>
              <p:nvPr/>
            </p:nvSpPr>
            <p:spPr bwMode="auto">
              <a:xfrm flipV="1">
                <a:off x="2055" y="2814"/>
                <a:ext cx="1" cy="243"/>
              </a:xfrm>
              <a:prstGeom prst="line">
                <a:avLst/>
              </a:prstGeom>
              <a:noFill/>
              <a:ln w="25400">
                <a:solidFill>
                  <a:srgbClr val="0B12FF"/>
                </a:solidFill>
                <a:round/>
                <a:headEnd/>
                <a:tailEnd/>
              </a:ln>
            </p:spPr>
            <p:txBody>
              <a:bodyPr/>
              <a:lstStyle/>
              <a:p>
                <a:endParaRPr lang="ja-JP" altLang="en-US">
                  <a:solidFill>
                    <a:srgbClr val="2E2E48"/>
                  </a:solidFill>
                </a:endParaRPr>
              </a:p>
            </p:txBody>
          </p:sp>
          <p:sp>
            <p:nvSpPr>
              <p:cNvPr id="81468" name="Line 572"/>
              <p:cNvSpPr>
                <a:spLocks noChangeShapeType="1"/>
              </p:cNvSpPr>
              <p:nvPr/>
            </p:nvSpPr>
            <p:spPr bwMode="auto">
              <a:xfrm flipV="1">
                <a:off x="2123" y="2659"/>
                <a:ext cx="1" cy="288"/>
              </a:xfrm>
              <a:prstGeom prst="line">
                <a:avLst/>
              </a:prstGeom>
              <a:noFill/>
              <a:ln w="25400">
                <a:solidFill>
                  <a:srgbClr val="0B12FF"/>
                </a:solidFill>
                <a:round/>
                <a:headEnd/>
                <a:tailEnd/>
              </a:ln>
            </p:spPr>
            <p:txBody>
              <a:bodyPr/>
              <a:lstStyle/>
              <a:p>
                <a:endParaRPr lang="ja-JP" altLang="en-US">
                  <a:solidFill>
                    <a:srgbClr val="2E2E48"/>
                  </a:solidFill>
                </a:endParaRPr>
              </a:p>
            </p:txBody>
          </p:sp>
          <p:sp>
            <p:nvSpPr>
              <p:cNvPr id="81469" name="Line 573"/>
              <p:cNvSpPr>
                <a:spLocks noChangeShapeType="1"/>
              </p:cNvSpPr>
              <p:nvPr/>
            </p:nvSpPr>
            <p:spPr bwMode="auto">
              <a:xfrm flipV="1">
                <a:off x="1532" y="1817"/>
                <a:ext cx="1" cy="753"/>
              </a:xfrm>
              <a:prstGeom prst="line">
                <a:avLst/>
              </a:prstGeom>
              <a:noFill/>
              <a:ln w="25400">
                <a:solidFill>
                  <a:srgbClr val="0B12FF"/>
                </a:solidFill>
                <a:round/>
                <a:headEnd/>
                <a:tailEnd/>
              </a:ln>
            </p:spPr>
            <p:txBody>
              <a:bodyPr/>
              <a:lstStyle/>
              <a:p>
                <a:endParaRPr lang="ja-JP" altLang="en-US">
                  <a:solidFill>
                    <a:srgbClr val="2E2E48"/>
                  </a:solidFill>
                </a:endParaRPr>
              </a:p>
            </p:txBody>
          </p:sp>
          <p:sp>
            <p:nvSpPr>
              <p:cNvPr id="81470" name="Line 574"/>
              <p:cNvSpPr>
                <a:spLocks noChangeShapeType="1"/>
              </p:cNvSpPr>
              <p:nvPr/>
            </p:nvSpPr>
            <p:spPr bwMode="auto">
              <a:xfrm flipV="1">
                <a:off x="1720" y="1875"/>
                <a:ext cx="1" cy="502"/>
              </a:xfrm>
              <a:prstGeom prst="line">
                <a:avLst/>
              </a:prstGeom>
              <a:noFill/>
              <a:ln w="25400">
                <a:solidFill>
                  <a:srgbClr val="0B12FF"/>
                </a:solidFill>
                <a:round/>
                <a:headEnd/>
                <a:tailEnd/>
              </a:ln>
            </p:spPr>
            <p:txBody>
              <a:bodyPr/>
              <a:lstStyle/>
              <a:p>
                <a:endParaRPr lang="ja-JP" altLang="en-US">
                  <a:solidFill>
                    <a:srgbClr val="2E2E48"/>
                  </a:solidFill>
                </a:endParaRPr>
              </a:p>
            </p:txBody>
          </p:sp>
          <p:sp>
            <p:nvSpPr>
              <p:cNvPr id="81471" name="Line 575"/>
              <p:cNvSpPr>
                <a:spLocks noChangeShapeType="1"/>
              </p:cNvSpPr>
              <p:nvPr/>
            </p:nvSpPr>
            <p:spPr bwMode="auto">
              <a:xfrm flipV="1">
                <a:off x="1854" y="2152"/>
                <a:ext cx="1" cy="354"/>
              </a:xfrm>
              <a:prstGeom prst="line">
                <a:avLst/>
              </a:prstGeom>
              <a:noFill/>
              <a:ln w="25400">
                <a:solidFill>
                  <a:srgbClr val="0B12FF"/>
                </a:solidFill>
                <a:round/>
                <a:headEnd/>
                <a:tailEnd/>
              </a:ln>
            </p:spPr>
            <p:txBody>
              <a:bodyPr/>
              <a:lstStyle/>
              <a:p>
                <a:endParaRPr lang="ja-JP" altLang="en-US">
                  <a:solidFill>
                    <a:srgbClr val="2E2E48"/>
                  </a:solidFill>
                </a:endParaRPr>
              </a:p>
            </p:txBody>
          </p:sp>
          <p:sp>
            <p:nvSpPr>
              <p:cNvPr id="81472" name="Line 576"/>
              <p:cNvSpPr>
                <a:spLocks noChangeShapeType="1"/>
              </p:cNvSpPr>
              <p:nvPr/>
            </p:nvSpPr>
            <p:spPr bwMode="auto">
              <a:xfrm flipV="1">
                <a:off x="1947" y="2579"/>
                <a:ext cx="1" cy="274"/>
              </a:xfrm>
              <a:prstGeom prst="line">
                <a:avLst/>
              </a:prstGeom>
              <a:noFill/>
              <a:ln w="25400">
                <a:solidFill>
                  <a:srgbClr val="0B12FF"/>
                </a:solidFill>
                <a:round/>
                <a:headEnd/>
                <a:tailEnd/>
              </a:ln>
            </p:spPr>
            <p:txBody>
              <a:bodyPr/>
              <a:lstStyle/>
              <a:p>
                <a:endParaRPr lang="ja-JP" altLang="en-US">
                  <a:solidFill>
                    <a:srgbClr val="2E2E48"/>
                  </a:solidFill>
                </a:endParaRPr>
              </a:p>
            </p:txBody>
          </p:sp>
          <p:sp>
            <p:nvSpPr>
              <p:cNvPr id="81473" name="Line 577"/>
              <p:cNvSpPr>
                <a:spLocks noChangeShapeType="1"/>
              </p:cNvSpPr>
              <p:nvPr/>
            </p:nvSpPr>
            <p:spPr bwMode="auto">
              <a:xfrm flipV="1">
                <a:off x="2033" y="2387"/>
                <a:ext cx="1" cy="280"/>
              </a:xfrm>
              <a:prstGeom prst="line">
                <a:avLst/>
              </a:prstGeom>
              <a:noFill/>
              <a:ln w="25400">
                <a:solidFill>
                  <a:srgbClr val="0B12FF"/>
                </a:solidFill>
                <a:round/>
                <a:headEnd/>
                <a:tailEnd/>
              </a:ln>
            </p:spPr>
            <p:txBody>
              <a:bodyPr/>
              <a:lstStyle/>
              <a:p>
                <a:endParaRPr lang="ja-JP" altLang="en-US">
                  <a:solidFill>
                    <a:srgbClr val="2E2E48"/>
                  </a:solidFill>
                </a:endParaRPr>
              </a:p>
            </p:txBody>
          </p:sp>
          <p:sp>
            <p:nvSpPr>
              <p:cNvPr id="81474" name="Line 578"/>
              <p:cNvSpPr>
                <a:spLocks noChangeShapeType="1"/>
              </p:cNvSpPr>
              <p:nvPr/>
            </p:nvSpPr>
            <p:spPr bwMode="auto">
              <a:xfrm flipV="1">
                <a:off x="2119" y="2631"/>
                <a:ext cx="1" cy="271"/>
              </a:xfrm>
              <a:prstGeom prst="line">
                <a:avLst/>
              </a:prstGeom>
              <a:noFill/>
              <a:ln w="25400">
                <a:solidFill>
                  <a:srgbClr val="0B12FF"/>
                </a:solidFill>
                <a:round/>
                <a:headEnd/>
                <a:tailEnd/>
              </a:ln>
            </p:spPr>
            <p:txBody>
              <a:bodyPr/>
              <a:lstStyle/>
              <a:p>
                <a:endParaRPr lang="ja-JP" altLang="en-US">
                  <a:solidFill>
                    <a:srgbClr val="2E2E48"/>
                  </a:solidFill>
                </a:endParaRPr>
              </a:p>
            </p:txBody>
          </p:sp>
          <p:sp>
            <p:nvSpPr>
              <p:cNvPr id="81475" name="Line 579"/>
              <p:cNvSpPr>
                <a:spLocks noChangeShapeType="1"/>
              </p:cNvSpPr>
              <p:nvPr/>
            </p:nvSpPr>
            <p:spPr bwMode="auto">
              <a:xfrm flipV="1">
                <a:off x="2208" y="2929"/>
                <a:ext cx="1" cy="235"/>
              </a:xfrm>
              <a:prstGeom prst="line">
                <a:avLst/>
              </a:prstGeom>
              <a:noFill/>
              <a:ln w="25400">
                <a:solidFill>
                  <a:srgbClr val="0B12FF"/>
                </a:solidFill>
                <a:round/>
                <a:headEnd/>
                <a:tailEnd/>
              </a:ln>
            </p:spPr>
            <p:txBody>
              <a:bodyPr/>
              <a:lstStyle/>
              <a:p>
                <a:endParaRPr lang="ja-JP" altLang="en-US">
                  <a:solidFill>
                    <a:srgbClr val="2E2E48"/>
                  </a:solidFill>
                </a:endParaRPr>
              </a:p>
            </p:txBody>
          </p:sp>
          <p:sp>
            <p:nvSpPr>
              <p:cNvPr id="81476" name="Line 580"/>
              <p:cNvSpPr>
                <a:spLocks noChangeShapeType="1"/>
              </p:cNvSpPr>
              <p:nvPr/>
            </p:nvSpPr>
            <p:spPr bwMode="auto">
              <a:xfrm flipV="1">
                <a:off x="2327" y="3053"/>
                <a:ext cx="1" cy="221"/>
              </a:xfrm>
              <a:prstGeom prst="line">
                <a:avLst/>
              </a:prstGeom>
              <a:noFill/>
              <a:ln w="25400">
                <a:solidFill>
                  <a:srgbClr val="0B12FF"/>
                </a:solidFill>
                <a:round/>
                <a:headEnd/>
                <a:tailEnd/>
              </a:ln>
            </p:spPr>
            <p:txBody>
              <a:bodyPr/>
              <a:lstStyle/>
              <a:p>
                <a:endParaRPr lang="ja-JP" altLang="en-US">
                  <a:solidFill>
                    <a:srgbClr val="2E2E48"/>
                  </a:solidFill>
                </a:endParaRPr>
              </a:p>
            </p:txBody>
          </p:sp>
          <p:sp>
            <p:nvSpPr>
              <p:cNvPr id="81477" name="Line 581"/>
              <p:cNvSpPr>
                <a:spLocks noChangeShapeType="1"/>
              </p:cNvSpPr>
              <p:nvPr/>
            </p:nvSpPr>
            <p:spPr bwMode="auto">
              <a:xfrm flipV="1">
                <a:off x="1908" y="2074"/>
                <a:ext cx="1" cy="254"/>
              </a:xfrm>
              <a:prstGeom prst="line">
                <a:avLst/>
              </a:prstGeom>
              <a:noFill/>
              <a:ln w="25400">
                <a:solidFill>
                  <a:srgbClr val="0B12FF"/>
                </a:solidFill>
                <a:round/>
                <a:headEnd/>
                <a:tailEnd/>
              </a:ln>
            </p:spPr>
            <p:txBody>
              <a:bodyPr/>
              <a:lstStyle/>
              <a:p>
                <a:endParaRPr lang="ja-JP" altLang="en-US">
                  <a:solidFill>
                    <a:srgbClr val="2E2E48"/>
                  </a:solidFill>
                </a:endParaRPr>
              </a:p>
            </p:txBody>
          </p:sp>
          <p:sp>
            <p:nvSpPr>
              <p:cNvPr id="81478" name="Line 582"/>
              <p:cNvSpPr>
                <a:spLocks noChangeShapeType="1"/>
              </p:cNvSpPr>
              <p:nvPr/>
            </p:nvSpPr>
            <p:spPr bwMode="auto">
              <a:xfrm flipV="1">
                <a:off x="2076" y="2508"/>
                <a:ext cx="1" cy="118"/>
              </a:xfrm>
              <a:prstGeom prst="line">
                <a:avLst/>
              </a:prstGeom>
              <a:noFill/>
              <a:ln w="25400">
                <a:solidFill>
                  <a:srgbClr val="0B12FF"/>
                </a:solidFill>
                <a:round/>
                <a:headEnd/>
                <a:tailEnd/>
              </a:ln>
            </p:spPr>
            <p:txBody>
              <a:bodyPr/>
              <a:lstStyle/>
              <a:p>
                <a:endParaRPr lang="ja-JP" altLang="en-US">
                  <a:solidFill>
                    <a:srgbClr val="2E2E48"/>
                  </a:solidFill>
                </a:endParaRPr>
              </a:p>
            </p:txBody>
          </p:sp>
          <p:sp>
            <p:nvSpPr>
              <p:cNvPr id="81479" name="Line 583"/>
              <p:cNvSpPr>
                <a:spLocks noChangeShapeType="1"/>
              </p:cNvSpPr>
              <p:nvPr/>
            </p:nvSpPr>
            <p:spPr bwMode="auto">
              <a:xfrm flipV="1">
                <a:off x="2238" y="3002"/>
                <a:ext cx="1" cy="95"/>
              </a:xfrm>
              <a:prstGeom prst="line">
                <a:avLst/>
              </a:prstGeom>
              <a:noFill/>
              <a:ln w="25400">
                <a:solidFill>
                  <a:srgbClr val="0B12FF"/>
                </a:solidFill>
                <a:round/>
                <a:headEnd/>
                <a:tailEnd/>
              </a:ln>
            </p:spPr>
            <p:txBody>
              <a:bodyPr/>
              <a:lstStyle/>
              <a:p>
                <a:endParaRPr lang="ja-JP" altLang="en-US">
                  <a:solidFill>
                    <a:srgbClr val="2E2E48"/>
                  </a:solidFill>
                </a:endParaRPr>
              </a:p>
            </p:txBody>
          </p:sp>
          <p:sp>
            <p:nvSpPr>
              <p:cNvPr id="81480" name="Line 584"/>
              <p:cNvSpPr>
                <a:spLocks noChangeShapeType="1"/>
              </p:cNvSpPr>
              <p:nvPr/>
            </p:nvSpPr>
            <p:spPr bwMode="auto">
              <a:xfrm flipV="1">
                <a:off x="2266" y="3162"/>
                <a:ext cx="1" cy="96"/>
              </a:xfrm>
              <a:prstGeom prst="line">
                <a:avLst/>
              </a:prstGeom>
              <a:noFill/>
              <a:ln w="25400">
                <a:solidFill>
                  <a:srgbClr val="0B12FF"/>
                </a:solidFill>
                <a:round/>
                <a:headEnd/>
                <a:tailEnd/>
              </a:ln>
            </p:spPr>
            <p:txBody>
              <a:bodyPr/>
              <a:lstStyle/>
              <a:p>
                <a:endParaRPr lang="ja-JP" altLang="en-US">
                  <a:solidFill>
                    <a:srgbClr val="2E2E48"/>
                  </a:solidFill>
                </a:endParaRPr>
              </a:p>
            </p:txBody>
          </p:sp>
          <p:sp>
            <p:nvSpPr>
              <p:cNvPr id="81481" name="Line 585"/>
              <p:cNvSpPr>
                <a:spLocks noChangeShapeType="1"/>
              </p:cNvSpPr>
              <p:nvPr/>
            </p:nvSpPr>
            <p:spPr bwMode="auto">
              <a:xfrm>
                <a:off x="3237" y="3346"/>
                <a:ext cx="533" cy="1"/>
              </a:xfrm>
              <a:prstGeom prst="line">
                <a:avLst/>
              </a:prstGeom>
              <a:noFill/>
              <a:ln w="25400">
                <a:solidFill>
                  <a:srgbClr val="0B12FF"/>
                </a:solidFill>
                <a:round/>
                <a:headEnd/>
                <a:tailEnd/>
              </a:ln>
            </p:spPr>
            <p:txBody>
              <a:bodyPr/>
              <a:lstStyle/>
              <a:p>
                <a:endParaRPr lang="ja-JP" altLang="en-US">
                  <a:solidFill>
                    <a:srgbClr val="2E2E48"/>
                  </a:solidFill>
                </a:endParaRPr>
              </a:p>
            </p:txBody>
          </p:sp>
        </p:grpSp>
      </p:grpSp>
      <p:sp>
        <p:nvSpPr>
          <p:cNvPr id="81482" name="Text Box 586"/>
          <p:cNvSpPr txBox="1">
            <a:spLocks noChangeArrowheads="1"/>
          </p:cNvSpPr>
          <p:nvPr/>
        </p:nvSpPr>
        <p:spPr bwMode="auto">
          <a:xfrm>
            <a:off x="1187450" y="5229225"/>
            <a:ext cx="768350" cy="366713"/>
          </a:xfrm>
          <a:prstGeom prst="rect">
            <a:avLst/>
          </a:prstGeom>
          <a:noFill/>
          <a:ln w="9525">
            <a:noFill/>
            <a:miter lim="800000"/>
            <a:headEnd/>
            <a:tailEnd/>
          </a:ln>
          <a:effectLst/>
        </p:spPr>
        <p:txBody>
          <a:bodyPr wrap="none">
            <a:spAutoFit/>
          </a:bodyPr>
          <a:lstStyle/>
          <a:p>
            <a:r>
              <a:rPr lang="en-US" altLang="ja-JP" b="1">
                <a:solidFill>
                  <a:srgbClr val="FF0000"/>
                </a:solidFill>
                <a:ea typeface="HGPｺﾞｼｯｸE" pitchFamily="50" charset="-128"/>
              </a:rPr>
              <a:t>ccQE</a:t>
            </a:r>
          </a:p>
        </p:txBody>
      </p:sp>
      <p:sp>
        <p:nvSpPr>
          <p:cNvPr id="81488" name="Text Box 592"/>
          <p:cNvSpPr txBox="1">
            <a:spLocks noChangeArrowheads="1"/>
          </p:cNvSpPr>
          <p:nvPr/>
        </p:nvSpPr>
        <p:spPr bwMode="auto">
          <a:xfrm>
            <a:off x="4932363" y="6308725"/>
            <a:ext cx="4049712" cy="396875"/>
          </a:xfrm>
          <a:prstGeom prst="rect">
            <a:avLst/>
          </a:prstGeom>
          <a:noFill/>
          <a:ln w="9525">
            <a:noFill/>
            <a:miter lim="800000"/>
            <a:headEnd/>
            <a:tailEnd/>
          </a:ln>
          <a:effectLst/>
        </p:spPr>
        <p:txBody>
          <a:bodyPr wrap="none">
            <a:spAutoFit/>
          </a:bodyPr>
          <a:lstStyle/>
          <a:p>
            <a:r>
              <a:rPr lang="en-US" altLang="ja-JP" sz="2000" b="1">
                <a:solidFill>
                  <a:srgbClr val="333300"/>
                </a:solidFill>
              </a:rPr>
              <a:t>E</a:t>
            </a:r>
            <a:r>
              <a:rPr lang="en-US" altLang="ja-JP" sz="2000" b="1">
                <a:solidFill>
                  <a:srgbClr val="333300"/>
                </a:solidFill>
                <a:latin typeface="Symbol" pitchFamily="18" charset="2"/>
              </a:rPr>
              <a:t>n</a:t>
            </a:r>
            <a:r>
              <a:rPr lang="en-US" altLang="ja-JP" sz="2000" b="1">
                <a:solidFill>
                  <a:srgbClr val="333300"/>
                </a:solidFill>
              </a:rPr>
              <a:t>(reconstruct) – E</a:t>
            </a:r>
            <a:r>
              <a:rPr lang="en-US" altLang="ja-JP" sz="2000" b="1">
                <a:solidFill>
                  <a:srgbClr val="333300"/>
                </a:solidFill>
                <a:latin typeface="Symbol" pitchFamily="18" charset="2"/>
              </a:rPr>
              <a:t>n</a:t>
            </a:r>
            <a:r>
              <a:rPr lang="en-US" altLang="ja-JP" sz="2000" b="1">
                <a:solidFill>
                  <a:srgbClr val="333300"/>
                </a:solidFill>
              </a:rPr>
              <a:t> (True)  (MeV)</a:t>
            </a:r>
          </a:p>
        </p:txBody>
      </p:sp>
      <p:sp>
        <p:nvSpPr>
          <p:cNvPr id="81490" name="Text Box 594"/>
          <p:cNvSpPr txBox="1">
            <a:spLocks noChangeArrowheads="1"/>
          </p:cNvSpPr>
          <p:nvPr/>
        </p:nvSpPr>
        <p:spPr bwMode="auto">
          <a:xfrm>
            <a:off x="7235825" y="3644900"/>
            <a:ext cx="1474788" cy="457200"/>
          </a:xfrm>
          <a:prstGeom prst="rect">
            <a:avLst/>
          </a:prstGeom>
          <a:noFill/>
          <a:ln w="9525">
            <a:noFill/>
            <a:miter lim="800000"/>
            <a:headEnd/>
            <a:tailEnd/>
          </a:ln>
          <a:effectLst/>
        </p:spPr>
        <p:txBody>
          <a:bodyPr wrap="none">
            <a:spAutoFit/>
          </a:bodyPr>
          <a:lstStyle/>
          <a:p>
            <a:r>
              <a:rPr lang="en-US" altLang="ja-JP" sz="2400" b="1">
                <a:solidFill>
                  <a:srgbClr val="0000FF"/>
                </a:solidFill>
                <a:latin typeface="Symbol" pitchFamily="18" charset="2"/>
              </a:rPr>
              <a:t>s</a:t>
            </a:r>
            <a:r>
              <a:rPr lang="en-US" altLang="ja-JP" sz="2400" b="1">
                <a:solidFill>
                  <a:srgbClr val="0000FF"/>
                </a:solidFill>
              </a:rPr>
              <a:t>~80MeV</a:t>
            </a:r>
          </a:p>
        </p:txBody>
      </p:sp>
      <p:grpSp>
        <p:nvGrpSpPr>
          <p:cNvPr id="7" name="Group 602"/>
          <p:cNvGrpSpPr>
            <a:grpSpLocks/>
          </p:cNvGrpSpPr>
          <p:nvPr/>
        </p:nvGrpSpPr>
        <p:grpSpPr bwMode="auto">
          <a:xfrm>
            <a:off x="2339975" y="2062163"/>
            <a:ext cx="4248150" cy="3598862"/>
            <a:chOff x="1474" y="1299"/>
            <a:chExt cx="2676" cy="2267"/>
          </a:xfrm>
        </p:grpSpPr>
        <p:sp>
          <p:nvSpPr>
            <p:cNvPr id="80901" name="Text Box 5"/>
            <p:cNvSpPr txBox="1">
              <a:spLocks noChangeArrowheads="1"/>
            </p:cNvSpPr>
            <p:nvPr/>
          </p:nvSpPr>
          <p:spPr bwMode="auto">
            <a:xfrm>
              <a:off x="2925" y="2024"/>
              <a:ext cx="1225" cy="288"/>
            </a:xfrm>
            <a:prstGeom prst="rect">
              <a:avLst/>
            </a:prstGeom>
            <a:noFill/>
            <a:ln w="9525">
              <a:noFill/>
              <a:miter lim="800000"/>
              <a:headEnd/>
              <a:tailEnd/>
            </a:ln>
            <a:effectLst/>
          </p:spPr>
          <p:txBody>
            <a:bodyPr wrap="none">
              <a:spAutoFit/>
            </a:bodyPr>
            <a:lstStyle/>
            <a:p>
              <a:pPr algn="ctr"/>
              <a:r>
                <a:rPr lang="en-US" altLang="ja-JP" sz="2400" b="1">
                  <a:solidFill>
                    <a:srgbClr val="6B94D1"/>
                  </a:solidFill>
                </a:rPr>
                <a:t>Inelastic BG</a:t>
              </a:r>
            </a:p>
          </p:txBody>
        </p:sp>
        <p:sp>
          <p:nvSpPr>
            <p:cNvPr id="81483" name="Text Box 587"/>
            <p:cNvSpPr txBox="1">
              <a:spLocks noChangeArrowheads="1"/>
            </p:cNvSpPr>
            <p:nvPr/>
          </p:nvSpPr>
          <p:spPr bwMode="auto">
            <a:xfrm>
              <a:off x="1474" y="3158"/>
              <a:ext cx="900" cy="231"/>
            </a:xfrm>
            <a:prstGeom prst="rect">
              <a:avLst/>
            </a:prstGeom>
            <a:noFill/>
            <a:ln w="9525">
              <a:noFill/>
              <a:miter lim="800000"/>
              <a:headEnd/>
              <a:tailEnd/>
            </a:ln>
            <a:effectLst/>
          </p:spPr>
          <p:txBody>
            <a:bodyPr wrap="none">
              <a:spAutoFit/>
            </a:bodyPr>
            <a:lstStyle/>
            <a:p>
              <a:r>
                <a:rPr lang="en-US" altLang="ja-JP" b="1">
                  <a:solidFill>
                    <a:srgbClr val="003366"/>
                  </a:solidFill>
                  <a:ea typeface="HGPｺﾞｼｯｸE" pitchFamily="50" charset="-128"/>
                </a:rPr>
                <a:t>cc-inelastic</a:t>
              </a:r>
            </a:p>
          </p:txBody>
        </p:sp>
        <p:grpSp>
          <p:nvGrpSpPr>
            <p:cNvPr id="8" name="Group 601"/>
            <p:cNvGrpSpPr>
              <a:grpSpLocks/>
            </p:cNvGrpSpPr>
            <p:nvPr/>
          </p:nvGrpSpPr>
          <p:grpSpPr bwMode="auto">
            <a:xfrm>
              <a:off x="1474" y="1299"/>
              <a:ext cx="590" cy="408"/>
              <a:chOff x="1474" y="1299"/>
              <a:chExt cx="590" cy="408"/>
            </a:xfrm>
          </p:grpSpPr>
          <p:sp>
            <p:nvSpPr>
              <p:cNvPr id="81485" name="Oval 589"/>
              <p:cNvSpPr>
                <a:spLocks noChangeArrowheads="1"/>
              </p:cNvSpPr>
              <p:nvPr/>
            </p:nvSpPr>
            <p:spPr bwMode="auto">
              <a:xfrm rot="2850241">
                <a:off x="1701" y="1344"/>
                <a:ext cx="227" cy="499"/>
              </a:xfrm>
              <a:prstGeom prst="ellipse">
                <a:avLst/>
              </a:prstGeom>
              <a:noFill/>
              <a:ln w="63500">
                <a:solidFill>
                  <a:schemeClr val="hlink"/>
                </a:solidFill>
                <a:prstDash val="sysDot"/>
                <a:round/>
                <a:headEnd/>
                <a:tailEnd/>
              </a:ln>
              <a:effectLst/>
            </p:spPr>
            <p:txBody>
              <a:bodyPr wrap="none" anchor="ctr"/>
              <a:lstStyle/>
              <a:p>
                <a:endParaRPr lang="ja-JP" altLang="en-US">
                  <a:solidFill>
                    <a:srgbClr val="2E2E48"/>
                  </a:solidFill>
                </a:endParaRPr>
              </a:p>
            </p:txBody>
          </p:sp>
          <p:sp>
            <p:nvSpPr>
              <p:cNvPr id="81486" name="Line 590"/>
              <p:cNvSpPr>
                <a:spLocks noChangeShapeType="1"/>
              </p:cNvSpPr>
              <p:nvPr/>
            </p:nvSpPr>
            <p:spPr bwMode="auto">
              <a:xfrm>
                <a:off x="1655" y="1344"/>
                <a:ext cx="273" cy="363"/>
              </a:xfrm>
              <a:prstGeom prst="line">
                <a:avLst/>
              </a:prstGeom>
              <a:noFill/>
              <a:ln w="41275">
                <a:solidFill>
                  <a:srgbClr val="00FF00"/>
                </a:solidFill>
                <a:prstDash val="sysDot"/>
                <a:round/>
                <a:headEnd/>
                <a:tailEnd type="triangle" w="med" len="med"/>
              </a:ln>
              <a:effectLst/>
            </p:spPr>
            <p:txBody>
              <a:bodyPr/>
              <a:lstStyle/>
              <a:p>
                <a:endParaRPr lang="ja-JP" altLang="en-US">
                  <a:solidFill>
                    <a:srgbClr val="2E2E48"/>
                  </a:solidFill>
                </a:endParaRPr>
              </a:p>
            </p:txBody>
          </p:sp>
          <p:sp>
            <p:nvSpPr>
              <p:cNvPr id="81487" name="Text Box 591"/>
              <p:cNvSpPr txBox="1">
                <a:spLocks noChangeArrowheads="1"/>
              </p:cNvSpPr>
              <p:nvPr/>
            </p:nvSpPr>
            <p:spPr bwMode="auto">
              <a:xfrm>
                <a:off x="1474" y="1299"/>
                <a:ext cx="269" cy="288"/>
              </a:xfrm>
              <a:prstGeom prst="rect">
                <a:avLst/>
              </a:prstGeom>
              <a:noFill/>
              <a:ln w="9525">
                <a:noFill/>
                <a:miter lim="800000"/>
                <a:headEnd/>
                <a:tailEnd/>
              </a:ln>
              <a:effectLst/>
            </p:spPr>
            <p:txBody>
              <a:bodyPr wrap="none">
                <a:spAutoFit/>
              </a:bodyPr>
              <a:lstStyle/>
              <a:p>
                <a:r>
                  <a:rPr lang="en-US" altLang="ja-JP" sz="2400">
                    <a:solidFill>
                      <a:srgbClr val="00CC00"/>
                    </a:solidFill>
                    <a:latin typeface="Garamond" pitchFamily="18" charset="0"/>
                  </a:rPr>
                  <a:t> </a:t>
                </a:r>
                <a:r>
                  <a:rPr lang="en-US" altLang="ja-JP" sz="2400" b="1">
                    <a:solidFill>
                      <a:srgbClr val="00CC00"/>
                    </a:solidFill>
                    <a:latin typeface="Symbol" pitchFamily="18" charset="2"/>
                  </a:rPr>
                  <a:t>p</a:t>
                </a:r>
              </a:p>
            </p:txBody>
          </p:sp>
        </p:grpSp>
        <p:sp>
          <p:nvSpPr>
            <p:cNvPr id="81491" name="Line 595"/>
            <p:cNvSpPr>
              <a:spLocks noChangeShapeType="1"/>
            </p:cNvSpPr>
            <p:nvPr/>
          </p:nvSpPr>
          <p:spPr bwMode="auto">
            <a:xfrm>
              <a:off x="3742" y="2296"/>
              <a:ext cx="227" cy="1270"/>
            </a:xfrm>
            <a:prstGeom prst="line">
              <a:avLst/>
            </a:prstGeom>
            <a:noFill/>
            <a:ln w="19050">
              <a:solidFill>
                <a:schemeClr val="tx1"/>
              </a:solidFill>
              <a:round/>
              <a:headEnd/>
              <a:tailEnd type="triangle" w="med" len="med"/>
            </a:ln>
            <a:effectLst/>
          </p:spPr>
          <p:txBody>
            <a:bodyPr/>
            <a:lstStyle/>
            <a:p>
              <a:endParaRPr lang="ja-JP" altLang="en-US">
                <a:solidFill>
                  <a:srgbClr val="2E2E48"/>
                </a:solidFill>
              </a:endParaRPr>
            </a:p>
          </p:txBody>
        </p:sp>
      </p:grpSp>
      <p:sp>
        <p:nvSpPr>
          <p:cNvPr id="81493" name="Rectangle 597"/>
          <p:cNvSpPr>
            <a:spLocks noGrp="1" noChangeArrowheads="1"/>
          </p:cNvSpPr>
          <p:nvPr>
            <p:ph type="title"/>
          </p:nvPr>
        </p:nvSpPr>
        <p:spPr>
          <a:xfrm>
            <a:off x="500034" y="0"/>
            <a:ext cx="8229600" cy="785794"/>
          </a:xfrm>
        </p:spPr>
        <p:txBody>
          <a:bodyPr/>
          <a:lstStyle/>
          <a:p>
            <a:r>
              <a:rPr lang="en-US" altLang="ja-JP" sz="3200" dirty="0" err="1"/>
              <a:t>E</a:t>
            </a:r>
            <a:r>
              <a:rPr lang="en-US" altLang="ja-JP" sz="3200" dirty="0" err="1">
                <a:latin typeface="Symbol" pitchFamily="18" charset="2"/>
              </a:rPr>
              <a:t>n</a:t>
            </a:r>
            <a:r>
              <a:rPr lang="en-US" altLang="ja-JP" sz="3200" dirty="0"/>
              <a:t> </a:t>
            </a:r>
            <a:r>
              <a:rPr lang="en-US" altLang="ja-JP" sz="3200" dirty="0" smtClean="0"/>
              <a:t>reconstruction</a:t>
            </a:r>
            <a:endParaRPr lang="en-US" altLang="ja-JP" sz="3200" dirty="0"/>
          </a:p>
        </p:txBody>
      </p:sp>
      <p:sp>
        <p:nvSpPr>
          <p:cNvPr id="81495" name="Rectangle 599"/>
          <p:cNvSpPr>
            <a:spLocks noChangeArrowheads="1"/>
          </p:cNvSpPr>
          <p:nvPr/>
        </p:nvSpPr>
        <p:spPr bwMode="auto">
          <a:xfrm>
            <a:off x="1763713" y="2852738"/>
            <a:ext cx="287337" cy="3455987"/>
          </a:xfrm>
          <a:prstGeom prst="rect">
            <a:avLst/>
          </a:prstGeom>
          <a:solidFill>
            <a:srgbClr val="BBE0E3">
              <a:alpha val="20000"/>
            </a:srgbClr>
          </a:solidFill>
          <a:ln w="9525">
            <a:solidFill>
              <a:schemeClr val="tx1"/>
            </a:solidFill>
            <a:miter lim="800000"/>
            <a:headEnd/>
            <a:tailEnd/>
          </a:ln>
          <a:effectLst/>
        </p:spPr>
        <p:txBody>
          <a:bodyPr wrap="none" anchor="ctr"/>
          <a:lstStyle/>
          <a:p>
            <a:endParaRPr lang="ja-JP" altLang="en-US">
              <a:solidFill>
                <a:srgbClr val="2E2E48"/>
              </a:solidFill>
            </a:endParaRPr>
          </a:p>
        </p:txBody>
      </p:sp>
      <p:sp>
        <p:nvSpPr>
          <p:cNvPr id="81496" name="Text Box 600"/>
          <p:cNvSpPr txBox="1">
            <a:spLocks noChangeArrowheads="1"/>
          </p:cNvSpPr>
          <p:nvPr/>
        </p:nvSpPr>
        <p:spPr bwMode="auto">
          <a:xfrm>
            <a:off x="7596188" y="2781300"/>
            <a:ext cx="1149350" cy="457200"/>
          </a:xfrm>
          <a:prstGeom prst="rect">
            <a:avLst/>
          </a:prstGeom>
          <a:noFill/>
          <a:ln w="9525">
            <a:noFill/>
            <a:miter lim="800000"/>
            <a:headEnd/>
            <a:tailEnd/>
          </a:ln>
          <a:effectLst/>
        </p:spPr>
        <p:txBody>
          <a:bodyPr wrap="none">
            <a:spAutoFit/>
          </a:bodyPr>
          <a:lstStyle/>
          <a:p>
            <a:r>
              <a:rPr lang="en-US" altLang="ja-JP" sz="2400">
                <a:solidFill>
                  <a:srgbClr val="2E2E48"/>
                </a:solidFill>
              </a:rPr>
              <a:t>SK MC</a:t>
            </a:r>
          </a:p>
        </p:txBody>
      </p:sp>
    </p:spTree>
    <p:extLst>
      <p:ext uri="{BB962C8B-B14F-4D97-AF65-F5344CB8AC3E}">
        <p14:creationId xmlns:p14="http://schemas.microsoft.com/office/powerpoint/2010/main" val="33068319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1495"/>
                                        </p:tgtEl>
                                        <p:attrNameLst>
                                          <p:attrName>style.visibility</p:attrName>
                                        </p:attrNameLst>
                                      </p:cBhvr>
                                      <p:to>
                                        <p:strVal val="visible"/>
                                      </p:to>
                                    </p:set>
                                    <p:anim calcmode="lin" valueType="num">
                                      <p:cBhvr additive="base">
                                        <p:cTn id="12" dur="500" fill="hold"/>
                                        <p:tgtEl>
                                          <p:spTgt spid="81495"/>
                                        </p:tgtEl>
                                        <p:attrNameLst>
                                          <p:attrName>ppt_x</p:attrName>
                                        </p:attrNameLst>
                                      </p:cBhvr>
                                      <p:tavLst>
                                        <p:tav tm="0">
                                          <p:val>
                                            <p:strVal val="#ppt_x"/>
                                          </p:val>
                                        </p:tav>
                                        <p:tav tm="100000">
                                          <p:val>
                                            <p:strVal val="#ppt_x"/>
                                          </p:val>
                                        </p:tav>
                                      </p:tavLst>
                                    </p:anim>
                                    <p:anim calcmode="lin" valueType="num">
                                      <p:cBhvr additive="base">
                                        <p:cTn id="13" dur="500" fill="hold"/>
                                        <p:tgtEl>
                                          <p:spTgt spid="81495"/>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0909"/>
                                        </p:tgtEl>
                                        <p:attrNameLst>
                                          <p:attrName>style.visibility</p:attrName>
                                        </p:attrNameLst>
                                      </p:cBhvr>
                                      <p:to>
                                        <p:strVal val="visible"/>
                                      </p:to>
                                    </p:set>
                                    <p:anim calcmode="lin" valueType="num">
                                      <p:cBhvr additive="base">
                                        <p:cTn id="16" dur="500" fill="hold"/>
                                        <p:tgtEl>
                                          <p:spTgt spid="80909"/>
                                        </p:tgtEl>
                                        <p:attrNameLst>
                                          <p:attrName>ppt_x</p:attrName>
                                        </p:attrNameLst>
                                      </p:cBhvr>
                                      <p:tavLst>
                                        <p:tav tm="0">
                                          <p:val>
                                            <p:strVal val="#ppt_x"/>
                                          </p:val>
                                        </p:tav>
                                        <p:tav tm="100000">
                                          <p:val>
                                            <p:strVal val="#ppt_x"/>
                                          </p:val>
                                        </p:tav>
                                      </p:tavLst>
                                    </p:anim>
                                    <p:anim calcmode="lin" valueType="num">
                                      <p:cBhvr additive="base">
                                        <p:cTn id="17" dur="500" fill="hold"/>
                                        <p:tgtEl>
                                          <p:spTgt spid="8090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9" grpId="0"/>
      <p:bldP spid="8149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65237" y="57210"/>
            <a:ext cx="5932272" cy="926555"/>
          </a:xfrm>
        </p:spPr>
        <p:txBody>
          <a:bodyPr/>
          <a:lstStyle/>
          <a:p>
            <a:r>
              <a:rPr kumimoji="1" lang="en-US" altLang="ja-JP" sz="2800" dirty="0" smtClean="0"/>
              <a:t>Recent &amp; Future accelerator neutrino experiments</a:t>
            </a:r>
            <a:endParaRPr kumimoji="1" lang="ja-JP" altLang="en-US" sz="2800" dirty="0"/>
          </a:p>
        </p:txBody>
      </p:sp>
      <p:sp>
        <p:nvSpPr>
          <p:cNvPr id="4" name="スライド番号プレースホルダー 3"/>
          <p:cNvSpPr>
            <a:spLocks noGrp="1"/>
          </p:cNvSpPr>
          <p:nvPr>
            <p:ph type="sldNum" sz="quarter" idx="12"/>
          </p:nvPr>
        </p:nvSpPr>
        <p:spPr/>
        <p:txBody>
          <a:bodyPr/>
          <a:lstStyle/>
          <a:p>
            <a:fld id="{EAC12621-DE6C-460E-B7DB-85B97E839AC0}" type="slidenum">
              <a:rPr kumimoji="1" lang="ja-JP" altLang="en-US" smtClean="0"/>
              <a:t>12</a:t>
            </a:fld>
            <a:endParaRPr kumimoji="1" lang="ja-JP" altLang="en-US"/>
          </a:p>
        </p:txBody>
      </p:sp>
      <p:graphicFrame>
        <p:nvGraphicFramePr>
          <p:cNvPr id="5" name="オブジェクト 4"/>
          <p:cNvGraphicFramePr>
            <a:graphicFrameLocks noChangeAspect="1"/>
          </p:cNvGraphicFramePr>
          <p:nvPr>
            <p:extLst>
              <p:ext uri="{D42A27DB-BD31-4B8C-83A1-F6EECF244321}">
                <p14:modId xmlns:p14="http://schemas.microsoft.com/office/powerpoint/2010/main" val="3533925807"/>
              </p:ext>
            </p:extLst>
          </p:nvPr>
        </p:nvGraphicFramePr>
        <p:xfrm>
          <a:off x="165237" y="1408191"/>
          <a:ext cx="8343637" cy="4975763"/>
        </p:xfrm>
        <a:graphic>
          <a:graphicData uri="http://schemas.openxmlformats.org/presentationml/2006/ole">
            <mc:AlternateContent xmlns:mc="http://schemas.openxmlformats.org/markup-compatibility/2006">
              <mc:Choice xmlns:v="urn:schemas-microsoft-com:vml" Requires="v">
                <p:oleObj spid="_x0000_s2082" name="Worksheet" r:id="rId4" imgW="12439708" imgH="7420389" progId="Excel.Sheet.12">
                  <p:embed/>
                </p:oleObj>
              </mc:Choice>
              <mc:Fallback>
                <p:oleObj name="Worksheet" r:id="rId4" imgW="12439708" imgH="7420389" progId="Excel.Sheet.12">
                  <p:embed/>
                  <p:pic>
                    <p:nvPicPr>
                      <p:cNvPr id="0" name=""/>
                      <p:cNvPicPr/>
                      <p:nvPr/>
                    </p:nvPicPr>
                    <p:blipFill>
                      <a:blip r:embed="rId5"/>
                      <a:stretch>
                        <a:fillRect/>
                      </a:stretch>
                    </p:blipFill>
                    <p:spPr>
                      <a:xfrm>
                        <a:off x="165237" y="1408191"/>
                        <a:ext cx="8343637" cy="4975763"/>
                      </a:xfrm>
                      <a:prstGeom prst="rect">
                        <a:avLst/>
                      </a:prstGeom>
                      <a:solidFill>
                        <a:schemeClr val="tx1"/>
                      </a:solidFill>
                      <a:ln>
                        <a:noFill/>
                      </a:ln>
                    </p:spPr>
                  </p:pic>
                </p:oleObj>
              </mc:Fallback>
            </mc:AlternateContent>
          </a:graphicData>
        </a:graphic>
      </p:graphicFrame>
      <p:sp>
        <p:nvSpPr>
          <p:cNvPr id="8" name="テキスト ボックス 7"/>
          <p:cNvSpPr txBox="1"/>
          <p:nvPr/>
        </p:nvSpPr>
        <p:spPr>
          <a:xfrm>
            <a:off x="1666640" y="1699114"/>
            <a:ext cx="3728906" cy="369332"/>
          </a:xfrm>
          <a:prstGeom prst="rect">
            <a:avLst/>
          </a:prstGeom>
          <a:noFill/>
        </p:spPr>
        <p:txBody>
          <a:bodyPr wrap="none" rtlCol="0">
            <a:spAutoFit/>
          </a:bodyPr>
          <a:lstStyle/>
          <a:p>
            <a:r>
              <a:rPr kumimoji="1" lang="en-US" altLang="ja-JP" dirty="0" smtClean="0">
                <a:solidFill>
                  <a:srgbClr val="FF0000"/>
                </a:solidFill>
              </a:rPr>
              <a:t>CERN-SPS(400GeV)</a:t>
            </a:r>
            <a:r>
              <a:rPr lang="en-US" altLang="ja-JP" dirty="0">
                <a:solidFill>
                  <a:schemeClr val="bg1"/>
                </a:solidFill>
              </a:rPr>
              <a:t> </a:t>
            </a:r>
            <a:r>
              <a:rPr lang="en-US" altLang="ja-JP" sz="1100" dirty="0">
                <a:solidFill>
                  <a:schemeClr val="bg1"/>
                </a:solidFill>
              </a:rPr>
              <a:t>&gt;1eV </a:t>
            </a:r>
            <a:r>
              <a:rPr lang="en-US" altLang="ja-JP" sz="1100" dirty="0">
                <a:solidFill>
                  <a:schemeClr val="bg1"/>
                </a:solidFill>
                <a:latin typeface="Symbol" panose="05050102010706020507" pitchFamily="18" charset="2"/>
              </a:rPr>
              <a:t>nt</a:t>
            </a:r>
            <a:r>
              <a:rPr lang="en-US" altLang="ja-JP" sz="1100" dirty="0">
                <a:solidFill>
                  <a:schemeClr val="bg1"/>
                </a:solidFill>
              </a:rPr>
              <a:t> </a:t>
            </a:r>
            <a:r>
              <a:rPr lang="en-US" altLang="ja-JP" sz="1100" dirty="0" err="1" smtClean="0">
                <a:solidFill>
                  <a:schemeClr val="bg1"/>
                </a:solidFill>
              </a:rPr>
              <a:t>osc</a:t>
            </a:r>
            <a:r>
              <a:rPr lang="en-US" altLang="ja-JP" sz="1100" dirty="0" smtClean="0">
                <a:solidFill>
                  <a:schemeClr val="bg1"/>
                </a:solidFill>
              </a:rPr>
              <a:t> search </a:t>
            </a:r>
            <a:endParaRPr kumimoji="1" lang="ja-JP" altLang="en-US" dirty="0">
              <a:solidFill>
                <a:srgbClr val="FF0000"/>
              </a:solidFill>
            </a:endParaRPr>
          </a:p>
        </p:txBody>
      </p:sp>
      <p:sp>
        <p:nvSpPr>
          <p:cNvPr id="9" name="テキスト ボックス 8"/>
          <p:cNvSpPr txBox="1"/>
          <p:nvPr/>
        </p:nvSpPr>
        <p:spPr>
          <a:xfrm>
            <a:off x="2841546" y="2271848"/>
            <a:ext cx="2853666" cy="369332"/>
          </a:xfrm>
          <a:prstGeom prst="rect">
            <a:avLst/>
          </a:prstGeom>
          <a:noFill/>
        </p:spPr>
        <p:txBody>
          <a:bodyPr wrap="none" rtlCol="0">
            <a:spAutoFit/>
          </a:bodyPr>
          <a:lstStyle/>
          <a:p>
            <a:r>
              <a:rPr kumimoji="1" lang="en-US" altLang="ja-JP" dirty="0" smtClean="0">
                <a:solidFill>
                  <a:srgbClr val="FF0000"/>
                </a:solidFill>
              </a:rPr>
              <a:t>FNAL </a:t>
            </a:r>
            <a:r>
              <a:rPr kumimoji="1" lang="en-US" altLang="ja-JP" dirty="0" err="1" smtClean="0">
                <a:solidFill>
                  <a:srgbClr val="FF0000"/>
                </a:solidFill>
              </a:rPr>
              <a:t>Tevatron</a:t>
            </a:r>
            <a:r>
              <a:rPr kumimoji="1" lang="en-US" altLang="ja-JP" dirty="0" smtClean="0">
                <a:solidFill>
                  <a:srgbClr val="FF0000"/>
                </a:solidFill>
              </a:rPr>
              <a:t>(800GeV)</a:t>
            </a:r>
            <a:endParaRPr kumimoji="1" lang="ja-JP" altLang="en-US" dirty="0">
              <a:solidFill>
                <a:srgbClr val="FF0000"/>
              </a:solidFill>
            </a:endParaRPr>
          </a:p>
        </p:txBody>
      </p:sp>
      <p:grpSp>
        <p:nvGrpSpPr>
          <p:cNvPr id="3" name="グループ化 2"/>
          <p:cNvGrpSpPr/>
          <p:nvPr/>
        </p:nvGrpSpPr>
        <p:grpSpPr>
          <a:xfrm>
            <a:off x="666656" y="2757711"/>
            <a:ext cx="5636782" cy="994482"/>
            <a:chOff x="666656" y="2757711"/>
            <a:chExt cx="5636782" cy="994482"/>
          </a:xfrm>
        </p:grpSpPr>
        <p:sp>
          <p:nvSpPr>
            <p:cNvPr id="11" name="角丸四角形 10"/>
            <p:cNvSpPr/>
            <p:nvPr/>
          </p:nvSpPr>
          <p:spPr>
            <a:xfrm>
              <a:off x="666656" y="2806262"/>
              <a:ext cx="4216150" cy="94593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2699566" y="2757711"/>
              <a:ext cx="3603872" cy="369332"/>
            </a:xfrm>
            <a:prstGeom prst="rect">
              <a:avLst/>
            </a:prstGeom>
            <a:noFill/>
          </p:spPr>
          <p:txBody>
            <a:bodyPr wrap="none" rtlCol="0">
              <a:spAutoFit/>
            </a:bodyPr>
            <a:lstStyle/>
            <a:p>
              <a:r>
                <a:rPr kumimoji="1" lang="en-US" altLang="ja-JP" dirty="0" smtClean="0">
                  <a:solidFill>
                    <a:schemeClr val="bg1"/>
                  </a:solidFill>
                </a:rPr>
                <a:t>First gen LBL</a:t>
              </a:r>
              <a:r>
                <a:rPr kumimoji="1" lang="en-US" altLang="ja-JP" sz="1200" dirty="0" smtClean="0">
                  <a:solidFill>
                    <a:schemeClr val="bg1"/>
                  </a:solidFill>
                </a:rPr>
                <a:t> (confirmation of </a:t>
              </a:r>
              <a:r>
                <a:rPr kumimoji="1" lang="en-US" altLang="ja-JP" sz="1200" dirty="0" err="1" smtClean="0">
                  <a:solidFill>
                    <a:schemeClr val="bg1"/>
                  </a:solidFill>
                </a:rPr>
                <a:t>Atm</a:t>
              </a:r>
              <a:r>
                <a:rPr kumimoji="1" lang="en-US" altLang="ja-JP" sz="1200" dirty="0" smtClean="0">
                  <a:solidFill>
                    <a:schemeClr val="bg1"/>
                  </a:solidFill>
                </a:rPr>
                <a:t>-</a:t>
              </a:r>
              <a:r>
                <a:rPr kumimoji="1" lang="en-US" altLang="ja-JP" sz="1200" dirty="0" smtClean="0">
                  <a:solidFill>
                    <a:schemeClr val="bg1"/>
                  </a:solidFill>
                  <a:latin typeface="Symbol" panose="05050102010706020507" pitchFamily="18" charset="2"/>
                </a:rPr>
                <a:t>n</a:t>
              </a:r>
              <a:r>
                <a:rPr kumimoji="1" lang="en-US" altLang="ja-JP" sz="1200" dirty="0" smtClean="0">
                  <a:solidFill>
                    <a:schemeClr val="bg1"/>
                  </a:solidFill>
                </a:rPr>
                <a:t> </a:t>
              </a:r>
              <a:r>
                <a:rPr kumimoji="1" lang="en-US" altLang="ja-JP" sz="1200" dirty="0" err="1" smtClean="0">
                  <a:solidFill>
                    <a:schemeClr val="bg1"/>
                  </a:solidFill>
                </a:rPr>
                <a:t>osc</a:t>
              </a:r>
              <a:r>
                <a:rPr kumimoji="1" lang="en-US" altLang="ja-JP" sz="1200" dirty="0" smtClean="0">
                  <a:solidFill>
                    <a:schemeClr val="bg1"/>
                  </a:solidFill>
                </a:rPr>
                <a:t>)</a:t>
              </a:r>
              <a:endParaRPr kumimoji="1" lang="ja-JP" altLang="en-US" sz="1200" dirty="0">
                <a:solidFill>
                  <a:schemeClr val="bg1"/>
                </a:solidFill>
              </a:endParaRPr>
            </a:p>
          </p:txBody>
        </p:sp>
      </p:grpSp>
      <p:grpSp>
        <p:nvGrpSpPr>
          <p:cNvPr id="6" name="グループ化 5"/>
          <p:cNvGrpSpPr/>
          <p:nvPr/>
        </p:nvGrpSpPr>
        <p:grpSpPr>
          <a:xfrm>
            <a:off x="3539183" y="3776764"/>
            <a:ext cx="3492238" cy="1209644"/>
            <a:chOff x="3539183" y="3776764"/>
            <a:chExt cx="3492238" cy="1209644"/>
          </a:xfrm>
        </p:grpSpPr>
        <p:sp>
          <p:nvSpPr>
            <p:cNvPr id="14" name="角丸四角形 13"/>
            <p:cNvSpPr/>
            <p:nvPr/>
          </p:nvSpPr>
          <p:spPr>
            <a:xfrm>
              <a:off x="3550281" y="3776764"/>
              <a:ext cx="3481140" cy="120964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3539183" y="4069360"/>
              <a:ext cx="3057247" cy="538609"/>
            </a:xfrm>
            <a:prstGeom prst="rect">
              <a:avLst/>
            </a:prstGeom>
            <a:noFill/>
          </p:spPr>
          <p:txBody>
            <a:bodyPr wrap="none" rtlCol="0">
              <a:spAutoFit/>
            </a:bodyPr>
            <a:lstStyle/>
            <a:p>
              <a:r>
                <a:rPr kumimoji="1" lang="en-US" altLang="ja-JP" dirty="0" smtClean="0">
                  <a:solidFill>
                    <a:schemeClr val="bg1"/>
                  </a:solidFill>
                </a:rPr>
                <a:t>2</a:t>
              </a:r>
              <a:r>
                <a:rPr kumimoji="1" lang="en-US" altLang="ja-JP" baseline="30000" dirty="0" smtClean="0">
                  <a:solidFill>
                    <a:schemeClr val="bg1"/>
                  </a:solidFill>
                </a:rPr>
                <a:t>nd</a:t>
              </a:r>
              <a:r>
                <a:rPr kumimoji="1" lang="en-US" altLang="ja-JP" dirty="0" smtClean="0">
                  <a:solidFill>
                    <a:schemeClr val="bg1"/>
                  </a:solidFill>
                </a:rPr>
                <a:t> gen </a:t>
              </a:r>
              <a:r>
                <a:rPr kumimoji="1" lang="en-US" altLang="ja-JP" dirty="0" err="1" smtClean="0">
                  <a:solidFill>
                    <a:schemeClr val="bg1"/>
                  </a:solidFill>
                </a:rPr>
                <a:t>superbeam</a:t>
              </a:r>
              <a:r>
                <a:rPr kumimoji="1" lang="en-US" altLang="ja-JP" dirty="0" smtClean="0">
                  <a:solidFill>
                    <a:schemeClr val="bg1"/>
                  </a:solidFill>
                </a:rPr>
                <a:t> expr. </a:t>
              </a:r>
            </a:p>
            <a:p>
              <a:r>
                <a:rPr kumimoji="1" lang="en-US" altLang="ja-JP" sz="1100" dirty="0" smtClean="0">
                  <a:solidFill>
                    <a:schemeClr val="bg1"/>
                  </a:solidFill>
                </a:rPr>
                <a:t>(for sub-leading effects)</a:t>
              </a:r>
              <a:endParaRPr kumimoji="1" lang="ja-JP" altLang="en-US" sz="900" dirty="0">
                <a:solidFill>
                  <a:schemeClr val="bg1"/>
                </a:solidFill>
              </a:endParaRPr>
            </a:p>
          </p:txBody>
        </p:sp>
      </p:grpSp>
      <p:grpSp>
        <p:nvGrpSpPr>
          <p:cNvPr id="7" name="グループ化 6"/>
          <p:cNvGrpSpPr/>
          <p:nvPr/>
        </p:nvGrpSpPr>
        <p:grpSpPr>
          <a:xfrm>
            <a:off x="5883444" y="4044030"/>
            <a:ext cx="3066865" cy="1616921"/>
            <a:chOff x="5883444" y="4044030"/>
            <a:chExt cx="3066865" cy="1616921"/>
          </a:xfrm>
        </p:grpSpPr>
        <p:sp>
          <p:nvSpPr>
            <p:cNvPr id="16" name="角丸四角形 15"/>
            <p:cNvSpPr/>
            <p:nvPr/>
          </p:nvSpPr>
          <p:spPr>
            <a:xfrm>
              <a:off x="6481880" y="4044030"/>
              <a:ext cx="2171137" cy="120964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5883444" y="5291619"/>
              <a:ext cx="3066865" cy="369332"/>
            </a:xfrm>
            <a:prstGeom prst="rect">
              <a:avLst/>
            </a:prstGeom>
            <a:solidFill>
              <a:srgbClr val="FFFF00"/>
            </a:solidFill>
          </p:spPr>
          <p:txBody>
            <a:bodyPr wrap="none" rtlCol="0">
              <a:spAutoFit/>
            </a:bodyPr>
            <a:lstStyle/>
            <a:p>
              <a:r>
                <a:rPr kumimoji="1" lang="en-US" altLang="ja-JP" dirty="0" smtClean="0">
                  <a:solidFill>
                    <a:schemeClr val="bg1"/>
                  </a:solidFill>
                </a:rPr>
                <a:t>3</a:t>
              </a:r>
              <a:r>
                <a:rPr kumimoji="1" lang="en-US" altLang="ja-JP" baseline="30000" dirty="0" smtClean="0">
                  <a:solidFill>
                    <a:schemeClr val="bg1"/>
                  </a:solidFill>
                </a:rPr>
                <a:t>rd</a:t>
              </a:r>
              <a:r>
                <a:rPr kumimoji="1" lang="en-US" altLang="ja-JP" dirty="0" smtClean="0">
                  <a:solidFill>
                    <a:schemeClr val="bg1"/>
                  </a:solidFill>
                </a:rPr>
                <a:t> gen for CPV &amp; beyond</a:t>
              </a:r>
              <a:endParaRPr kumimoji="1" lang="ja-JP" altLang="en-US" sz="900" dirty="0">
                <a:solidFill>
                  <a:schemeClr val="bg1"/>
                </a:solidFill>
              </a:endParaRPr>
            </a:p>
          </p:txBody>
        </p:sp>
      </p:grpSp>
      <p:grpSp>
        <p:nvGrpSpPr>
          <p:cNvPr id="22" name="グループ化 21"/>
          <p:cNvGrpSpPr/>
          <p:nvPr/>
        </p:nvGrpSpPr>
        <p:grpSpPr>
          <a:xfrm>
            <a:off x="4501502" y="978145"/>
            <a:ext cx="699230" cy="5639938"/>
            <a:chOff x="4501502" y="978145"/>
            <a:chExt cx="699230" cy="5639938"/>
          </a:xfrm>
        </p:grpSpPr>
        <p:cxnSp>
          <p:nvCxnSpPr>
            <p:cNvPr id="13" name="直線コネクタ 12"/>
            <p:cNvCxnSpPr/>
            <p:nvPr/>
          </p:nvCxnSpPr>
          <p:spPr>
            <a:xfrm>
              <a:off x="4851117" y="1267485"/>
              <a:ext cx="33294" cy="535059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テキスト ボックス 17"/>
            <p:cNvSpPr txBox="1"/>
            <p:nvPr/>
          </p:nvSpPr>
          <p:spPr>
            <a:xfrm>
              <a:off x="4501502" y="978145"/>
              <a:ext cx="699230" cy="369332"/>
            </a:xfrm>
            <a:prstGeom prst="rect">
              <a:avLst/>
            </a:prstGeom>
            <a:noFill/>
          </p:spPr>
          <p:txBody>
            <a:bodyPr wrap="none" rtlCol="0">
              <a:spAutoFit/>
            </a:bodyPr>
            <a:lstStyle/>
            <a:p>
              <a:r>
                <a:rPr kumimoji="1" lang="en-US" altLang="ja-JP" dirty="0" smtClean="0"/>
                <a:t>Now</a:t>
              </a:r>
              <a:endParaRPr kumimoji="1" lang="ja-JP" altLang="en-US" dirty="0"/>
            </a:p>
          </p:txBody>
        </p:sp>
      </p:grpSp>
      <p:sp>
        <p:nvSpPr>
          <p:cNvPr id="19" name="テキスト ボックス 18"/>
          <p:cNvSpPr txBox="1"/>
          <p:nvPr/>
        </p:nvSpPr>
        <p:spPr>
          <a:xfrm>
            <a:off x="1599755" y="5328234"/>
            <a:ext cx="2318263" cy="253916"/>
          </a:xfrm>
          <a:prstGeom prst="rect">
            <a:avLst/>
          </a:prstGeom>
          <a:noFill/>
        </p:spPr>
        <p:txBody>
          <a:bodyPr wrap="none" rtlCol="0">
            <a:spAutoFit/>
          </a:bodyPr>
          <a:lstStyle/>
          <a:p>
            <a:r>
              <a:rPr kumimoji="1" lang="en-US" altLang="ja-JP" sz="1050" dirty="0" smtClean="0">
                <a:solidFill>
                  <a:schemeClr val="bg1"/>
                </a:solidFill>
              </a:rPr>
              <a:t>Evidence of app @~1eV</a:t>
            </a:r>
            <a:r>
              <a:rPr kumimoji="1" lang="en-US" altLang="ja-JP" sz="1050" baseline="30000" dirty="0" smtClean="0">
                <a:solidFill>
                  <a:schemeClr val="bg1"/>
                </a:solidFill>
              </a:rPr>
              <a:t>2</a:t>
            </a:r>
            <a:r>
              <a:rPr lang="en-US" altLang="ja-JP" sz="1050" dirty="0">
                <a:solidFill>
                  <a:schemeClr val="bg1"/>
                </a:solidFill>
              </a:rPr>
              <a:t> </a:t>
            </a:r>
            <a:r>
              <a:rPr kumimoji="1" lang="en-US" altLang="ja-JP" sz="1050" dirty="0" smtClean="0">
                <a:solidFill>
                  <a:schemeClr val="bg1"/>
                </a:solidFill>
              </a:rPr>
              <a:t>Sterile?</a:t>
            </a:r>
            <a:endParaRPr kumimoji="1" lang="ja-JP" altLang="en-US" sz="1050" dirty="0">
              <a:solidFill>
                <a:schemeClr val="bg1"/>
              </a:solidFill>
            </a:endParaRPr>
          </a:p>
        </p:txBody>
      </p:sp>
      <p:sp>
        <p:nvSpPr>
          <p:cNvPr id="20" name="正方形/長方形 19"/>
          <p:cNvSpPr/>
          <p:nvPr/>
        </p:nvSpPr>
        <p:spPr>
          <a:xfrm>
            <a:off x="4501502" y="3139719"/>
            <a:ext cx="1125227" cy="176543"/>
          </a:xfrm>
          <a:prstGeom prst="rect">
            <a:avLst/>
          </a:prstGeom>
          <a:solidFill>
            <a:srgbClr val="00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4851117" y="3117386"/>
            <a:ext cx="728084" cy="261610"/>
          </a:xfrm>
          <a:prstGeom prst="rect">
            <a:avLst/>
          </a:prstGeom>
          <a:noFill/>
        </p:spPr>
        <p:txBody>
          <a:bodyPr wrap="none" rtlCol="0">
            <a:spAutoFit/>
          </a:bodyPr>
          <a:lstStyle/>
          <a:p>
            <a:r>
              <a:rPr kumimoji="1" lang="en-US" altLang="ja-JP" sz="1050" dirty="0" smtClean="0">
                <a:solidFill>
                  <a:schemeClr val="bg1"/>
                </a:solidFill>
              </a:rPr>
              <a:t>MINOS+</a:t>
            </a:r>
            <a:endParaRPr kumimoji="1" lang="ja-JP" altLang="en-US" sz="1050" dirty="0">
              <a:solidFill>
                <a:schemeClr val="bg1"/>
              </a:solidFill>
            </a:endParaRPr>
          </a:p>
        </p:txBody>
      </p:sp>
    </p:spTree>
    <p:extLst>
      <p:ext uri="{BB962C8B-B14F-4D97-AF65-F5344CB8AC3E}">
        <p14:creationId xmlns:p14="http://schemas.microsoft.com/office/powerpoint/2010/main" val="3721545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20726" y="157644"/>
            <a:ext cx="7055380" cy="1400530"/>
          </a:xfrm>
        </p:spPr>
        <p:txBody>
          <a:bodyPr/>
          <a:lstStyle/>
          <a:p>
            <a:r>
              <a:rPr kumimoji="1" lang="en-US" altLang="ja-JP" dirty="0" smtClean="0"/>
              <a:t>K2K Proposal in 1995</a:t>
            </a:r>
            <a:endParaRPr kumimoji="1" lang="ja-JP" altLang="en-US" dirty="0"/>
          </a:p>
        </p:txBody>
      </p:sp>
      <p:sp>
        <p:nvSpPr>
          <p:cNvPr id="3" name="コンテンツ プレースホルダー 2"/>
          <p:cNvSpPr>
            <a:spLocks noGrp="1"/>
          </p:cNvSpPr>
          <p:nvPr>
            <p:ph idx="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EAC12621-DE6C-460E-B7DB-85B97E839AC0}" type="slidenum">
              <a:rPr kumimoji="1" lang="ja-JP" altLang="en-US" smtClean="0"/>
              <a:t>13</a:t>
            </a:fld>
            <a:endParaRPr kumimoji="1" lang="ja-JP" altLang="en-US"/>
          </a:p>
        </p:txBody>
      </p:sp>
      <p:pic>
        <p:nvPicPr>
          <p:cNvPr id="5" name="図 4"/>
          <p:cNvPicPr>
            <a:picLocks noChangeAspect="1"/>
          </p:cNvPicPr>
          <p:nvPr/>
        </p:nvPicPr>
        <p:blipFill>
          <a:blip r:embed="rId2"/>
          <a:stretch>
            <a:fillRect/>
          </a:stretch>
        </p:blipFill>
        <p:spPr>
          <a:xfrm>
            <a:off x="0" y="1518082"/>
            <a:ext cx="4663309" cy="4233326"/>
          </a:xfrm>
          <a:prstGeom prst="rect">
            <a:avLst/>
          </a:prstGeom>
        </p:spPr>
      </p:pic>
      <p:pic>
        <p:nvPicPr>
          <p:cNvPr id="6" name="図 5"/>
          <p:cNvPicPr>
            <a:picLocks noChangeAspect="1"/>
          </p:cNvPicPr>
          <p:nvPr/>
        </p:nvPicPr>
        <p:blipFill>
          <a:blip r:embed="rId3"/>
          <a:stretch>
            <a:fillRect/>
          </a:stretch>
        </p:blipFill>
        <p:spPr>
          <a:xfrm>
            <a:off x="4559649" y="1063423"/>
            <a:ext cx="4584351" cy="5282640"/>
          </a:xfrm>
          <a:prstGeom prst="rect">
            <a:avLst/>
          </a:prstGeom>
        </p:spPr>
      </p:pic>
      <p:sp>
        <p:nvSpPr>
          <p:cNvPr id="7" name="テキスト ボックス 6"/>
          <p:cNvSpPr txBox="1"/>
          <p:nvPr/>
        </p:nvSpPr>
        <p:spPr>
          <a:xfrm>
            <a:off x="232234" y="5882901"/>
            <a:ext cx="3810659" cy="830997"/>
          </a:xfrm>
          <a:prstGeom prst="rect">
            <a:avLst/>
          </a:prstGeom>
          <a:noFill/>
        </p:spPr>
        <p:txBody>
          <a:bodyPr wrap="none" rtlCol="0">
            <a:spAutoFit/>
          </a:bodyPr>
          <a:lstStyle/>
          <a:p>
            <a:r>
              <a:rPr kumimoji="1" lang="en-US" altLang="ja-JP" sz="2400" dirty="0" err="1" smtClean="0"/>
              <a:t>Spokesperson:Nishikawa</a:t>
            </a:r>
            <a:endParaRPr kumimoji="1" lang="en-US" altLang="ja-JP" sz="2400" dirty="0" smtClean="0"/>
          </a:p>
          <a:p>
            <a:r>
              <a:rPr lang="en-US" altLang="ja-JP" sz="2400" dirty="0" smtClean="0"/>
              <a:t>64 from Japan, US.</a:t>
            </a:r>
            <a:endParaRPr kumimoji="1" lang="ja-JP" altLang="en-US" sz="2400" dirty="0"/>
          </a:p>
        </p:txBody>
      </p:sp>
    </p:spTree>
    <p:extLst>
      <p:ext uri="{BB962C8B-B14F-4D97-AF65-F5344CB8AC3E}">
        <p14:creationId xmlns:p14="http://schemas.microsoft.com/office/powerpoint/2010/main" val="198888723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5" name="コンテンツ プレースホルダー 4"/>
          <p:cNvPicPr>
            <a:picLocks noGrp="1" noChangeAspect="1"/>
          </p:cNvPicPr>
          <p:nvPr>
            <p:ph idx="1"/>
          </p:nvPr>
        </p:nvPicPr>
        <p:blipFill>
          <a:blip r:embed="rId2"/>
          <a:stretch>
            <a:fillRect/>
          </a:stretch>
        </p:blipFill>
        <p:spPr>
          <a:xfrm>
            <a:off x="419033" y="995363"/>
            <a:ext cx="8094557" cy="5376862"/>
          </a:xfrm>
          <a:prstGeom prst="rect">
            <a:avLst/>
          </a:prstGeom>
        </p:spPr>
      </p:pic>
      <p:sp>
        <p:nvSpPr>
          <p:cNvPr id="4" name="スライド番号プレースホルダー 3"/>
          <p:cNvSpPr>
            <a:spLocks noGrp="1"/>
          </p:cNvSpPr>
          <p:nvPr>
            <p:ph type="sldNum" sz="quarter" idx="12"/>
          </p:nvPr>
        </p:nvSpPr>
        <p:spPr/>
        <p:txBody>
          <a:bodyPr/>
          <a:lstStyle/>
          <a:p>
            <a:fld id="{EAC12621-DE6C-460E-B7DB-85B97E839AC0}" type="slidenum">
              <a:rPr kumimoji="1" lang="ja-JP" altLang="en-US" smtClean="0"/>
              <a:t>14</a:t>
            </a:fld>
            <a:endParaRPr kumimoji="1" lang="ja-JP" altLang="en-US"/>
          </a:p>
        </p:txBody>
      </p:sp>
    </p:spTree>
    <p:extLst>
      <p:ext uri="{BB962C8B-B14F-4D97-AF65-F5344CB8AC3E}">
        <p14:creationId xmlns:p14="http://schemas.microsoft.com/office/powerpoint/2010/main" val="24563510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スライド番号プレースホルダー 5"/>
          <p:cNvSpPr>
            <a:spLocks noGrp="1"/>
          </p:cNvSpPr>
          <p:nvPr>
            <p:ph type="sldNum" sz="quarter" idx="12"/>
          </p:nvPr>
        </p:nvSpPr>
        <p:spPr/>
        <p:txBody>
          <a:bodyPr/>
          <a:lstStyle/>
          <a:p>
            <a:fld id="{DF79C38C-7574-4DAE-84A4-BF734448FD2D}" type="slidenum">
              <a:rPr lang="en-US" altLang="ja-JP">
                <a:solidFill>
                  <a:srgbClr val="000000"/>
                </a:solidFill>
              </a:rPr>
              <a:pPr/>
              <a:t>15</a:t>
            </a:fld>
            <a:endParaRPr lang="en-US" altLang="ja-JP">
              <a:solidFill>
                <a:srgbClr val="000000"/>
              </a:solidFill>
            </a:endParaRPr>
          </a:p>
        </p:txBody>
      </p:sp>
      <p:pic>
        <p:nvPicPr>
          <p:cNvPr id="107522" name="Picture 2" descr="title-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1773238"/>
            <a:ext cx="9144000" cy="2803525"/>
          </a:xfrm>
          <a:prstGeom prst="rect">
            <a:avLst/>
          </a:prstGeom>
          <a:noFill/>
          <a:extLst>
            <a:ext uri="{909E8E84-426E-40dd-AFC4-6F175D3DCCD1}">
              <a14:hiddenFill xmlns:a14="http://schemas.microsoft.com/office/drawing/2010/main">
                <a:solidFill>
                  <a:srgbClr val="FFFFFF"/>
                </a:solidFill>
              </a14:hiddenFill>
            </a:ext>
          </a:extLst>
        </p:spPr>
      </p:pic>
      <p:sp>
        <p:nvSpPr>
          <p:cNvPr id="107523" name="Rectangle 3"/>
          <p:cNvSpPr>
            <a:spLocks noGrp="1" noChangeArrowheads="1"/>
          </p:cNvSpPr>
          <p:nvPr>
            <p:ph type="title"/>
          </p:nvPr>
        </p:nvSpPr>
        <p:spPr>
          <a:xfrm>
            <a:off x="827088" y="0"/>
            <a:ext cx="7489825" cy="692150"/>
          </a:xfrm>
        </p:spPr>
        <p:txBody>
          <a:bodyPr/>
          <a:lstStyle/>
          <a:p>
            <a:r>
              <a:rPr lang="en-US" altLang="ja-JP" b="0"/>
              <a:t>K2K experiment</a:t>
            </a:r>
          </a:p>
        </p:txBody>
      </p:sp>
      <p:sp>
        <p:nvSpPr>
          <p:cNvPr id="107524" name="Rectangle 4"/>
          <p:cNvSpPr>
            <a:spLocks noGrp="1" noChangeArrowheads="1"/>
          </p:cNvSpPr>
          <p:nvPr>
            <p:ph type="body" idx="1"/>
          </p:nvPr>
        </p:nvSpPr>
        <p:spPr>
          <a:xfrm>
            <a:off x="395288" y="692150"/>
            <a:ext cx="8424862" cy="598488"/>
          </a:xfrm>
        </p:spPr>
        <p:txBody>
          <a:bodyPr/>
          <a:lstStyle/>
          <a:p>
            <a:pPr>
              <a:buFontTx/>
              <a:buNone/>
            </a:pPr>
            <a:r>
              <a:rPr lang="en-US" altLang="ja-JP" sz="2800">
                <a:solidFill>
                  <a:srgbClr val="FF0000"/>
                </a:solidFill>
              </a:rPr>
              <a:t>First long baseline</a:t>
            </a:r>
            <a:r>
              <a:rPr lang="en-US" altLang="ja-JP" sz="2800"/>
              <a:t> </a:t>
            </a:r>
            <a:r>
              <a:rPr lang="en-US" altLang="ja-JP" sz="2800">
                <a:solidFill>
                  <a:srgbClr val="FF0000"/>
                </a:solidFill>
              </a:rPr>
              <a:t>(</a:t>
            </a:r>
            <a:r>
              <a:rPr lang="en-US" altLang="ja-JP" sz="2800" b="1" i="1" u="sng">
                <a:solidFill>
                  <a:srgbClr val="FF0000"/>
                </a:solidFill>
              </a:rPr>
              <a:t>250</a:t>
            </a:r>
            <a:r>
              <a:rPr lang="en-US" altLang="ja-JP" sz="2800" b="1" u="sng">
                <a:solidFill>
                  <a:srgbClr val="FF0000"/>
                </a:solidFill>
              </a:rPr>
              <a:t>km</a:t>
            </a:r>
            <a:r>
              <a:rPr lang="en-US" altLang="ja-JP" sz="2800">
                <a:solidFill>
                  <a:srgbClr val="FF0000"/>
                </a:solidFill>
              </a:rPr>
              <a:t>)</a:t>
            </a:r>
            <a:r>
              <a:rPr lang="en-US" altLang="ja-JP" sz="2800"/>
              <a:t> neutrino experiment.</a:t>
            </a:r>
          </a:p>
        </p:txBody>
      </p:sp>
      <p:sp>
        <p:nvSpPr>
          <p:cNvPr id="107525" name="Text Box 5"/>
          <p:cNvSpPr txBox="1">
            <a:spLocks noChangeArrowheads="1"/>
          </p:cNvSpPr>
          <p:nvPr/>
        </p:nvSpPr>
        <p:spPr bwMode="auto">
          <a:xfrm>
            <a:off x="6832600" y="3959225"/>
            <a:ext cx="2235200" cy="1562100"/>
          </a:xfrm>
          <a:prstGeom prst="rect">
            <a:avLst/>
          </a:prstGeom>
          <a:solidFill>
            <a:srgbClr val="00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ja-JP" sz="2400" b="1" smtClean="0">
                <a:solidFill>
                  <a:srgbClr val="000000"/>
                </a:solidFill>
                <a:latin typeface="Times New Roman" panose="02020603050405020304" pitchFamily="18" charset="0"/>
              </a:rPr>
              <a:t>12GeV PS</a:t>
            </a:r>
          </a:p>
          <a:p>
            <a:pPr fontAlgn="base">
              <a:spcBef>
                <a:spcPct val="0"/>
              </a:spcBef>
              <a:spcAft>
                <a:spcPct val="0"/>
              </a:spcAft>
              <a:buSzPct val="40000"/>
              <a:buFont typeface="Wingdings" panose="05000000000000000000" pitchFamily="2" charset="2"/>
              <a:buChar char="l"/>
            </a:pPr>
            <a:r>
              <a:rPr lang="en-US" altLang="ja-JP" sz="2400" b="1" smtClean="0">
                <a:solidFill>
                  <a:srgbClr val="000000"/>
                </a:solidFill>
                <a:latin typeface="Symbol" panose="05050102010706020507" pitchFamily="18" charset="2"/>
              </a:rPr>
              <a:t> n</a:t>
            </a:r>
            <a:r>
              <a:rPr lang="en-US" altLang="ja-JP" sz="2400" b="1" baseline="-25000" smtClean="0">
                <a:solidFill>
                  <a:srgbClr val="000000"/>
                </a:solidFill>
                <a:latin typeface="Symbol" panose="05050102010706020507" pitchFamily="18" charset="2"/>
              </a:rPr>
              <a:t>m</a:t>
            </a:r>
            <a:r>
              <a:rPr lang="en-US" altLang="ja-JP" sz="2400" b="1" smtClean="0">
                <a:solidFill>
                  <a:srgbClr val="000000"/>
                </a:solidFill>
                <a:latin typeface="Times New Roman" panose="02020603050405020304" pitchFamily="18" charset="0"/>
              </a:rPr>
              <a:t> beam </a:t>
            </a:r>
          </a:p>
          <a:p>
            <a:pPr fontAlgn="base">
              <a:spcBef>
                <a:spcPct val="0"/>
              </a:spcBef>
              <a:spcAft>
                <a:spcPct val="0"/>
              </a:spcAft>
              <a:buSzPct val="40000"/>
              <a:buFont typeface="Wingdings" panose="05000000000000000000" pitchFamily="2" charset="2"/>
              <a:buChar char="l"/>
            </a:pPr>
            <a:r>
              <a:rPr lang="en-US" altLang="ja-JP" sz="2400" b="1" smtClean="0">
                <a:solidFill>
                  <a:srgbClr val="000000"/>
                </a:solidFill>
                <a:latin typeface="Times New Roman" panose="02020603050405020304" pitchFamily="18" charset="0"/>
              </a:rPr>
              <a:t> Beam monitor</a:t>
            </a:r>
          </a:p>
          <a:p>
            <a:pPr fontAlgn="base">
              <a:spcBef>
                <a:spcPct val="0"/>
              </a:spcBef>
              <a:spcAft>
                <a:spcPct val="0"/>
              </a:spcAft>
              <a:buSzPct val="40000"/>
              <a:buFont typeface="Wingdings" panose="05000000000000000000" pitchFamily="2" charset="2"/>
              <a:buChar char="l"/>
            </a:pPr>
            <a:r>
              <a:rPr lang="en-US" altLang="ja-JP" sz="2400" b="1" smtClean="0">
                <a:solidFill>
                  <a:srgbClr val="000000"/>
                </a:solidFill>
                <a:latin typeface="Times New Roman" panose="02020603050405020304" pitchFamily="18" charset="0"/>
              </a:rPr>
              <a:t> Near detector</a:t>
            </a:r>
          </a:p>
        </p:txBody>
      </p:sp>
      <p:sp>
        <p:nvSpPr>
          <p:cNvPr id="107526" name="Text Box 6"/>
          <p:cNvSpPr txBox="1">
            <a:spLocks noChangeArrowheads="1"/>
          </p:cNvSpPr>
          <p:nvPr/>
        </p:nvSpPr>
        <p:spPr bwMode="auto">
          <a:xfrm>
            <a:off x="254000" y="4389438"/>
            <a:ext cx="2984500" cy="831850"/>
          </a:xfrm>
          <a:prstGeom prst="rect">
            <a:avLst/>
          </a:prstGeom>
          <a:solidFill>
            <a:srgbClr val="FF99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ja-JP" sz="2400" b="1" smtClean="0">
                <a:solidFill>
                  <a:srgbClr val="000000"/>
                </a:solidFill>
                <a:latin typeface="Times New Roman" panose="02020603050405020304" pitchFamily="18" charset="0"/>
              </a:rPr>
              <a:t>50 kton Water</a:t>
            </a:r>
          </a:p>
          <a:p>
            <a:pPr fontAlgn="base">
              <a:spcBef>
                <a:spcPct val="0"/>
              </a:spcBef>
              <a:spcAft>
                <a:spcPct val="0"/>
              </a:spcAft>
            </a:pPr>
            <a:r>
              <a:rPr lang="en-US" altLang="ja-JP" sz="2400" b="1" smtClean="0">
                <a:solidFill>
                  <a:srgbClr val="000000"/>
                </a:solidFill>
                <a:latin typeface="Times New Roman" panose="02020603050405020304" pitchFamily="18" charset="0"/>
              </a:rPr>
              <a:t> Cherenkov detector</a:t>
            </a:r>
          </a:p>
        </p:txBody>
      </p:sp>
      <p:sp>
        <p:nvSpPr>
          <p:cNvPr id="107527" name="Text Box 7"/>
          <p:cNvSpPr txBox="1">
            <a:spLocks noChangeArrowheads="1"/>
          </p:cNvSpPr>
          <p:nvPr/>
        </p:nvSpPr>
        <p:spPr bwMode="auto">
          <a:xfrm>
            <a:off x="1892300" y="1270000"/>
            <a:ext cx="4556125" cy="4667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ja-JP" sz="2400" smtClean="0">
                <a:solidFill>
                  <a:srgbClr val="000000"/>
                </a:solidFill>
                <a:latin typeface="Symbol" panose="05050102010706020507" pitchFamily="18" charset="2"/>
              </a:rPr>
              <a:t>n</a:t>
            </a:r>
            <a:r>
              <a:rPr lang="en-US" altLang="ja-JP" sz="2400" baseline="-25000" smtClean="0">
                <a:solidFill>
                  <a:srgbClr val="000000"/>
                </a:solidFill>
                <a:latin typeface="Symbol" panose="05050102010706020507" pitchFamily="18" charset="2"/>
              </a:rPr>
              <a:t>m</a:t>
            </a:r>
            <a:r>
              <a:rPr lang="en-US" altLang="ja-JP" sz="2400" smtClean="0">
                <a:solidFill>
                  <a:srgbClr val="000000"/>
                </a:solidFill>
                <a:latin typeface="Times New Roman" panose="02020603050405020304" pitchFamily="18" charset="0"/>
              </a:rPr>
              <a:t> disappearance and </a:t>
            </a:r>
            <a:r>
              <a:rPr lang="en-US" altLang="ja-JP" sz="2400" smtClean="0">
                <a:solidFill>
                  <a:srgbClr val="000000"/>
                </a:solidFill>
                <a:latin typeface="Symbol" panose="05050102010706020507" pitchFamily="18" charset="2"/>
              </a:rPr>
              <a:t>n</a:t>
            </a:r>
            <a:r>
              <a:rPr lang="en-US" altLang="ja-JP" sz="2400" baseline="-25000" smtClean="0">
                <a:solidFill>
                  <a:srgbClr val="000000"/>
                </a:solidFill>
                <a:latin typeface="Times New Roman" panose="02020603050405020304" pitchFamily="18" charset="0"/>
              </a:rPr>
              <a:t>e</a:t>
            </a:r>
            <a:r>
              <a:rPr lang="en-US" altLang="ja-JP" sz="2400" smtClean="0">
                <a:solidFill>
                  <a:srgbClr val="000000"/>
                </a:solidFill>
                <a:latin typeface="Times New Roman" panose="02020603050405020304" pitchFamily="18" charset="0"/>
              </a:rPr>
              <a:t> appearance</a:t>
            </a:r>
          </a:p>
        </p:txBody>
      </p:sp>
      <p:sp>
        <p:nvSpPr>
          <p:cNvPr id="107528" name="Text Box 8"/>
          <p:cNvSpPr txBox="1">
            <a:spLocks noChangeArrowheads="1"/>
          </p:cNvSpPr>
          <p:nvPr/>
        </p:nvSpPr>
        <p:spPr bwMode="auto">
          <a:xfrm>
            <a:off x="3878263" y="2786063"/>
            <a:ext cx="1212850" cy="5191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ja-JP" sz="2800" b="1" smtClean="0">
                <a:solidFill>
                  <a:srgbClr val="FFFFFF"/>
                </a:solidFill>
                <a:latin typeface="Times New Roman" panose="02020603050405020304" pitchFamily="18" charset="0"/>
              </a:rPr>
              <a:t>250km</a:t>
            </a:r>
          </a:p>
        </p:txBody>
      </p:sp>
      <p:sp>
        <p:nvSpPr>
          <p:cNvPr id="107529" name="Text Box 9"/>
          <p:cNvSpPr txBox="1">
            <a:spLocks noChangeArrowheads="1"/>
          </p:cNvSpPr>
          <p:nvPr/>
        </p:nvSpPr>
        <p:spPr bwMode="auto">
          <a:xfrm>
            <a:off x="3694113" y="3548063"/>
            <a:ext cx="2876550" cy="860425"/>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tx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ja-JP" sz="2400" b="1" smtClean="0">
                <a:solidFill>
                  <a:srgbClr val="FFFFFF"/>
                </a:solidFill>
                <a:latin typeface="Times New Roman" panose="02020603050405020304" pitchFamily="18" charset="0"/>
              </a:rPr>
              <a:t>Pure </a:t>
            </a:r>
            <a:r>
              <a:rPr lang="en-US" altLang="ja-JP" sz="2400" b="1" smtClean="0">
                <a:solidFill>
                  <a:srgbClr val="FFFFFF"/>
                </a:solidFill>
                <a:latin typeface="Symbol" panose="05050102010706020507" pitchFamily="18" charset="2"/>
              </a:rPr>
              <a:t>n</a:t>
            </a:r>
            <a:r>
              <a:rPr lang="en-US" altLang="ja-JP" sz="2400" b="1" baseline="-10000" smtClean="0">
                <a:solidFill>
                  <a:srgbClr val="FFFFFF"/>
                </a:solidFill>
                <a:latin typeface="Symbol" panose="05050102010706020507" pitchFamily="18" charset="2"/>
              </a:rPr>
              <a:t>m</a:t>
            </a:r>
            <a:r>
              <a:rPr lang="en-US" altLang="ja-JP" sz="2400" b="1" smtClean="0">
                <a:solidFill>
                  <a:srgbClr val="FFFFFF"/>
                </a:solidFill>
                <a:latin typeface="Times New Roman" panose="02020603050405020304" pitchFamily="18" charset="0"/>
              </a:rPr>
              <a:t> beam (99%)</a:t>
            </a:r>
          </a:p>
          <a:p>
            <a:pPr fontAlgn="base">
              <a:spcBef>
                <a:spcPct val="0"/>
              </a:spcBef>
              <a:spcAft>
                <a:spcPct val="0"/>
              </a:spcAft>
            </a:pPr>
            <a:r>
              <a:rPr lang="en-US" altLang="ja-JP" sz="2400" b="1" smtClean="0">
                <a:solidFill>
                  <a:srgbClr val="FFFFFF"/>
                </a:solidFill>
                <a:latin typeface="Times New Roman" panose="02020603050405020304" pitchFamily="18" charset="0"/>
              </a:rPr>
              <a:t>w/ &lt;E</a:t>
            </a:r>
            <a:r>
              <a:rPr lang="en-US" altLang="ja-JP" sz="2400" b="1" smtClean="0">
                <a:solidFill>
                  <a:srgbClr val="FFFFFF"/>
                </a:solidFill>
                <a:latin typeface="Symbol" panose="05050102010706020507" pitchFamily="18" charset="2"/>
              </a:rPr>
              <a:t>n</a:t>
            </a:r>
            <a:r>
              <a:rPr lang="en-US" altLang="ja-JP" sz="2400" b="1" smtClean="0">
                <a:solidFill>
                  <a:srgbClr val="FFFFFF"/>
                </a:solidFill>
                <a:latin typeface="Times New Roman" panose="02020603050405020304" pitchFamily="18" charset="0"/>
              </a:rPr>
              <a:t>&gt;~1.3GeV</a:t>
            </a:r>
          </a:p>
        </p:txBody>
      </p:sp>
      <p:sp>
        <p:nvSpPr>
          <p:cNvPr id="107531" name="Text Box 11"/>
          <p:cNvSpPr txBox="1">
            <a:spLocks noChangeArrowheads="1"/>
          </p:cNvSpPr>
          <p:nvPr/>
        </p:nvSpPr>
        <p:spPr bwMode="auto">
          <a:xfrm>
            <a:off x="1908175" y="5661025"/>
            <a:ext cx="4968875" cy="831850"/>
          </a:xfrm>
          <a:prstGeom prst="rect">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altLang="ja-JP" sz="2400" b="1" smtClean="0">
                <a:solidFill>
                  <a:srgbClr val="000000"/>
                </a:solidFill>
              </a:rPr>
              <a:t>Experiment started in April, 1999</a:t>
            </a:r>
          </a:p>
          <a:p>
            <a:pPr algn="ctr" fontAlgn="base">
              <a:spcBef>
                <a:spcPct val="0"/>
              </a:spcBef>
              <a:spcAft>
                <a:spcPct val="0"/>
              </a:spcAft>
            </a:pPr>
            <a:r>
              <a:rPr lang="en-US" altLang="ja-JP" sz="2400" b="1" smtClean="0">
                <a:solidFill>
                  <a:srgbClr val="000000"/>
                </a:solidFill>
              </a:rPr>
              <a:t>Terminated in November, 2004</a:t>
            </a:r>
          </a:p>
        </p:txBody>
      </p:sp>
    </p:spTree>
    <p:extLst>
      <p:ext uri="{BB962C8B-B14F-4D97-AF65-F5344CB8AC3E}">
        <p14:creationId xmlns:p14="http://schemas.microsoft.com/office/powerpoint/2010/main" val="264799811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1763713" y="0"/>
            <a:ext cx="5876925" cy="693738"/>
          </a:xfrm>
        </p:spPr>
        <p:txBody>
          <a:bodyPr/>
          <a:lstStyle/>
          <a:p>
            <a:pPr eaLnBrk="1" hangingPunct="1">
              <a:defRPr/>
            </a:pPr>
            <a:r>
              <a:rPr lang="en-US" altLang="ja-JP" sz="2800" i="1" smtClean="0">
                <a:effectLst>
                  <a:outerShdw blurRad="38100" dist="38100" dir="2700000" algn="tl">
                    <a:srgbClr val="C0C0C0"/>
                  </a:outerShdw>
                </a:effectLst>
              </a:rPr>
              <a:t>K2K Collaboration (final form)</a:t>
            </a:r>
          </a:p>
        </p:txBody>
      </p:sp>
      <p:pic>
        <p:nvPicPr>
          <p:cNvPr id="10243" name="Picture 3" descr="k2kcollaboration-0401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2288"/>
            <a:ext cx="9144000" cy="458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Rectangle 4"/>
          <p:cNvSpPr>
            <a:spLocks noChangeArrowheads="1"/>
          </p:cNvSpPr>
          <p:nvPr/>
        </p:nvSpPr>
        <p:spPr bwMode="auto">
          <a:xfrm>
            <a:off x="179388" y="5184775"/>
            <a:ext cx="8893175" cy="2276475"/>
          </a:xfrm>
          <a:prstGeom prst="rect">
            <a:avLst/>
          </a:prstGeom>
          <a:solidFill>
            <a:srgbClr val="FFFFCC"/>
          </a:solidFill>
          <a:ln w="19050">
            <a:solidFill>
              <a:srgbClr val="FFFFCC"/>
            </a:solidFill>
            <a:miter lim="800000"/>
            <a:headEnd/>
            <a:tailEnd/>
          </a:ln>
        </p:spPr>
        <p:txBody>
          <a:bodyPr/>
          <a:lstStyle>
            <a:lvl1pPr marL="342900" indent="-342900"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eaLnBrk="1" fontAlgn="base" hangingPunct="1">
              <a:lnSpc>
                <a:spcPct val="90000"/>
              </a:lnSpc>
              <a:spcBef>
                <a:spcPct val="20000"/>
              </a:spcBef>
              <a:spcAft>
                <a:spcPct val="0"/>
              </a:spcAft>
            </a:pPr>
            <a:r>
              <a:rPr lang="en-US" altLang="ja-JP" sz="1200" b="1" smtClean="0">
                <a:solidFill>
                  <a:srgbClr val="FF0000"/>
                </a:solidFill>
              </a:rPr>
              <a:t>JAPAN:</a:t>
            </a:r>
            <a:r>
              <a:rPr lang="en-US" altLang="ja-JP" sz="1200" b="1" smtClean="0">
                <a:solidFill>
                  <a:srgbClr val="000000"/>
                </a:solidFill>
              </a:rPr>
              <a:t>  High Energy Accelerator Research Organization (KEK) / Institute for Cosmic Ray Research (ICRR), Univ. of Tokyo / Kobe University / Kyoto University / Niigata University / Okayama University / Tokyo University of Science / Tohoku University</a:t>
            </a:r>
          </a:p>
          <a:p>
            <a:pPr eaLnBrk="1" fontAlgn="base" hangingPunct="1">
              <a:lnSpc>
                <a:spcPct val="90000"/>
              </a:lnSpc>
              <a:spcBef>
                <a:spcPct val="20000"/>
              </a:spcBef>
              <a:spcAft>
                <a:spcPct val="0"/>
              </a:spcAft>
            </a:pPr>
            <a:r>
              <a:rPr lang="en-US" altLang="ja-JP" sz="1200" b="1" smtClean="0">
                <a:solidFill>
                  <a:srgbClr val="FF0000"/>
                </a:solidFill>
              </a:rPr>
              <a:t>KOREA:</a:t>
            </a:r>
            <a:r>
              <a:rPr lang="en-US" altLang="ja-JP" sz="1200" b="1" smtClean="0">
                <a:solidFill>
                  <a:srgbClr val="000000"/>
                </a:solidFill>
              </a:rPr>
              <a:t>  Chonnam National University / Dongshin University / Korea University / Seoul National University</a:t>
            </a:r>
          </a:p>
          <a:p>
            <a:pPr eaLnBrk="1" fontAlgn="base" hangingPunct="1">
              <a:lnSpc>
                <a:spcPct val="90000"/>
              </a:lnSpc>
              <a:spcBef>
                <a:spcPct val="0"/>
              </a:spcBef>
              <a:spcAft>
                <a:spcPct val="0"/>
              </a:spcAft>
            </a:pPr>
            <a:r>
              <a:rPr lang="en-US" altLang="ja-JP" sz="1200" b="1" smtClean="0">
                <a:solidFill>
                  <a:srgbClr val="FF0000"/>
                </a:solidFill>
              </a:rPr>
              <a:t>U.S.A.:</a:t>
            </a:r>
            <a:r>
              <a:rPr lang="en-US" altLang="ja-JP" sz="1200" b="1" smtClean="0">
                <a:solidFill>
                  <a:srgbClr val="000000"/>
                </a:solidFill>
              </a:rPr>
              <a:t>  Boston University / University of California, Irvine / University of Hawaii, Manoa / Massachusetts Institute of Technology / State University of New York at Stony Brook / University of Washington at Seattle</a:t>
            </a:r>
          </a:p>
          <a:p>
            <a:pPr eaLnBrk="1" fontAlgn="base" hangingPunct="1">
              <a:lnSpc>
                <a:spcPct val="90000"/>
              </a:lnSpc>
              <a:spcBef>
                <a:spcPct val="0"/>
              </a:spcBef>
              <a:spcAft>
                <a:spcPct val="0"/>
              </a:spcAft>
            </a:pPr>
            <a:r>
              <a:rPr lang="en-US" altLang="ja-JP" sz="1200" b="1" smtClean="0">
                <a:solidFill>
                  <a:srgbClr val="FF0000"/>
                </a:solidFill>
              </a:rPr>
              <a:t>POLAND:</a:t>
            </a:r>
            <a:r>
              <a:rPr lang="en-US" altLang="ja-JP" sz="1200" b="1" smtClean="0">
                <a:solidFill>
                  <a:srgbClr val="000000"/>
                </a:solidFill>
              </a:rPr>
              <a:t> Warsaw University / Solton Institute</a:t>
            </a:r>
          </a:p>
          <a:p>
            <a:pPr eaLnBrk="1" fontAlgn="base" hangingPunct="1">
              <a:lnSpc>
                <a:spcPct val="90000"/>
              </a:lnSpc>
              <a:spcBef>
                <a:spcPct val="0"/>
              </a:spcBef>
              <a:spcAft>
                <a:spcPct val="0"/>
              </a:spcAft>
            </a:pPr>
            <a:r>
              <a:rPr lang="en-US" altLang="ja-JP" sz="1200" b="1" smtClean="0">
                <a:solidFill>
                  <a:srgbClr val="0000CC"/>
                </a:solidFill>
              </a:rPr>
              <a:t>Since 2002</a:t>
            </a:r>
          </a:p>
          <a:p>
            <a:pPr eaLnBrk="1" fontAlgn="base" hangingPunct="1">
              <a:lnSpc>
                <a:spcPct val="90000"/>
              </a:lnSpc>
              <a:spcBef>
                <a:spcPct val="0"/>
              </a:spcBef>
              <a:spcAft>
                <a:spcPct val="0"/>
              </a:spcAft>
            </a:pPr>
            <a:r>
              <a:rPr lang="en-US" altLang="ja-JP" sz="1200" b="1" smtClean="0">
                <a:solidFill>
                  <a:srgbClr val="FF0000"/>
                </a:solidFill>
              </a:rPr>
              <a:t>JAPAN:</a:t>
            </a:r>
            <a:r>
              <a:rPr lang="en-US" altLang="ja-JP" sz="1200" b="1" smtClean="0">
                <a:solidFill>
                  <a:srgbClr val="000000"/>
                </a:solidFill>
              </a:rPr>
              <a:t>  Hiroshima University / Osaka University     </a:t>
            </a:r>
            <a:r>
              <a:rPr lang="en-US" altLang="ja-JP" sz="1200" b="1" smtClean="0">
                <a:solidFill>
                  <a:srgbClr val="FF0000"/>
                </a:solidFill>
              </a:rPr>
              <a:t>U.S.A.: </a:t>
            </a:r>
            <a:r>
              <a:rPr lang="en-US" altLang="ja-JP" sz="1200" b="1" smtClean="0">
                <a:solidFill>
                  <a:srgbClr val="000000"/>
                </a:solidFill>
              </a:rPr>
              <a:t>Duke University </a:t>
            </a:r>
            <a:r>
              <a:rPr lang="en-US" altLang="ja-JP" sz="1200" b="1" smtClean="0">
                <a:solidFill>
                  <a:srgbClr val="FF0000"/>
                </a:solidFill>
              </a:rPr>
              <a:t>CANADA:</a:t>
            </a:r>
            <a:r>
              <a:rPr lang="en-US" altLang="ja-JP" sz="1200" b="1" smtClean="0">
                <a:solidFill>
                  <a:srgbClr val="000000"/>
                </a:solidFill>
              </a:rPr>
              <a:t>  TRIUMF / University of British Columbia</a:t>
            </a:r>
          </a:p>
          <a:p>
            <a:pPr eaLnBrk="1" fontAlgn="base" hangingPunct="1">
              <a:lnSpc>
                <a:spcPct val="90000"/>
              </a:lnSpc>
              <a:spcBef>
                <a:spcPct val="0"/>
              </a:spcBef>
              <a:spcAft>
                <a:spcPct val="0"/>
              </a:spcAft>
            </a:pPr>
            <a:r>
              <a:rPr lang="en-US" altLang="ja-JP" sz="1200" b="1" smtClean="0">
                <a:solidFill>
                  <a:srgbClr val="FF0000"/>
                </a:solidFill>
              </a:rPr>
              <a:t>ITALY:</a:t>
            </a:r>
            <a:r>
              <a:rPr lang="en-US" altLang="ja-JP" sz="1200" b="1" smtClean="0">
                <a:solidFill>
                  <a:srgbClr val="000000"/>
                </a:solidFill>
              </a:rPr>
              <a:t>  Rome   </a:t>
            </a:r>
            <a:r>
              <a:rPr lang="en-US" altLang="ja-JP" sz="1200" b="1" smtClean="0">
                <a:solidFill>
                  <a:srgbClr val="FF0000"/>
                </a:solidFill>
              </a:rPr>
              <a:t>FRANCE:</a:t>
            </a:r>
            <a:r>
              <a:rPr lang="en-US" altLang="ja-JP" sz="1200" b="1" smtClean="0">
                <a:solidFill>
                  <a:srgbClr val="000000"/>
                </a:solidFill>
              </a:rPr>
              <a:t> Saclay   </a:t>
            </a:r>
            <a:r>
              <a:rPr lang="en-US" altLang="ja-JP" sz="1200" b="1" smtClean="0">
                <a:solidFill>
                  <a:srgbClr val="FF0000"/>
                </a:solidFill>
              </a:rPr>
              <a:t>SPAIN:</a:t>
            </a:r>
            <a:r>
              <a:rPr lang="en-US" altLang="ja-JP" sz="1200" b="1" smtClean="0">
                <a:solidFill>
                  <a:srgbClr val="000000"/>
                </a:solidFill>
              </a:rPr>
              <a:t> Barcelona / Valencia  </a:t>
            </a:r>
            <a:r>
              <a:rPr lang="en-US" altLang="ja-JP" sz="1200" b="1" smtClean="0">
                <a:solidFill>
                  <a:srgbClr val="FF0000"/>
                </a:solidFill>
              </a:rPr>
              <a:t>SWITZERLAND:</a:t>
            </a:r>
            <a:r>
              <a:rPr lang="en-US" altLang="ja-JP" sz="1200" b="1" smtClean="0">
                <a:solidFill>
                  <a:srgbClr val="000000"/>
                </a:solidFill>
              </a:rPr>
              <a:t> Geneva  </a:t>
            </a:r>
            <a:r>
              <a:rPr lang="en-US" altLang="ja-JP" sz="1200" b="1" smtClean="0">
                <a:solidFill>
                  <a:srgbClr val="FF0000"/>
                </a:solidFill>
              </a:rPr>
              <a:t>RUSSIA:</a:t>
            </a:r>
            <a:r>
              <a:rPr lang="en-US" altLang="ja-JP" sz="1200" b="1" smtClean="0">
                <a:solidFill>
                  <a:srgbClr val="000000"/>
                </a:solidFill>
              </a:rPr>
              <a:t> INR-Moscow</a:t>
            </a:r>
          </a:p>
        </p:txBody>
      </p:sp>
    </p:spTree>
    <p:extLst>
      <p:ext uri="{BB962C8B-B14F-4D97-AF65-F5344CB8AC3E}">
        <p14:creationId xmlns:p14="http://schemas.microsoft.com/office/powerpoint/2010/main" val="16944666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2"/>
          <p:cNvGraphicFramePr>
            <a:graphicFrameLocks noGrp="1" noChangeAspect="1"/>
          </p:cNvGraphicFramePr>
          <p:nvPr>
            <p:ph sz="half" idx="2"/>
          </p:nvPr>
        </p:nvGraphicFramePr>
        <p:xfrm>
          <a:off x="0" y="284163"/>
          <a:ext cx="9144000" cy="6573837"/>
        </p:xfrm>
        <a:graphic>
          <a:graphicData uri="http://schemas.openxmlformats.org/presentationml/2006/ole">
            <mc:AlternateContent xmlns:mc="http://schemas.openxmlformats.org/markup-compatibility/2006">
              <mc:Choice xmlns:v="urn:schemas-microsoft-com:vml" Requires="v">
                <p:oleObj spid="_x0000_s11293" name="HotShots ｲﾒｰｼﾞ ﾄﾞｷｭﾒﾝﾄ" r:id="rId3" imgW="8733333" imgH="6276190" progId="HotShots_IMAGE.Document">
                  <p:embed/>
                </p:oleObj>
              </mc:Choice>
              <mc:Fallback>
                <p:oleObj name="HotShots ｲﾒｰｼﾞ ﾄﾞｷｭﾒﾝﾄ" r:id="rId3" imgW="8733333" imgH="6276190" progId="HotShots_IMAGE.Document">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84163"/>
                        <a:ext cx="9144000" cy="6573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3075" name="Text Box 3"/>
          <p:cNvSpPr txBox="1">
            <a:spLocks noChangeArrowheads="1"/>
          </p:cNvSpPr>
          <p:nvPr/>
        </p:nvSpPr>
        <p:spPr bwMode="auto">
          <a:xfrm>
            <a:off x="107950" y="6453188"/>
            <a:ext cx="28162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a:latin typeface="Copperplate Gothic Light" panose="020E0507020206020404" pitchFamily="34" charset="0"/>
              </a:rPr>
              <a:t>Y. Yamanoi –KEK     February 4,  2003</a:t>
            </a:r>
          </a:p>
        </p:txBody>
      </p:sp>
      <p:sp>
        <p:nvSpPr>
          <p:cNvPr id="3076" name="Text Box 4"/>
          <p:cNvSpPr txBox="1">
            <a:spLocks noChangeArrowheads="1"/>
          </p:cNvSpPr>
          <p:nvPr/>
        </p:nvSpPr>
        <p:spPr bwMode="auto">
          <a:xfrm>
            <a:off x="0" y="0"/>
            <a:ext cx="9144000" cy="762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4400" dirty="0">
                <a:latin typeface="Copperplate Gothic Bold" panose="020E0705020206020404" pitchFamily="34" charset="0"/>
              </a:rPr>
              <a:t>K2K Neutrino Beam Line</a:t>
            </a:r>
          </a:p>
        </p:txBody>
      </p:sp>
      <p:sp>
        <p:nvSpPr>
          <p:cNvPr id="3077" name="Text Box 5"/>
          <p:cNvSpPr txBox="1">
            <a:spLocks noChangeArrowheads="1"/>
          </p:cNvSpPr>
          <p:nvPr/>
        </p:nvSpPr>
        <p:spPr bwMode="auto">
          <a:xfrm>
            <a:off x="684213" y="5589588"/>
            <a:ext cx="7775575" cy="70788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000" b="1" dirty="0">
                <a:latin typeface="Copperplate Gothic Light" panose="020E0507020206020404" pitchFamily="34" charset="0"/>
              </a:rPr>
              <a:t>January 30</a:t>
            </a:r>
            <a:r>
              <a:rPr lang="en-US" altLang="ja-JP" sz="2000" b="1" baseline="30000" dirty="0">
                <a:latin typeface="Copperplate Gothic Light" panose="020E0507020206020404" pitchFamily="34" charset="0"/>
              </a:rPr>
              <a:t>th</a:t>
            </a:r>
            <a:r>
              <a:rPr lang="en-US" altLang="ja-JP" sz="2000" b="1" dirty="0">
                <a:latin typeface="Copperplate Gothic Light" panose="020E0507020206020404" pitchFamily="34" charset="0"/>
              </a:rPr>
              <a:t> 1999: Start of Beam line Operation</a:t>
            </a:r>
          </a:p>
          <a:p>
            <a:pPr eaLnBrk="1" hangingPunct="1">
              <a:spcBef>
                <a:spcPct val="0"/>
              </a:spcBef>
              <a:buFontTx/>
              <a:buNone/>
            </a:pPr>
            <a:r>
              <a:rPr lang="en-US" altLang="ja-JP" sz="2000" b="1" dirty="0">
                <a:latin typeface="Copperplate Gothic Light" panose="020E0507020206020404" pitchFamily="34" charset="0"/>
              </a:rPr>
              <a:t>March 3</a:t>
            </a:r>
            <a:r>
              <a:rPr lang="en-US" altLang="ja-JP" sz="2000" b="1" baseline="30000" dirty="0">
                <a:latin typeface="Copperplate Gothic Light" panose="020E0507020206020404" pitchFamily="34" charset="0"/>
              </a:rPr>
              <a:t>rd</a:t>
            </a:r>
            <a:r>
              <a:rPr lang="en-US" altLang="ja-JP" sz="2000" b="1" dirty="0">
                <a:latin typeface="Copperplate Gothic Light" panose="020E0507020206020404" pitchFamily="34" charset="0"/>
              </a:rPr>
              <a:t> 1999:      Start of Magnetic Horn Operation</a:t>
            </a:r>
          </a:p>
        </p:txBody>
      </p:sp>
      <p:pic>
        <p:nvPicPr>
          <p:cNvPr id="6" name="Picture 4" descr="MVC-003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02963" y="1593384"/>
            <a:ext cx="1942730" cy="2509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gijyutusyo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23246" y="2534392"/>
            <a:ext cx="1796679" cy="1296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3527841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banpaku\Desktop\NBI1999集合写真.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7" y="-4787"/>
            <a:ext cx="9127003" cy="6845252"/>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a:xfrm>
            <a:off x="614082" y="193703"/>
            <a:ext cx="8014447" cy="1008112"/>
          </a:xfrm>
        </p:spPr>
        <p:txBody>
          <a:bodyPr>
            <a:noAutofit/>
          </a:bodyPr>
          <a:lstStyle/>
          <a:p>
            <a:r>
              <a:rPr lang="en-US" altLang="ja-JP" sz="4000" dirty="0" smtClean="0">
                <a:solidFill>
                  <a:srgbClr val="FFFF00"/>
                </a:solidFill>
              </a:rPr>
              <a:t>K2K Beam related team</a:t>
            </a:r>
            <a:br>
              <a:rPr lang="en-US" altLang="ja-JP" sz="4000" dirty="0" smtClean="0">
                <a:solidFill>
                  <a:srgbClr val="FFFF00"/>
                </a:solidFill>
              </a:rPr>
            </a:br>
            <a:r>
              <a:rPr lang="en-US" altLang="ja-JP" sz="2800" dirty="0" smtClean="0">
                <a:solidFill>
                  <a:srgbClr val="FFFF00"/>
                </a:solidFill>
              </a:rPr>
              <a:t>w/ “advisors” from abroad</a:t>
            </a:r>
            <a:endParaRPr kumimoji="1" lang="ja-JP" altLang="en-US" sz="4000" dirty="0">
              <a:solidFill>
                <a:srgbClr val="FFFF00"/>
              </a:solidFill>
            </a:endParaRPr>
          </a:p>
        </p:txBody>
      </p:sp>
      <p:sp>
        <p:nvSpPr>
          <p:cNvPr id="3" name="コンテンツ プレースホルダー 2"/>
          <p:cNvSpPr>
            <a:spLocks noGrp="1"/>
          </p:cNvSpPr>
          <p:nvPr>
            <p:ph idx="1"/>
          </p:nvPr>
        </p:nvSpPr>
        <p:spPr>
          <a:xfrm>
            <a:off x="4932040" y="5102425"/>
            <a:ext cx="3456384" cy="1728193"/>
          </a:xfrm>
        </p:spPr>
        <p:txBody>
          <a:bodyPr>
            <a:normAutofit fontScale="92500"/>
          </a:bodyPr>
          <a:lstStyle/>
          <a:p>
            <a:r>
              <a:rPr lang="en-US" altLang="ja-JP" dirty="0">
                <a:solidFill>
                  <a:srgbClr val="FFFF00"/>
                </a:solidFill>
              </a:rPr>
              <a:t>from </a:t>
            </a:r>
            <a:r>
              <a:rPr lang="en-US" altLang="ja-JP" dirty="0" smtClean="0">
                <a:solidFill>
                  <a:srgbClr val="FFFF00"/>
                </a:solidFill>
              </a:rPr>
              <a:t>FNAL-</a:t>
            </a:r>
            <a:r>
              <a:rPr lang="en-US" altLang="ja-JP" dirty="0" err="1" smtClean="0">
                <a:solidFill>
                  <a:srgbClr val="FFFF00"/>
                </a:solidFill>
              </a:rPr>
              <a:t>NuMI</a:t>
            </a:r>
            <a:endParaRPr lang="en-US" altLang="ja-JP" dirty="0" smtClean="0">
              <a:solidFill>
                <a:srgbClr val="FFFF00"/>
              </a:solidFill>
            </a:endParaRPr>
          </a:p>
          <a:p>
            <a:pPr lvl="1"/>
            <a:r>
              <a:rPr lang="en-US" altLang="ja-JP" dirty="0">
                <a:solidFill>
                  <a:srgbClr val="FFFF00"/>
                </a:solidFill>
              </a:rPr>
              <a:t>Gorge </a:t>
            </a:r>
            <a:r>
              <a:rPr lang="en-US" altLang="ja-JP" dirty="0" err="1" smtClean="0">
                <a:solidFill>
                  <a:srgbClr val="FFFF00"/>
                </a:solidFill>
              </a:rPr>
              <a:t>Morfin</a:t>
            </a:r>
            <a:endParaRPr lang="en-US" altLang="ja-JP" dirty="0" smtClean="0">
              <a:solidFill>
                <a:srgbClr val="FFFF00"/>
              </a:solidFill>
            </a:endParaRPr>
          </a:p>
          <a:p>
            <a:pPr lvl="1"/>
            <a:r>
              <a:rPr lang="en-US" altLang="ja-JP" dirty="0" smtClean="0">
                <a:solidFill>
                  <a:srgbClr val="FFFF00"/>
                </a:solidFill>
              </a:rPr>
              <a:t>James </a:t>
            </a:r>
            <a:r>
              <a:rPr lang="en-US" altLang="ja-JP" dirty="0" err="1" smtClean="0">
                <a:solidFill>
                  <a:srgbClr val="FFFF00"/>
                </a:solidFill>
              </a:rPr>
              <a:t>Hylen</a:t>
            </a:r>
            <a:endParaRPr lang="en-US" altLang="ja-JP" dirty="0">
              <a:solidFill>
                <a:srgbClr val="FFFF00"/>
              </a:solidFill>
            </a:endParaRPr>
          </a:p>
        </p:txBody>
      </p:sp>
      <p:sp>
        <p:nvSpPr>
          <p:cNvPr id="7" name="コンテンツ プレースホルダー 2"/>
          <p:cNvSpPr txBox="1">
            <a:spLocks/>
          </p:cNvSpPr>
          <p:nvPr/>
        </p:nvSpPr>
        <p:spPr>
          <a:xfrm>
            <a:off x="1187624" y="5102425"/>
            <a:ext cx="3528392" cy="1755575"/>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en-US" altLang="ja-JP" dirty="0" smtClean="0">
                <a:solidFill>
                  <a:srgbClr val="FFFF00"/>
                </a:solidFill>
              </a:rPr>
              <a:t>from CERN-CNGS</a:t>
            </a:r>
          </a:p>
          <a:p>
            <a:pPr lvl="1"/>
            <a:r>
              <a:rPr lang="en-US" altLang="ja-JP" dirty="0" smtClean="0">
                <a:solidFill>
                  <a:srgbClr val="FFFF00"/>
                </a:solidFill>
              </a:rPr>
              <a:t>Konrad </a:t>
            </a:r>
            <a:r>
              <a:rPr lang="en-US" altLang="ja-JP" dirty="0" err="1" smtClean="0">
                <a:solidFill>
                  <a:srgbClr val="FFFF00"/>
                </a:solidFill>
              </a:rPr>
              <a:t>Elsener</a:t>
            </a:r>
            <a:endParaRPr lang="en-US" altLang="ja-JP" dirty="0" smtClean="0">
              <a:solidFill>
                <a:srgbClr val="FFFF00"/>
              </a:solidFill>
            </a:endParaRPr>
          </a:p>
          <a:p>
            <a:pPr lvl="1"/>
            <a:r>
              <a:rPr lang="en-US" altLang="ja-JP" dirty="0" err="1" smtClean="0">
                <a:solidFill>
                  <a:srgbClr val="FFFF00"/>
                </a:solidFill>
              </a:rPr>
              <a:t>Valeri</a:t>
            </a:r>
            <a:r>
              <a:rPr lang="en-US" altLang="ja-JP" dirty="0" smtClean="0">
                <a:solidFill>
                  <a:srgbClr val="FFFF00"/>
                </a:solidFill>
              </a:rPr>
              <a:t> </a:t>
            </a:r>
            <a:r>
              <a:rPr lang="en-US" altLang="ja-JP" dirty="0" err="1" smtClean="0">
                <a:solidFill>
                  <a:srgbClr val="FFFF00"/>
                </a:solidFill>
              </a:rPr>
              <a:t>Falaleev</a:t>
            </a:r>
            <a:endParaRPr lang="en-US" altLang="ja-JP" dirty="0" smtClean="0">
              <a:solidFill>
                <a:srgbClr val="FFFF00"/>
              </a:solidFill>
            </a:endParaRPr>
          </a:p>
        </p:txBody>
      </p:sp>
      <p:sp>
        <p:nvSpPr>
          <p:cNvPr id="4" name="テキスト ボックス 3"/>
          <p:cNvSpPr txBox="1"/>
          <p:nvPr/>
        </p:nvSpPr>
        <p:spPr>
          <a:xfrm>
            <a:off x="3186953" y="1215639"/>
            <a:ext cx="2101857" cy="369332"/>
          </a:xfrm>
          <a:prstGeom prst="rect">
            <a:avLst/>
          </a:prstGeom>
          <a:noFill/>
        </p:spPr>
        <p:txBody>
          <a:bodyPr wrap="none" rtlCol="0">
            <a:spAutoFit/>
          </a:bodyPr>
          <a:lstStyle/>
          <a:p>
            <a:r>
              <a:rPr kumimoji="1" lang="en-US" altLang="ja-JP" b="1" dirty="0" smtClean="0">
                <a:solidFill>
                  <a:schemeClr val="bg1"/>
                </a:solidFill>
              </a:rPr>
              <a:t>Photo @ NBI1999</a:t>
            </a:r>
            <a:endParaRPr kumimoji="1" lang="ja-JP" altLang="en-US" b="1" dirty="0">
              <a:solidFill>
                <a:schemeClr val="bg1"/>
              </a:solidFill>
            </a:endParaRPr>
          </a:p>
        </p:txBody>
      </p:sp>
    </p:spTree>
    <p:extLst>
      <p:ext uri="{BB962C8B-B14F-4D97-AF65-F5344CB8AC3E}">
        <p14:creationId xmlns:p14="http://schemas.microsoft.com/office/powerpoint/2010/main" val="12042167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468313" y="0"/>
            <a:ext cx="8218487" cy="706438"/>
          </a:xfrm>
        </p:spPr>
        <p:txBody>
          <a:bodyPr/>
          <a:lstStyle/>
          <a:p>
            <a:pPr eaLnBrk="1" hangingPunct="1"/>
            <a:r>
              <a:rPr lang="ja-JP" altLang="en-US" sz="4000" smtClean="0"/>
              <a:t>ビームの方向</a:t>
            </a:r>
          </a:p>
        </p:txBody>
      </p:sp>
      <p:sp>
        <p:nvSpPr>
          <p:cNvPr id="106499" name="Line 5"/>
          <p:cNvSpPr>
            <a:spLocks noChangeShapeType="1"/>
          </p:cNvSpPr>
          <p:nvPr/>
        </p:nvSpPr>
        <p:spPr bwMode="auto">
          <a:xfrm>
            <a:off x="7334250" y="1911350"/>
            <a:ext cx="0" cy="0"/>
          </a:xfrm>
          <a:prstGeom prst="line">
            <a:avLst/>
          </a:prstGeom>
          <a:noFill/>
          <a:ln w="12700" cap="sq">
            <a:solidFill>
              <a:srgbClr val="FF0000"/>
            </a:solidFill>
            <a:round/>
            <a:headEnd type="none" w="sm" len="sm"/>
            <a:tailEnd type="triangle" w="sm" len="sm"/>
          </a:ln>
        </p:spPr>
        <p:txBody>
          <a:bodyPr/>
          <a:lstStyle/>
          <a:p>
            <a:pPr fontAlgn="base">
              <a:spcBef>
                <a:spcPct val="0"/>
              </a:spcBef>
              <a:spcAft>
                <a:spcPct val="0"/>
              </a:spcAft>
            </a:pPr>
            <a:endParaRPr lang="ja-JP" altLang="en-US" sz="2800">
              <a:solidFill>
                <a:srgbClr val="2E2E48"/>
              </a:solidFill>
            </a:endParaRPr>
          </a:p>
        </p:txBody>
      </p:sp>
      <p:grpSp>
        <p:nvGrpSpPr>
          <p:cNvPr id="2" name="Group 6"/>
          <p:cNvGrpSpPr>
            <a:grpSpLocks/>
          </p:cNvGrpSpPr>
          <p:nvPr/>
        </p:nvGrpSpPr>
        <p:grpSpPr bwMode="auto">
          <a:xfrm>
            <a:off x="323850" y="692150"/>
            <a:ext cx="8228013" cy="2362200"/>
            <a:chOff x="336" y="2640"/>
            <a:chExt cx="5183" cy="1488"/>
          </a:xfrm>
        </p:grpSpPr>
        <p:sp>
          <p:nvSpPr>
            <p:cNvPr id="106505" name="Line 7"/>
            <p:cNvSpPr>
              <a:spLocks noChangeShapeType="1"/>
            </p:cNvSpPr>
            <p:nvPr/>
          </p:nvSpPr>
          <p:spPr bwMode="auto">
            <a:xfrm flipV="1">
              <a:off x="1296" y="2928"/>
              <a:ext cx="2928" cy="480"/>
            </a:xfrm>
            <a:prstGeom prst="line">
              <a:avLst/>
            </a:prstGeom>
            <a:noFill/>
            <a:ln w="19050" cap="sq">
              <a:solidFill>
                <a:srgbClr val="FFFF00"/>
              </a:solidFill>
              <a:round/>
              <a:headEnd type="none" w="sm" len="sm"/>
              <a:tailEnd type="none" w="sm" len="sm"/>
            </a:ln>
          </p:spPr>
          <p:txBody>
            <a:bodyPr/>
            <a:lstStyle/>
            <a:p>
              <a:pPr fontAlgn="base">
                <a:spcBef>
                  <a:spcPct val="0"/>
                </a:spcBef>
                <a:spcAft>
                  <a:spcPct val="0"/>
                </a:spcAft>
              </a:pPr>
              <a:endParaRPr lang="ja-JP" altLang="en-US" sz="2800">
                <a:solidFill>
                  <a:srgbClr val="2E2E48"/>
                </a:solidFill>
              </a:endParaRPr>
            </a:p>
          </p:txBody>
        </p:sp>
        <p:sp>
          <p:nvSpPr>
            <p:cNvPr id="106506" name="Line 8"/>
            <p:cNvSpPr>
              <a:spLocks noChangeShapeType="1"/>
            </p:cNvSpPr>
            <p:nvPr/>
          </p:nvSpPr>
          <p:spPr bwMode="auto">
            <a:xfrm>
              <a:off x="1248" y="3408"/>
              <a:ext cx="2976" cy="624"/>
            </a:xfrm>
            <a:prstGeom prst="line">
              <a:avLst/>
            </a:prstGeom>
            <a:noFill/>
            <a:ln w="25400" cap="sq">
              <a:solidFill>
                <a:srgbClr val="FFFF00"/>
              </a:solidFill>
              <a:round/>
              <a:headEnd type="none" w="sm" len="sm"/>
              <a:tailEnd type="none" w="sm" len="sm"/>
            </a:ln>
          </p:spPr>
          <p:txBody>
            <a:bodyPr/>
            <a:lstStyle/>
            <a:p>
              <a:pPr fontAlgn="base">
                <a:spcBef>
                  <a:spcPct val="0"/>
                </a:spcBef>
                <a:spcAft>
                  <a:spcPct val="0"/>
                </a:spcAft>
              </a:pPr>
              <a:endParaRPr lang="ja-JP" altLang="en-US" sz="2800">
                <a:solidFill>
                  <a:srgbClr val="2E2E48"/>
                </a:solidFill>
              </a:endParaRPr>
            </a:p>
          </p:txBody>
        </p:sp>
        <p:sp>
          <p:nvSpPr>
            <p:cNvPr id="106507" name="Text Box 9"/>
            <p:cNvSpPr txBox="1">
              <a:spLocks noChangeArrowheads="1"/>
            </p:cNvSpPr>
            <p:nvPr/>
          </p:nvSpPr>
          <p:spPr bwMode="auto">
            <a:xfrm>
              <a:off x="2630" y="3373"/>
              <a:ext cx="803" cy="288"/>
            </a:xfrm>
            <a:prstGeom prst="rect">
              <a:avLst/>
            </a:prstGeom>
            <a:noFill/>
            <a:ln w="12700" cap="sq">
              <a:noFill/>
              <a:miter lim="800000"/>
              <a:headEnd type="none" w="sm" len="sm"/>
              <a:tailEnd type="none" w="sm" len="sm"/>
            </a:ln>
          </p:spPr>
          <p:txBody>
            <a:bodyPr wrap="none">
              <a:spAutoFit/>
            </a:bodyPr>
            <a:lstStyle/>
            <a:p>
              <a:pPr eaLnBrk="0" fontAlgn="base" hangingPunct="0">
                <a:spcBef>
                  <a:spcPct val="0"/>
                </a:spcBef>
                <a:spcAft>
                  <a:spcPct val="0"/>
                </a:spcAft>
              </a:pPr>
              <a:r>
                <a:rPr kumimoji="0" lang="ja-JP" altLang="en-US" sz="2400">
                  <a:solidFill>
                    <a:srgbClr val="2E2E48"/>
                  </a:solidFill>
                </a:rPr>
                <a:t>２５０ｋｍ</a:t>
              </a:r>
            </a:p>
          </p:txBody>
        </p:sp>
        <p:grpSp>
          <p:nvGrpSpPr>
            <p:cNvPr id="3" name="Group 10"/>
            <p:cNvGrpSpPr>
              <a:grpSpLocks/>
            </p:cNvGrpSpPr>
            <p:nvPr/>
          </p:nvGrpSpPr>
          <p:grpSpPr bwMode="auto">
            <a:xfrm>
              <a:off x="336" y="2640"/>
              <a:ext cx="5183" cy="1488"/>
              <a:chOff x="336" y="2640"/>
              <a:chExt cx="5183" cy="1488"/>
            </a:xfrm>
          </p:grpSpPr>
          <p:sp>
            <p:nvSpPr>
              <p:cNvPr id="106509" name="Rectangle 11"/>
              <p:cNvSpPr>
                <a:spLocks noChangeArrowheads="1"/>
              </p:cNvSpPr>
              <p:nvPr/>
            </p:nvSpPr>
            <p:spPr bwMode="auto">
              <a:xfrm>
                <a:off x="5040" y="3168"/>
                <a:ext cx="384" cy="48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fontAlgn="base">
                  <a:spcBef>
                    <a:spcPct val="0"/>
                  </a:spcBef>
                  <a:spcAft>
                    <a:spcPct val="0"/>
                  </a:spcAft>
                </a:pPr>
                <a:endParaRPr lang="ja-JP" altLang="en-US" sz="2800">
                  <a:solidFill>
                    <a:srgbClr val="2E2E48"/>
                  </a:solidFill>
                </a:endParaRPr>
              </a:p>
            </p:txBody>
          </p:sp>
          <p:sp>
            <p:nvSpPr>
              <p:cNvPr id="106510" name="Text Box 12"/>
              <p:cNvSpPr txBox="1">
                <a:spLocks noChangeArrowheads="1"/>
              </p:cNvSpPr>
              <p:nvPr/>
            </p:nvSpPr>
            <p:spPr bwMode="auto">
              <a:xfrm>
                <a:off x="720" y="3264"/>
                <a:ext cx="511" cy="288"/>
              </a:xfrm>
              <a:prstGeom prst="rect">
                <a:avLst/>
              </a:prstGeom>
              <a:noFill/>
              <a:ln w="12700" cap="sq">
                <a:noFill/>
                <a:miter lim="800000"/>
                <a:headEnd type="none" w="sm" len="sm"/>
                <a:tailEnd type="none" w="sm" len="sm"/>
              </a:ln>
            </p:spPr>
            <p:txBody>
              <a:bodyPr wrap="none">
                <a:spAutoFit/>
              </a:bodyPr>
              <a:lstStyle/>
              <a:p>
                <a:pPr eaLnBrk="0" fontAlgn="base" hangingPunct="0">
                  <a:spcBef>
                    <a:spcPct val="0"/>
                  </a:spcBef>
                  <a:spcAft>
                    <a:spcPct val="0"/>
                  </a:spcAft>
                </a:pPr>
                <a:r>
                  <a:rPr kumimoji="0" lang="en-US" altLang="ja-JP" sz="2400">
                    <a:solidFill>
                      <a:srgbClr val="2E2E48"/>
                    </a:solidFill>
                  </a:rPr>
                  <a:t>KEK</a:t>
                </a:r>
              </a:p>
            </p:txBody>
          </p:sp>
          <p:sp>
            <p:nvSpPr>
              <p:cNvPr id="106511" name="Text Box 13"/>
              <p:cNvSpPr txBox="1">
                <a:spLocks noChangeArrowheads="1"/>
              </p:cNvSpPr>
              <p:nvPr/>
            </p:nvSpPr>
            <p:spPr bwMode="auto">
              <a:xfrm>
                <a:off x="4752" y="3840"/>
                <a:ext cx="767" cy="288"/>
              </a:xfrm>
              <a:prstGeom prst="rect">
                <a:avLst/>
              </a:prstGeom>
              <a:noFill/>
              <a:ln w="12700" cap="sq">
                <a:noFill/>
                <a:miter lim="800000"/>
                <a:headEnd type="none" w="sm" len="sm"/>
                <a:tailEnd type="none" w="sm" len="sm"/>
              </a:ln>
            </p:spPr>
            <p:txBody>
              <a:bodyPr wrap="none">
                <a:spAutoFit/>
              </a:bodyPr>
              <a:lstStyle/>
              <a:p>
                <a:pPr eaLnBrk="0" fontAlgn="base" hangingPunct="0">
                  <a:spcBef>
                    <a:spcPct val="0"/>
                  </a:spcBef>
                  <a:spcAft>
                    <a:spcPct val="0"/>
                  </a:spcAft>
                </a:pPr>
                <a:r>
                  <a:rPr kumimoji="0" lang="en-US" altLang="ja-JP" sz="2400">
                    <a:solidFill>
                      <a:srgbClr val="2E2E48"/>
                    </a:solidFill>
                  </a:rPr>
                  <a:t>Super-K</a:t>
                </a:r>
              </a:p>
            </p:txBody>
          </p:sp>
          <p:sp>
            <p:nvSpPr>
              <p:cNvPr id="106512" name="Oval 14"/>
              <p:cNvSpPr>
                <a:spLocks noChangeArrowheads="1"/>
              </p:cNvSpPr>
              <p:nvPr/>
            </p:nvSpPr>
            <p:spPr bwMode="auto">
              <a:xfrm>
                <a:off x="4176" y="2928"/>
                <a:ext cx="192" cy="1152"/>
              </a:xfrm>
              <a:prstGeom prst="ellipse">
                <a:avLst/>
              </a:prstGeom>
              <a:solidFill>
                <a:srgbClr val="FFFF00"/>
              </a:solidFill>
              <a:ln w="25400" cap="sq">
                <a:solidFill>
                  <a:srgbClr val="FFFF00"/>
                </a:solidFill>
                <a:round/>
                <a:headEnd type="none" w="sm" len="sm"/>
                <a:tailEnd type="none" w="sm" len="sm"/>
              </a:ln>
            </p:spPr>
            <p:txBody>
              <a:bodyPr wrap="none" anchor="ctr"/>
              <a:lstStyle/>
              <a:p>
                <a:pPr fontAlgn="base">
                  <a:spcBef>
                    <a:spcPct val="0"/>
                  </a:spcBef>
                  <a:spcAft>
                    <a:spcPct val="0"/>
                  </a:spcAft>
                </a:pPr>
                <a:endParaRPr lang="ja-JP" altLang="en-US" sz="2800">
                  <a:solidFill>
                    <a:srgbClr val="2E2E48"/>
                  </a:solidFill>
                </a:endParaRPr>
              </a:p>
            </p:txBody>
          </p:sp>
          <p:sp>
            <p:nvSpPr>
              <p:cNvPr id="106513" name="Line 15"/>
              <p:cNvSpPr>
                <a:spLocks noChangeShapeType="1"/>
              </p:cNvSpPr>
              <p:nvPr/>
            </p:nvSpPr>
            <p:spPr bwMode="auto">
              <a:xfrm>
                <a:off x="4464" y="2928"/>
                <a:ext cx="0" cy="1152"/>
              </a:xfrm>
              <a:prstGeom prst="line">
                <a:avLst/>
              </a:prstGeom>
              <a:noFill/>
              <a:ln w="12700" cap="sq">
                <a:solidFill>
                  <a:schemeClr val="tx1"/>
                </a:solidFill>
                <a:round/>
                <a:headEnd type="triangle" w="lg" len="med"/>
                <a:tailEnd type="triangle" w="lg" len="med"/>
              </a:ln>
            </p:spPr>
            <p:txBody>
              <a:bodyPr/>
              <a:lstStyle/>
              <a:p>
                <a:pPr fontAlgn="base">
                  <a:spcBef>
                    <a:spcPct val="0"/>
                  </a:spcBef>
                  <a:spcAft>
                    <a:spcPct val="0"/>
                  </a:spcAft>
                </a:pPr>
                <a:endParaRPr lang="ja-JP" altLang="en-US" sz="2800">
                  <a:solidFill>
                    <a:srgbClr val="2E2E48"/>
                  </a:solidFill>
                </a:endParaRPr>
              </a:p>
            </p:txBody>
          </p:sp>
          <p:sp>
            <p:nvSpPr>
              <p:cNvPr id="106514" name="Text Box 16"/>
              <p:cNvSpPr txBox="1">
                <a:spLocks noChangeArrowheads="1"/>
              </p:cNvSpPr>
              <p:nvPr/>
            </p:nvSpPr>
            <p:spPr bwMode="auto">
              <a:xfrm rot="-5400000">
                <a:off x="4355" y="3551"/>
                <a:ext cx="602" cy="288"/>
              </a:xfrm>
              <a:prstGeom prst="rect">
                <a:avLst/>
              </a:prstGeom>
              <a:noFill/>
              <a:ln w="12700" cap="sq">
                <a:noFill/>
                <a:miter lim="800000"/>
                <a:headEnd type="none" w="sm" len="sm"/>
                <a:tailEnd type="none" w="sm" len="sm"/>
              </a:ln>
            </p:spPr>
            <p:txBody>
              <a:bodyPr wrap="none">
                <a:spAutoFit/>
              </a:bodyPr>
              <a:lstStyle/>
              <a:p>
                <a:pPr eaLnBrk="0" fontAlgn="base" hangingPunct="0">
                  <a:spcBef>
                    <a:spcPct val="0"/>
                  </a:spcBef>
                  <a:spcAft>
                    <a:spcPct val="0"/>
                  </a:spcAft>
                </a:pPr>
                <a:r>
                  <a:rPr kumimoji="0" lang="ja-JP" altLang="en-US" sz="2400">
                    <a:solidFill>
                      <a:srgbClr val="2E2E48"/>
                    </a:solidFill>
                  </a:rPr>
                  <a:t>数ｋｍ</a:t>
                </a:r>
              </a:p>
            </p:txBody>
          </p:sp>
          <p:sp>
            <p:nvSpPr>
              <p:cNvPr id="106515" name="Line 17"/>
              <p:cNvSpPr>
                <a:spLocks noChangeShapeType="1"/>
              </p:cNvSpPr>
              <p:nvPr/>
            </p:nvSpPr>
            <p:spPr bwMode="auto">
              <a:xfrm>
                <a:off x="1344" y="3408"/>
                <a:ext cx="3696" cy="0"/>
              </a:xfrm>
              <a:prstGeom prst="line">
                <a:avLst/>
              </a:prstGeom>
              <a:noFill/>
              <a:ln w="31750" cap="sq">
                <a:solidFill>
                  <a:srgbClr val="FF0000"/>
                </a:solidFill>
                <a:round/>
                <a:headEnd type="none" w="sm" len="sm"/>
                <a:tailEnd type="triangle" w="med" len="lg"/>
              </a:ln>
            </p:spPr>
            <p:txBody>
              <a:bodyPr/>
              <a:lstStyle/>
              <a:p>
                <a:pPr fontAlgn="base">
                  <a:spcBef>
                    <a:spcPct val="0"/>
                  </a:spcBef>
                  <a:spcAft>
                    <a:spcPct val="0"/>
                  </a:spcAft>
                </a:pPr>
                <a:endParaRPr lang="ja-JP" altLang="en-US" sz="2800">
                  <a:solidFill>
                    <a:srgbClr val="2E2E48"/>
                  </a:solidFill>
                </a:endParaRPr>
              </a:p>
            </p:txBody>
          </p:sp>
          <p:sp>
            <p:nvSpPr>
              <p:cNvPr id="106516" name="Freeform 18"/>
              <p:cNvSpPr>
                <a:spLocks/>
              </p:cNvSpPr>
              <p:nvPr/>
            </p:nvSpPr>
            <p:spPr bwMode="auto">
              <a:xfrm flipV="1">
                <a:off x="1248" y="2880"/>
                <a:ext cx="624" cy="576"/>
              </a:xfrm>
              <a:custGeom>
                <a:avLst/>
                <a:gdLst>
                  <a:gd name="T0" fmla="*/ 624 w 624"/>
                  <a:gd name="T1" fmla="*/ 0 h 512"/>
                  <a:gd name="T2" fmla="*/ 336 w 624"/>
                  <a:gd name="T3" fmla="*/ 615 h 512"/>
                  <a:gd name="T4" fmla="*/ 0 w 624"/>
                  <a:gd name="T5" fmla="*/ 683 h 512"/>
                  <a:gd name="T6" fmla="*/ 0 60000 65536"/>
                  <a:gd name="T7" fmla="*/ 0 60000 65536"/>
                  <a:gd name="T8" fmla="*/ 0 60000 65536"/>
                  <a:gd name="T9" fmla="*/ 0 w 624"/>
                  <a:gd name="T10" fmla="*/ 0 h 512"/>
                  <a:gd name="T11" fmla="*/ 624 w 624"/>
                  <a:gd name="T12" fmla="*/ 512 h 512"/>
                </a:gdLst>
                <a:ahLst/>
                <a:cxnLst>
                  <a:cxn ang="T6">
                    <a:pos x="T0" y="T1"/>
                  </a:cxn>
                  <a:cxn ang="T7">
                    <a:pos x="T2" y="T3"/>
                  </a:cxn>
                  <a:cxn ang="T8">
                    <a:pos x="T4" y="T5"/>
                  </a:cxn>
                </a:cxnLst>
                <a:rect l="T9" t="T10" r="T11" b="T12"/>
                <a:pathLst>
                  <a:path w="624" h="512">
                    <a:moveTo>
                      <a:pt x="624" y="0"/>
                    </a:moveTo>
                    <a:cubicBezTo>
                      <a:pt x="532" y="176"/>
                      <a:pt x="440" y="352"/>
                      <a:pt x="336" y="432"/>
                    </a:cubicBezTo>
                    <a:cubicBezTo>
                      <a:pt x="232" y="512"/>
                      <a:pt x="116" y="496"/>
                      <a:pt x="0" y="480"/>
                    </a:cubicBezTo>
                  </a:path>
                </a:pathLst>
              </a:custGeom>
              <a:noFill/>
              <a:ln w="19050" cap="sq">
                <a:solidFill>
                  <a:schemeClr val="tx1"/>
                </a:solidFill>
                <a:round/>
                <a:headEnd type="stealth" w="lg" len="lg"/>
                <a:tailEnd type="none" w="med" len="lg"/>
              </a:ln>
            </p:spPr>
            <p:txBody>
              <a:bodyPr/>
              <a:lstStyle/>
              <a:p>
                <a:pPr fontAlgn="base">
                  <a:spcBef>
                    <a:spcPct val="0"/>
                  </a:spcBef>
                  <a:spcAft>
                    <a:spcPct val="0"/>
                  </a:spcAft>
                </a:pPr>
                <a:endParaRPr lang="ja-JP" altLang="en-US" sz="2800">
                  <a:solidFill>
                    <a:srgbClr val="2E2E48"/>
                  </a:solidFill>
                </a:endParaRPr>
              </a:p>
            </p:txBody>
          </p:sp>
          <p:sp>
            <p:nvSpPr>
              <p:cNvPr id="106517" name="Text Box 19"/>
              <p:cNvSpPr txBox="1">
                <a:spLocks noChangeArrowheads="1"/>
              </p:cNvSpPr>
              <p:nvPr/>
            </p:nvSpPr>
            <p:spPr bwMode="auto">
              <a:xfrm>
                <a:off x="336" y="2640"/>
                <a:ext cx="1382" cy="518"/>
              </a:xfrm>
              <a:prstGeom prst="rect">
                <a:avLst/>
              </a:prstGeom>
              <a:noFill/>
              <a:ln w="12700" cap="sq">
                <a:noFill/>
                <a:miter lim="800000"/>
                <a:headEnd type="none" w="sm" len="sm"/>
                <a:tailEnd type="none" w="sm" len="sm"/>
              </a:ln>
            </p:spPr>
            <p:txBody>
              <a:bodyPr wrap="none">
                <a:spAutoFit/>
              </a:bodyPr>
              <a:lstStyle/>
              <a:p>
                <a:pPr eaLnBrk="0" fontAlgn="base" hangingPunct="0">
                  <a:spcBef>
                    <a:spcPct val="0"/>
                  </a:spcBef>
                  <a:spcAft>
                    <a:spcPct val="0"/>
                  </a:spcAft>
                </a:pPr>
                <a:r>
                  <a:rPr kumimoji="0" lang="ja-JP" altLang="en-US" sz="2400">
                    <a:solidFill>
                      <a:srgbClr val="2E2E48"/>
                    </a:solidFill>
                  </a:rPr>
                  <a:t>照準精度要求</a:t>
                </a:r>
              </a:p>
              <a:p>
                <a:pPr eaLnBrk="0" fontAlgn="base" hangingPunct="0">
                  <a:spcBef>
                    <a:spcPct val="0"/>
                  </a:spcBef>
                  <a:spcAft>
                    <a:spcPct val="0"/>
                  </a:spcAft>
                </a:pPr>
                <a:r>
                  <a:rPr kumimoji="0" lang="ja-JP" altLang="en-US" sz="2400">
                    <a:solidFill>
                      <a:srgbClr val="2E2E48"/>
                    </a:solidFill>
                  </a:rPr>
                  <a:t>１ｍ</a:t>
                </a:r>
                <a:r>
                  <a:rPr kumimoji="0" lang="en-US" altLang="ja-JP" sz="2400">
                    <a:solidFill>
                      <a:srgbClr val="2E2E48"/>
                    </a:solidFill>
                  </a:rPr>
                  <a:t>rad(</a:t>
                </a:r>
                <a:r>
                  <a:rPr kumimoji="0" lang="ja-JP" altLang="en-US" sz="2400">
                    <a:solidFill>
                      <a:srgbClr val="2E2E48"/>
                    </a:solidFill>
                  </a:rPr>
                  <a:t>０．６度</a:t>
                </a:r>
                <a:r>
                  <a:rPr kumimoji="0" lang="en-US" altLang="ja-JP" sz="2400">
                    <a:solidFill>
                      <a:srgbClr val="2E2E48"/>
                    </a:solidFill>
                  </a:rPr>
                  <a:t>)</a:t>
                </a:r>
              </a:p>
            </p:txBody>
          </p:sp>
          <p:sp>
            <p:nvSpPr>
              <p:cNvPr id="106518" name="Text Box 20"/>
              <p:cNvSpPr txBox="1">
                <a:spLocks noChangeArrowheads="1"/>
              </p:cNvSpPr>
              <p:nvPr/>
            </p:nvSpPr>
            <p:spPr bwMode="auto">
              <a:xfrm>
                <a:off x="2160" y="2736"/>
                <a:ext cx="1929" cy="250"/>
              </a:xfrm>
              <a:prstGeom prst="rect">
                <a:avLst/>
              </a:prstGeom>
              <a:noFill/>
              <a:ln w="12700" cap="sq">
                <a:noFill/>
                <a:miter lim="800000"/>
                <a:headEnd type="none" w="sm" len="sm"/>
                <a:tailEnd type="none" w="sm" len="sm"/>
              </a:ln>
            </p:spPr>
            <p:txBody>
              <a:bodyPr wrap="none">
                <a:spAutoFit/>
              </a:bodyPr>
              <a:lstStyle/>
              <a:p>
                <a:pPr eaLnBrk="0" fontAlgn="base" hangingPunct="0">
                  <a:spcBef>
                    <a:spcPct val="0"/>
                  </a:spcBef>
                  <a:spcAft>
                    <a:spcPct val="0"/>
                  </a:spcAft>
                </a:pPr>
                <a:r>
                  <a:rPr kumimoji="0" lang="ja-JP" altLang="en-US" sz="2000">
                    <a:solidFill>
                      <a:srgbClr val="FFFF00"/>
                    </a:solidFill>
                  </a:rPr>
                  <a:t>ニュートリノビームの広がり</a:t>
                </a:r>
              </a:p>
            </p:txBody>
          </p:sp>
        </p:grpSp>
      </p:grpSp>
      <p:pic>
        <p:nvPicPr>
          <p:cNvPr id="106501" name="Picture 24" descr="haichi"/>
          <p:cNvPicPr>
            <a:picLocks noChangeAspect="1" noChangeArrowheads="1"/>
          </p:cNvPicPr>
          <p:nvPr/>
        </p:nvPicPr>
        <p:blipFill>
          <a:blip r:embed="rId3" cstate="print"/>
          <a:srcRect/>
          <a:stretch>
            <a:fillRect/>
          </a:stretch>
        </p:blipFill>
        <p:spPr bwMode="auto">
          <a:xfrm>
            <a:off x="755650" y="4076700"/>
            <a:ext cx="2592388" cy="2573338"/>
          </a:xfrm>
          <a:prstGeom prst="rect">
            <a:avLst/>
          </a:prstGeom>
          <a:noFill/>
          <a:ln w="9525">
            <a:noFill/>
            <a:miter lim="800000"/>
            <a:headEnd/>
            <a:tailEnd/>
          </a:ln>
        </p:spPr>
      </p:pic>
      <p:sp>
        <p:nvSpPr>
          <p:cNvPr id="106502" name="Text Box 25"/>
          <p:cNvSpPr txBox="1">
            <a:spLocks noChangeArrowheads="1"/>
          </p:cNvSpPr>
          <p:nvPr/>
        </p:nvSpPr>
        <p:spPr bwMode="auto">
          <a:xfrm>
            <a:off x="179388" y="3213100"/>
            <a:ext cx="7566025" cy="457200"/>
          </a:xfrm>
          <a:prstGeom prst="rect">
            <a:avLst/>
          </a:prstGeom>
          <a:noFill/>
          <a:ln w="12700" cap="sq">
            <a:noFill/>
            <a:miter lim="800000"/>
            <a:headEnd type="none" w="sm" len="sm"/>
            <a:tailEnd type="none" w="sm" len="sm"/>
          </a:ln>
        </p:spPr>
        <p:txBody>
          <a:bodyPr wrap="none">
            <a:spAutoFit/>
          </a:bodyPr>
          <a:lstStyle/>
          <a:p>
            <a:pPr eaLnBrk="0" fontAlgn="base" hangingPunct="0">
              <a:spcBef>
                <a:spcPct val="0"/>
              </a:spcBef>
              <a:spcAft>
                <a:spcPct val="0"/>
              </a:spcAft>
            </a:pPr>
            <a:r>
              <a:rPr kumimoji="0" lang="en-US" altLang="ja-JP" sz="2400">
                <a:solidFill>
                  <a:srgbClr val="2E2E48"/>
                </a:solidFill>
              </a:rPr>
              <a:t>GPS (Global positioning system)</a:t>
            </a:r>
            <a:r>
              <a:rPr kumimoji="0" lang="ja-JP" altLang="en-US" sz="2400">
                <a:solidFill>
                  <a:srgbClr val="2E2E48"/>
                </a:solidFill>
              </a:rPr>
              <a:t>によるビームラインの測量</a:t>
            </a:r>
            <a:endParaRPr kumimoji="0" lang="en-US" altLang="ja-JP" sz="2400">
              <a:solidFill>
                <a:srgbClr val="2E2E48"/>
              </a:solidFill>
            </a:endParaRPr>
          </a:p>
        </p:txBody>
      </p:sp>
      <p:sp>
        <p:nvSpPr>
          <p:cNvPr id="106503" name="Text Box 29"/>
          <p:cNvSpPr txBox="1">
            <a:spLocks noChangeArrowheads="1"/>
          </p:cNvSpPr>
          <p:nvPr/>
        </p:nvSpPr>
        <p:spPr bwMode="auto">
          <a:xfrm>
            <a:off x="3779838" y="4365625"/>
            <a:ext cx="4514850" cy="1066800"/>
          </a:xfrm>
          <a:prstGeom prst="rect">
            <a:avLst/>
          </a:prstGeom>
          <a:noFill/>
          <a:ln w="12700" cap="sq">
            <a:noFill/>
            <a:miter lim="800000"/>
            <a:headEnd type="none" w="sm" len="sm"/>
            <a:tailEnd type="none" w="sm" len="sm"/>
          </a:ln>
        </p:spPr>
        <p:txBody>
          <a:bodyPr wrap="none">
            <a:spAutoFit/>
          </a:bodyPr>
          <a:lstStyle/>
          <a:p>
            <a:pPr fontAlgn="base">
              <a:spcBef>
                <a:spcPct val="0"/>
              </a:spcBef>
              <a:spcAft>
                <a:spcPct val="0"/>
              </a:spcAft>
              <a:buFontTx/>
              <a:buChar char="•"/>
            </a:pPr>
            <a:r>
              <a:rPr lang="ja-JP" altLang="en-US" sz="3200">
                <a:solidFill>
                  <a:srgbClr val="2E2E48"/>
                </a:solidFill>
              </a:rPr>
              <a:t>１０</a:t>
            </a:r>
            <a:r>
              <a:rPr lang="en-US" altLang="ja-JP" sz="3200">
                <a:solidFill>
                  <a:srgbClr val="2E2E48"/>
                </a:solidFill>
                <a:latin typeface="Symbol" pitchFamily="18" charset="2"/>
              </a:rPr>
              <a:t>m</a:t>
            </a:r>
            <a:r>
              <a:rPr lang="en-US" altLang="ja-JP" sz="3200">
                <a:solidFill>
                  <a:srgbClr val="2E2E48"/>
                </a:solidFill>
              </a:rPr>
              <a:t>rad</a:t>
            </a:r>
            <a:r>
              <a:rPr lang="ja-JP" altLang="en-US" sz="3200">
                <a:solidFill>
                  <a:srgbClr val="2E2E48"/>
                </a:solidFill>
              </a:rPr>
              <a:t>の精度</a:t>
            </a:r>
          </a:p>
          <a:p>
            <a:pPr fontAlgn="base">
              <a:spcBef>
                <a:spcPct val="0"/>
              </a:spcBef>
              <a:spcAft>
                <a:spcPct val="0"/>
              </a:spcAft>
              <a:buFontTx/>
              <a:buChar char="•"/>
            </a:pPr>
            <a:r>
              <a:rPr lang="ja-JP" altLang="en-US" sz="3200">
                <a:solidFill>
                  <a:srgbClr val="2E2E48"/>
                </a:solidFill>
              </a:rPr>
              <a:t>土木工事</a:t>
            </a:r>
            <a:r>
              <a:rPr lang="en-US" altLang="ja-JP" sz="3200">
                <a:solidFill>
                  <a:srgbClr val="2E2E48"/>
                </a:solidFill>
              </a:rPr>
              <a:t>0.1mrad</a:t>
            </a:r>
            <a:r>
              <a:rPr lang="ja-JP" altLang="en-US" sz="3200">
                <a:solidFill>
                  <a:srgbClr val="2E2E48"/>
                </a:solidFill>
              </a:rPr>
              <a:t>の精度</a:t>
            </a:r>
          </a:p>
        </p:txBody>
      </p:sp>
      <p:sp>
        <p:nvSpPr>
          <p:cNvPr id="106504" name="スライド番号プレースホルダ 22"/>
          <p:cNvSpPr>
            <a:spLocks noGrp="1"/>
          </p:cNvSpPr>
          <p:nvPr>
            <p:ph type="sldNum" sz="quarter" idx="12"/>
          </p:nvPr>
        </p:nvSpPr>
        <p:spPr>
          <a:noFill/>
        </p:spPr>
        <p:txBody>
          <a:bodyPr/>
          <a:lstStyle/>
          <a:p>
            <a:fld id="{F6A6C922-0381-4ADB-8FB5-A0BB9FC5B454}" type="slidenum">
              <a:rPr lang="ja-JP" altLang="en-US" smtClean="0">
                <a:solidFill>
                  <a:srgbClr val="2E2E48"/>
                </a:solidFill>
              </a:rPr>
              <a:pPr/>
              <a:t>19</a:t>
            </a:fld>
            <a:endParaRPr lang="en-US" altLang="ja-JP" smtClean="0">
              <a:solidFill>
                <a:srgbClr val="2E2E48"/>
              </a:solidFill>
            </a:endParaRPr>
          </a:p>
        </p:txBody>
      </p:sp>
    </p:spTree>
    <p:extLst>
      <p:ext uri="{BB962C8B-B14F-4D97-AF65-F5344CB8AC3E}">
        <p14:creationId xmlns:p14="http://schemas.microsoft.com/office/powerpoint/2010/main" val="15196467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7705" y="34803"/>
            <a:ext cx="7055380" cy="1400530"/>
          </a:xfrm>
        </p:spPr>
        <p:txBody>
          <a:bodyPr/>
          <a:lstStyle/>
          <a:p>
            <a:r>
              <a:rPr kumimoji="1" lang="ja-JP" altLang="en-US" sz="3200" dirty="0" smtClean="0"/>
              <a:t>西川さん、中村さん</a:t>
            </a:r>
            <a:r>
              <a:rPr kumimoji="1" lang="en-US" altLang="ja-JP" sz="3200" dirty="0" smtClean="0"/>
              <a:t/>
            </a:r>
            <a:br>
              <a:rPr kumimoji="1" lang="en-US" altLang="ja-JP" sz="3200" dirty="0" smtClean="0"/>
            </a:br>
            <a:r>
              <a:rPr lang="ja-JP" altLang="en-US" sz="3200" dirty="0" smtClean="0"/>
              <a:t>戸塚洋二賞受賞</a:t>
            </a:r>
            <a:endParaRPr kumimoji="1" lang="ja-JP" altLang="en-US" sz="3200" dirty="0"/>
          </a:p>
        </p:txBody>
      </p:sp>
      <p:sp>
        <p:nvSpPr>
          <p:cNvPr id="3" name="コンテンツ プレースホルダー 2"/>
          <p:cNvSpPr>
            <a:spLocks noGrp="1"/>
          </p:cNvSpPr>
          <p:nvPr>
            <p:ph idx="1"/>
          </p:nvPr>
        </p:nvSpPr>
        <p:spPr>
          <a:xfrm>
            <a:off x="288343" y="4797954"/>
            <a:ext cx="8650941" cy="1560606"/>
          </a:xfrm>
        </p:spPr>
        <p:txBody>
          <a:bodyPr>
            <a:normAutofit fontScale="40000" lnSpcReduction="20000"/>
          </a:bodyPr>
          <a:lstStyle/>
          <a:p>
            <a:pPr marL="0" indent="0">
              <a:lnSpc>
                <a:spcPct val="120000"/>
              </a:lnSpc>
              <a:spcBef>
                <a:spcPts val="0"/>
              </a:spcBef>
              <a:buNone/>
            </a:pPr>
            <a:r>
              <a:rPr lang="ja-JP" altLang="en-US" dirty="0" smtClean="0"/>
              <a:t>受賞理由抜粋</a:t>
            </a:r>
            <a:endParaRPr lang="en-US" altLang="ja-JP" dirty="0" smtClean="0"/>
          </a:p>
          <a:p>
            <a:pPr marL="0" indent="0">
              <a:lnSpc>
                <a:spcPct val="120000"/>
              </a:lnSpc>
              <a:spcBef>
                <a:spcPts val="0"/>
              </a:spcBef>
              <a:buNone/>
            </a:pPr>
            <a:r>
              <a:rPr lang="ja-JP" altLang="en-US" dirty="0"/>
              <a:t>　西川公一郎氏は早くから加速器を用いた振動実験の重要性を提唱し、</a:t>
            </a:r>
            <a:r>
              <a:rPr lang="en-US" altLang="ja-JP" dirty="0"/>
              <a:t>1994</a:t>
            </a:r>
            <a:r>
              <a:rPr lang="ja-JP" altLang="en-US" dirty="0"/>
              <a:t>年に</a:t>
            </a:r>
            <a:r>
              <a:rPr lang="en-US" altLang="ja-JP" dirty="0"/>
              <a:t>KEK</a:t>
            </a:r>
            <a:r>
              <a:rPr lang="ja-JP" altLang="en-US" dirty="0"/>
              <a:t>で</a:t>
            </a:r>
            <a:r>
              <a:rPr lang="en-US" altLang="ja-JP" dirty="0"/>
              <a:t>K2K</a:t>
            </a:r>
            <a:r>
              <a:rPr lang="ja-JP" altLang="en-US" dirty="0"/>
              <a:t>実験の予算が認められて以来、原子核研究所の助教授として、</a:t>
            </a:r>
            <a:r>
              <a:rPr lang="en-US" altLang="ja-JP" dirty="0"/>
              <a:t>1997</a:t>
            </a:r>
            <a:r>
              <a:rPr lang="ja-JP" altLang="en-US" dirty="0"/>
              <a:t>年の研究所と</a:t>
            </a:r>
            <a:r>
              <a:rPr lang="en-US" altLang="ja-JP" dirty="0"/>
              <a:t>KEK</a:t>
            </a:r>
            <a:r>
              <a:rPr lang="ja-JP" altLang="en-US" dirty="0"/>
              <a:t>の合併以降は</a:t>
            </a:r>
            <a:r>
              <a:rPr lang="en-US" altLang="ja-JP" dirty="0"/>
              <a:t>KEK</a:t>
            </a:r>
            <a:r>
              <a:rPr lang="ja-JP" altLang="en-US" dirty="0"/>
              <a:t>に属して、また</a:t>
            </a:r>
            <a:r>
              <a:rPr lang="en-US" altLang="ja-JP" dirty="0"/>
              <a:t>2000</a:t>
            </a:r>
            <a:r>
              <a:rPr lang="ja-JP" altLang="en-US" dirty="0"/>
              <a:t>年には京都大学教授として、一貫して</a:t>
            </a:r>
            <a:r>
              <a:rPr lang="en-US" altLang="ja-JP" dirty="0"/>
              <a:t>K2K</a:t>
            </a:r>
            <a:r>
              <a:rPr lang="ja-JP" altLang="en-US" dirty="0"/>
              <a:t>実験の代表者を務め、実験を主導し遂行した。中村健蔵氏は</a:t>
            </a:r>
            <a:r>
              <a:rPr lang="en-US" altLang="ja-JP" dirty="0"/>
              <a:t>1988</a:t>
            </a:r>
            <a:r>
              <a:rPr lang="ja-JP" altLang="en-US" dirty="0"/>
              <a:t>年から東大宇宙線研究所の教授として戸塚教授を助けてスーパーカミオカンデの建設に大きく貢献した後、</a:t>
            </a:r>
            <a:r>
              <a:rPr lang="en-US" altLang="ja-JP" dirty="0"/>
              <a:t>1995</a:t>
            </a:r>
            <a:r>
              <a:rPr lang="ja-JP" altLang="en-US" dirty="0"/>
              <a:t>年に</a:t>
            </a:r>
            <a:r>
              <a:rPr lang="en-US" altLang="ja-JP" dirty="0"/>
              <a:t>KEK</a:t>
            </a:r>
            <a:r>
              <a:rPr lang="ja-JP" altLang="en-US" dirty="0"/>
              <a:t>の実験企画調整室長として</a:t>
            </a:r>
            <a:r>
              <a:rPr lang="en-US" altLang="ja-JP" dirty="0"/>
              <a:t>KEK</a:t>
            </a:r>
            <a:r>
              <a:rPr lang="ja-JP" altLang="en-US" dirty="0"/>
              <a:t>に移り、西川氏の提案に基づく長基線ニュートリノ実験のビームライン建設に取り組み、西川氏と共に実験の遂行に当たった。 </a:t>
            </a:r>
          </a:p>
          <a:p>
            <a:pPr marL="0" indent="0">
              <a:lnSpc>
                <a:spcPct val="120000"/>
              </a:lnSpc>
              <a:spcBef>
                <a:spcPts val="0"/>
              </a:spcBef>
              <a:buNone/>
            </a:pPr>
            <a:r>
              <a:rPr lang="ja-JP" altLang="en-US" dirty="0"/>
              <a:t>　</a:t>
            </a:r>
            <a:r>
              <a:rPr lang="ja-JP" altLang="en-US" dirty="0" smtClean="0"/>
              <a:t>この</a:t>
            </a:r>
            <a:r>
              <a:rPr lang="ja-JP" altLang="en-US" dirty="0"/>
              <a:t>実験は陽子加速器のビーム取り出し点から、</a:t>
            </a:r>
            <a:r>
              <a:rPr lang="en-US" altLang="ja-JP" dirty="0"/>
              <a:t>KEK</a:t>
            </a:r>
            <a:r>
              <a:rPr lang="ja-JP" altLang="en-US" dirty="0"/>
              <a:t>敷地境界の神岡に向けたニュートリノ放出点まで、</a:t>
            </a:r>
            <a:r>
              <a:rPr lang="en-US" altLang="ja-JP" dirty="0"/>
              <a:t>300m</a:t>
            </a:r>
            <a:r>
              <a:rPr lang="ja-JP" altLang="en-US" dirty="0"/>
              <a:t>に及ぶ、パイ中間子発生標的、集束用電磁ホーン、飛行崩壊パイプ、大強度ビームダンプ、前置ニュートリノ検出器などで構成される。大規模で複雑な上、電磁ホーンなど開発要素の多い機器を含み、建設は困難な問題の解決を要した。西川氏は</a:t>
            </a:r>
            <a:r>
              <a:rPr lang="en-US" altLang="ja-JP" dirty="0"/>
              <a:t>K2K</a:t>
            </a:r>
            <a:r>
              <a:rPr lang="ja-JP" altLang="en-US" dirty="0"/>
              <a:t>実験の上記諸要素全体の代表者として、中村氏はビームラインの統括責任者として、</a:t>
            </a:r>
            <a:r>
              <a:rPr lang="en-US" altLang="ja-JP" dirty="0"/>
              <a:t>KEK</a:t>
            </a:r>
            <a:r>
              <a:rPr lang="ja-JP" altLang="en-US" dirty="0"/>
              <a:t>からのニュートリノの打出しを完成させ、</a:t>
            </a:r>
            <a:r>
              <a:rPr lang="en-US" altLang="ja-JP" dirty="0"/>
              <a:t>K2K</a:t>
            </a:r>
            <a:r>
              <a:rPr lang="ja-JP" altLang="en-US" dirty="0"/>
              <a:t>実験を成功に導いた。</a:t>
            </a:r>
            <a:r>
              <a:rPr lang="en-US" altLang="ja-JP" dirty="0"/>
              <a:t>K2K</a:t>
            </a:r>
            <a:r>
              <a:rPr lang="ja-JP" altLang="en-US" dirty="0"/>
              <a:t>実験によって、大気ニュートリノ</a:t>
            </a:r>
            <a:r>
              <a:rPr lang="en-US" altLang="ja-JP" dirty="0"/>
              <a:t>-</a:t>
            </a:r>
            <a:r>
              <a:rPr lang="ja-JP" altLang="en-US" dirty="0"/>
              <a:t>スケールの振動が世界で初めて加速器を用いた長基線ニュートリノ実験により検証された。このことは昨年のノーベル賞にもつながっていると言えよう。また、その後の</a:t>
            </a:r>
            <a:r>
              <a:rPr lang="en-US" altLang="ja-JP" dirty="0"/>
              <a:t>T2K</a:t>
            </a:r>
            <a:r>
              <a:rPr lang="ja-JP" altLang="en-US" dirty="0"/>
              <a:t>実験（第</a:t>
            </a:r>
            <a:r>
              <a:rPr lang="en-US" altLang="ja-JP" dirty="0"/>
              <a:t>6</a:t>
            </a:r>
            <a:r>
              <a:rPr lang="ja-JP" altLang="en-US" dirty="0"/>
              <a:t>回戸塚洋二賞の対象）にもつながっている。この成果は重要なもので、戸塚洋二賞にふさわしい功績である。</a:t>
            </a:r>
            <a:endParaRPr kumimoji="1" lang="ja-JP" altLang="en-US" dirty="0"/>
          </a:p>
        </p:txBody>
      </p:sp>
      <p:sp>
        <p:nvSpPr>
          <p:cNvPr id="4" name="スライド番号プレースホルダー 3"/>
          <p:cNvSpPr>
            <a:spLocks noGrp="1"/>
          </p:cNvSpPr>
          <p:nvPr>
            <p:ph type="sldNum" sz="quarter" idx="12"/>
          </p:nvPr>
        </p:nvSpPr>
        <p:spPr/>
        <p:txBody>
          <a:bodyPr/>
          <a:lstStyle/>
          <a:p>
            <a:fld id="{EAC12621-DE6C-460E-B7DB-85B97E839AC0}" type="slidenum">
              <a:rPr kumimoji="1" lang="ja-JP" altLang="en-US" smtClean="0"/>
              <a:t>2</a:t>
            </a:fld>
            <a:endParaRPr kumimoji="1" lang="ja-JP" altLang="en-US"/>
          </a:p>
        </p:txBody>
      </p:sp>
      <p:sp>
        <p:nvSpPr>
          <p:cNvPr id="6" name="正方形/長方形 5"/>
          <p:cNvSpPr/>
          <p:nvPr/>
        </p:nvSpPr>
        <p:spPr>
          <a:xfrm>
            <a:off x="2101097" y="6129649"/>
            <a:ext cx="5262979" cy="646331"/>
          </a:xfrm>
          <a:prstGeom prst="rect">
            <a:avLst/>
          </a:prstGeom>
        </p:spPr>
        <p:txBody>
          <a:bodyPr wrap="none">
            <a:spAutoFit/>
          </a:bodyPr>
          <a:lstStyle/>
          <a:p>
            <a:r>
              <a:rPr lang="ja-JP" altLang="en-US" sz="3600" dirty="0" smtClean="0"/>
              <a:t>おめでとうございます。</a:t>
            </a:r>
            <a:endParaRPr lang="ja-JP" altLang="en-US" sz="3600" dirty="0"/>
          </a:p>
        </p:txBody>
      </p:sp>
      <p:pic>
        <p:nvPicPr>
          <p:cNvPr id="5" name="図 4"/>
          <p:cNvPicPr>
            <a:picLocks noChangeAspect="1"/>
          </p:cNvPicPr>
          <p:nvPr/>
        </p:nvPicPr>
        <p:blipFill rotWithShape="1">
          <a:blip r:embed="rId3" cstate="print">
            <a:extLst>
              <a:ext uri="{28A0092B-C50C-407E-A947-70E740481C1C}">
                <a14:useLocalDpi xmlns:a14="http://schemas.microsoft.com/office/drawing/2010/main" val="0"/>
              </a:ext>
            </a:extLst>
          </a:blip>
          <a:srcRect l="11331" t="11492" r="17391"/>
          <a:stretch/>
        </p:blipFill>
        <p:spPr>
          <a:xfrm>
            <a:off x="373205" y="1102657"/>
            <a:ext cx="3177988" cy="2959645"/>
          </a:xfrm>
          <a:prstGeom prst="rect">
            <a:avLst/>
          </a:prstGeom>
        </p:spPr>
      </p:pic>
      <p:pic>
        <p:nvPicPr>
          <p:cNvPr id="7" name="図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85903" y="34803"/>
            <a:ext cx="5181897" cy="3886423"/>
          </a:xfrm>
          <a:prstGeom prst="rect">
            <a:avLst/>
          </a:prstGeom>
        </p:spPr>
      </p:pic>
      <p:sp>
        <p:nvSpPr>
          <p:cNvPr id="8" name="正方形/長方形 7"/>
          <p:cNvSpPr/>
          <p:nvPr/>
        </p:nvSpPr>
        <p:spPr>
          <a:xfrm>
            <a:off x="313766" y="4245462"/>
            <a:ext cx="8700246" cy="369332"/>
          </a:xfrm>
          <a:prstGeom prst="rect">
            <a:avLst/>
          </a:prstGeom>
        </p:spPr>
        <p:txBody>
          <a:bodyPr wrap="square">
            <a:spAutoFit/>
          </a:bodyPr>
          <a:lstStyle/>
          <a:p>
            <a:r>
              <a:rPr lang="ja-JP" altLang="en-US" dirty="0"/>
              <a:t>受賞対象：「加速器ニュートリノによる大気スケールのニュートリノ振動の検証」 </a:t>
            </a:r>
          </a:p>
        </p:txBody>
      </p:sp>
      <p:sp>
        <p:nvSpPr>
          <p:cNvPr id="9" name="テキスト ボックス 8"/>
          <p:cNvSpPr txBox="1"/>
          <p:nvPr/>
        </p:nvSpPr>
        <p:spPr>
          <a:xfrm>
            <a:off x="288343" y="3086400"/>
            <a:ext cx="1673856" cy="1046440"/>
          </a:xfrm>
          <a:prstGeom prst="rect">
            <a:avLst/>
          </a:prstGeom>
          <a:solidFill>
            <a:srgbClr val="FFFF00">
              <a:alpha val="50196"/>
            </a:srgbClr>
          </a:solidFill>
        </p:spPr>
        <p:txBody>
          <a:bodyPr wrap="none" rtlCol="0">
            <a:spAutoFit/>
          </a:bodyPr>
          <a:lstStyle/>
          <a:p>
            <a:r>
              <a:rPr kumimoji="1" lang="ja-JP" altLang="en-US" dirty="0" smtClean="0">
                <a:solidFill>
                  <a:srgbClr val="FF0000"/>
                </a:solidFill>
              </a:rPr>
              <a:t>西川公一郎</a:t>
            </a:r>
            <a:endParaRPr kumimoji="1" lang="en-US" altLang="ja-JP" dirty="0" smtClean="0">
              <a:solidFill>
                <a:srgbClr val="FF0000"/>
              </a:solidFill>
            </a:endParaRPr>
          </a:p>
          <a:p>
            <a:r>
              <a:rPr lang="ja-JP" altLang="en-US" sz="1100" dirty="0" smtClean="0">
                <a:solidFill>
                  <a:srgbClr val="FF0000"/>
                </a:solidFill>
              </a:rPr>
              <a:t>元</a:t>
            </a:r>
            <a:r>
              <a:rPr lang="en-US" altLang="ja-JP" sz="1100" dirty="0" smtClean="0">
                <a:solidFill>
                  <a:srgbClr val="FF0000"/>
                </a:solidFill>
              </a:rPr>
              <a:t>K2K</a:t>
            </a:r>
            <a:r>
              <a:rPr lang="ja-JP" altLang="en-US" sz="1100" dirty="0" smtClean="0">
                <a:solidFill>
                  <a:srgbClr val="FF0000"/>
                </a:solidFill>
              </a:rPr>
              <a:t>代表</a:t>
            </a:r>
            <a:endParaRPr lang="en-US" altLang="ja-JP" sz="1100" dirty="0" smtClean="0">
              <a:solidFill>
                <a:srgbClr val="FF0000"/>
              </a:solidFill>
            </a:endParaRPr>
          </a:p>
          <a:p>
            <a:r>
              <a:rPr kumimoji="1" lang="ja-JP" altLang="en-US" sz="1100" dirty="0" smtClean="0">
                <a:solidFill>
                  <a:srgbClr val="FF0000"/>
                </a:solidFill>
              </a:rPr>
              <a:t>元</a:t>
            </a:r>
            <a:r>
              <a:rPr kumimoji="1" lang="en-US" altLang="ja-JP" sz="1100" dirty="0" smtClean="0">
                <a:solidFill>
                  <a:srgbClr val="FF0000"/>
                </a:solidFill>
              </a:rPr>
              <a:t>T2K</a:t>
            </a:r>
            <a:r>
              <a:rPr kumimoji="1" lang="ja-JP" altLang="en-US" sz="1100" dirty="0" smtClean="0">
                <a:solidFill>
                  <a:srgbClr val="FF0000"/>
                </a:solidFill>
              </a:rPr>
              <a:t>代表</a:t>
            </a:r>
            <a:endParaRPr kumimoji="1" lang="en-US" altLang="ja-JP" sz="1100" dirty="0" smtClean="0">
              <a:solidFill>
                <a:srgbClr val="FF0000"/>
              </a:solidFill>
            </a:endParaRPr>
          </a:p>
          <a:p>
            <a:r>
              <a:rPr lang="ja-JP" altLang="en-US" sz="1100" dirty="0" smtClean="0">
                <a:solidFill>
                  <a:srgbClr val="FF0000"/>
                </a:solidFill>
              </a:rPr>
              <a:t>元</a:t>
            </a:r>
            <a:r>
              <a:rPr lang="en-US" altLang="ja-JP" sz="1100" dirty="0" smtClean="0">
                <a:solidFill>
                  <a:srgbClr val="FF0000"/>
                </a:solidFill>
              </a:rPr>
              <a:t>KEK</a:t>
            </a:r>
            <a:r>
              <a:rPr lang="ja-JP" altLang="en-US" sz="1100" dirty="0" smtClean="0">
                <a:solidFill>
                  <a:srgbClr val="FF0000"/>
                </a:solidFill>
              </a:rPr>
              <a:t>素核研所長</a:t>
            </a:r>
            <a:endParaRPr lang="en-US" altLang="ja-JP" sz="1100" dirty="0" smtClean="0">
              <a:solidFill>
                <a:srgbClr val="FF0000"/>
              </a:solidFill>
            </a:endParaRPr>
          </a:p>
          <a:p>
            <a:r>
              <a:rPr kumimoji="1" lang="ja-JP" altLang="en-US" sz="1100" dirty="0" smtClean="0">
                <a:solidFill>
                  <a:srgbClr val="FF0000"/>
                </a:solidFill>
              </a:rPr>
              <a:t>元</a:t>
            </a:r>
            <a:r>
              <a:rPr kumimoji="1" lang="en-US" altLang="ja-JP" sz="1100" dirty="0" smtClean="0">
                <a:solidFill>
                  <a:srgbClr val="FF0000"/>
                </a:solidFill>
              </a:rPr>
              <a:t>J-PARC</a:t>
            </a:r>
            <a:r>
              <a:rPr kumimoji="1" lang="ja-JP" altLang="en-US" sz="1100" dirty="0" smtClean="0">
                <a:solidFill>
                  <a:srgbClr val="FF0000"/>
                </a:solidFill>
              </a:rPr>
              <a:t>副センター長</a:t>
            </a:r>
            <a:endParaRPr kumimoji="1" lang="ja-JP" altLang="en-US" sz="1100" dirty="0">
              <a:solidFill>
                <a:srgbClr val="FF0000"/>
              </a:solidFill>
            </a:endParaRPr>
          </a:p>
        </p:txBody>
      </p:sp>
      <p:sp>
        <p:nvSpPr>
          <p:cNvPr id="10" name="テキスト ボックス 9"/>
          <p:cNvSpPr txBox="1"/>
          <p:nvPr/>
        </p:nvSpPr>
        <p:spPr>
          <a:xfrm>
            <a:off x="1877337" y="3086400"/>
            <a:ext cx="2198038" cy="707886"/>
          </a:xfrm>
          <a:prstGeom prst="rect">
            <a:avLst/>
          </a:prstGeom>
          <a:solidFill>
            <a:srgbClr val="FFFF00">
              <a:alpha val="50196"/>
            </a:srgbClr>
          </a:solidFill>
        </p:spPr>
        <p:txBody>
          <a:bodyPr wrap="none" rtlCol="0">
            <a:spAutoFit/>
          </a:bodyPr>
          <a:lstStyle/>
          <a:p>
            <a:r>
              <a:rPr kumimoji="1" lang="ja-JP" altLang="en-US" dirty="0" smtClean="0">
                <a:solidFill>
                  <a:srgbClr val="FF0000"/>
                </a:solidFill>
              </a:rPr>
              <a:t>中村健蔵</a:t>
            </a:r>
            <a:endParaRPr kumimoji="1" lang="en-US" altLang="ja-JP" dirty="0" smtClean="0">
              <a:solidFill>
                <a:srgbClr val="FF0000"/>
              </a:solidFill>
            </a:endParaRPr>
          </a:p>
          <a:p>
            <a:r>
              <a:rPr lang="ja-JP" altLang="en-US" sz="1100" dirty="0" smtClean="0">
                <a:solidFill>
                  <a:srgbClr val="FF0000"/>
                </a:solidFill>
              </a:rPr>
              <a:t>元</a:t>
            </a:r>
            <a:r>
              <a:rPr lang="en-US" altLang="ja-JP" sz="1100" dirty="0" smtClean="0">
                <a:solidFill>
                  <a:srgbClr val="FF0000"/>
                </a:solidFill>
              </a:rPr>
              <a:t>KEK</a:t>
            </a:r>
            <a:r>
              <a:rPr lang="ja-JP" altLang="en-US" sz="1100" dirty="0" smtClean="0">
                <a:solidFill>
                  <a:srgbClr val="FF0000"/>
                </a:solidFill>
              </a:rPr>
              <a:t>素核研物理第</a:t>
            </a:r>
            <a:r>
              <a:rPr lang="en-US" altLang="ja-JP" sz="1100" dirty="0" smtClean="0">
                <a:solidFill>
                  <a:srgbClr val="FF0000"/>
                </a:solidFill>
              </a:rPr>
              <a:t>3</a:t>
            </a:r>
            <a:r>
              <a:rPr lang="ja-JP" altLang="en-US" sz="1100" dirty="0" smtClean="0">
                <a:solidFill>
                  <a:srgbClr val="FF0000"/>
                </a:solidFill>
              </a:rPr>
              <a:t>研究系主幹</a:t>
            </a:r>
            <a:endParaRPr lang="en-US" altLang="ja-JP" sz="1100" dirty="0" smtClean="0">
              <a:solidFill>
                <a:srgbClr val="FF0000"/>
              </a:solidFill>
            </a:endParaRPr>
          </a:p>
          <a:p>
            <a:r>
              <a:rPr lang="ja-JP" altLang="en-US" sz="1100" dirty="0" smtClean="0">
                <a:solidFill>
                  <a:srgbClr val="FF0000"/>
                </a:solidFill>
                <a:latin typeface="Meiryo UI" panose="020B0604030504040204" pitchFamily="50" charset="-128"/>
                <a:ea typeface="Meiryo UI" panose="020B0604030504040204" pitchFamily="50" charset="-128"/>
              </a:rPr>
              <a:t>東京</a:t>
            </a:r>
            <a:r>
              <a:rPr lang="ja-JP" altLang="en-US" sz="1100" dirty="0">
                <a:solidFill>
                  <a:srgbClr val="FF0000"/>
                </a:solidFill>
                <a:latin typeface="Meiryo UI" panose="020B0604030504040204" pitchFamily="50" charset="-128"/>
                <a:ea typeface="Meiryo UI" panose="020B0604030504040204" pitchFamily="50" charset="-128"/>
              </a:rPr>
              <a:t>大学</a:t>
            </a:r>
            <a:r>
              <a:rPr lang="en-US" altLang="ja-JP" sz="1100" dirty="0" err="1" smtClean="0">
                <a:solidFill>
                  <a:srgbClr val="FF0000"/>
                </a:solidFill>
                <a:latin typeface="Meiryo UI" panose="020B0604030504040204" pitchFamily="50" charset="-128"/>
                <a:ea typeface="Meiryo UI" panose="020B0604030504040204" pitchFamily="50" charset="-128"/>
              </a:rPr>
              <a:t>Kavli</a:t>
            </a:r>
            <a:r>
              <a:rPr lang="ja-JP" altLang="en-US" sz="1100" dirty="0" smtClean="0">
                <a:solidFill>
                  <a:srgbClr val="FF0000"/>
                </a:solidFill>
                <a:latin typeface="Meiryo UI" panose="020B0604030504040204" pitchFamily="50" charset="-128"/>
                <a:ea typeface="Meiryo UI" panose="020B0604030504040204" pitchFamily="50" charset="-128"/>
              </a:rPr>
              <a:t> </a:t>
            </a:r>
            <a:r>
              <a:rPr lang="en-US" altLang="ja-JP" sz="1100" dirty="0" smtClean="0">
                <a:solidFill>
                  <a:srgbClr val="FF0000"/>
                </a:solidFill>
                <a:latin typeface="Meiryo UI" panose="020B0604030504040204" pitchFamily="50" charset="-128"/>
                <a:ea typeface="Meiryo UI" panose="020B0604030504040204" pitchFamily="50" charset="-128"/>
              </a:rPr>
              <a:t>IPMU</a:t>
            </a:r>
            <a:r>
              <a:rPr lang="zh-TW" altLang="en-US" sz="1100" dirty="0" smtClean="0">
                <a:solidFill>
                  <a:srgbClr val="FF0000"/>
                </a:solidFill>
                <a:latin typeface="Meiryo UI" panose="020B0604030504040204" pitchFamily="50" charset="-128"/>
                <a:ea typeface="Meiryo UI" panose="020B0604030504040204" pitchFamily="50" charset="-128"/>
              </a:rPr>
              <a:t>特</a:t>
            </a:r>
            <a:r>
              <a:rPr lang="zh-TW" altLang="en-US" sz="1100" dirty="0">
                <a:solidFill>
                  <a:srgbClr val="FF0000"/>
                </a:solidFill>
                <a:latin typeface="Meiryo UI" panose="020B0604030504040204" pitchFamily="50" charset="-128"/>
                <a:ea typeface="Meiryo UI" panose="020B0604030504040204" pitchFamily="50" charset="-128"/>
              </a:rPr>
              <a:t>任教授</a:t>
            </a:r>
            <a:endParaRPr lang="en-US" altLang="ja-JP" sz="1100" dirty="0" smtClean="0">
              <a:solidFill>
                <a:srgbClr val="FF0000"/>
              </a:solidFill>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4639236" y="452619"/>
            <a:ext cx="2355132" cy="369332"/>
          </a:xfrm>
          <a:prstGeom prst="rect">
            <a:avLst/>
          </a:prstGeom>
          <a:noFill/>
        </p:spPr>
        <p:txBody>
          <a:bodyPr wrap="none" rtlCol="0">
            <a:spAutoFit/>
          </a:bodyPr>
          <a:lstStyle/>
          <a:p>
            <a:r>
              <a:rPr kumimoji="1" lang="en-US" altLang="ja-JP" dirty="0" smtClean="0"/>
              <a:t>3</a:t>
            </a:r>
            <a:r>
              <a:rPr kumimoji="1" lang="ja-JP" altLang="en-US" dirty="0" smtClean="0"/>
              <a:t>月</a:t>
            </a:r>
            <a:r>
              <a:rPr kumimoji="1" lang="en-US" altLang="ja-JP" dirty="0" smtClean="0"/>
              <a:t>19</a:t>
            </a:r>
            <a:r>
              <a:rPr kumimoji="1" lang="ja-JP" altLang="en-US" dirty="0" smtClean="0"/>
              <a:t>日</a:t>
            </a:r>
            <a:r>
              <a:rPr kumimoji="1" lang="en-US" altLang="ja-JP" dirty="0" smtClean="0"/>
              <a:t>(</a:t>
            </a:r>
            <a:r>
              <a:rPr kumimoji="1" lang="ja-JP" altLang="en-US" dirty="0" smtClean="0"/>
              <a:t>昨日</a:t>
            </a:r>
            <a:r>
              <a:rPr kumimoji="1" lang="en-US" altLang="ja-JP" dirty="0" smtClean="0"/>
              <a:t>)</a:t>
            </a:r>
            <a:r>
              <a:rPr kumimoji="1" lang="ja-JP" altLang="en-US" dirty="0" smtClean="0"/>
              <a:t>表彰式</a:t>
            </a:r>
            <a:endParaRPr kumimoji="1" lang="ja-JP" altLang="en-US" dirty="0"/>
          </a:p>
        </p:txBody>
      </p:sp>
      <p:sp>
        <p:nvSpPr>
          <p:cNvPr id="12" name="テキスト ボックス 11"/>
          <p:cNvSpPr txBox="1"/>
          <p:nvPr/>
        </p:nvSpPr>
        <p:spPr>
          <a:xfrm>
            <a:off x="7279341" y="4521708"/>
            <a:ext cx="1026243" cy="276999"/>
          </a:xfrm>
          <a:prstGeom prst="rect">
            <a:avLst/>
          </a:prstGeom>
          <a:noFill/>
        </p:spPr>
        <p:txBody>
          <a:bodyPr wrap="none" rtlCol="0">
            <a:spAutoFit/>
          </a:bodyPr>
          <a:lstStyle/>
          <a:p>
            <a:r>
              <a:rPr kumimoji="1" lang="en-US" altLang="ja-JP" sz="1200" dirty="0" smtClean="0"/>
              <a:t>(K2K</a:t>
            </a:r>
            <a:r>
              <a:rPr kumimoji="1" lang="ja-JP" altLang="en-US" sz="1200" dirty="0" smtClean="0"/>
              <a:t>の成果</a:t>
            </a:r>
            <a:r>
              <a:rPr kumimoji="1" lang="en-US" altLang="ja-JP" sz="1200" dirty="0" smtClean="0"/>
              <a:t>)</a:t>
            </a:r>
            <a:endParaRPr kumimoji="1" lang="ja-JP" altLang="en-US" sz="1200" dirty="0"/>
          </a:p>
        </p:txBody>
      </p:sp>
      <p:sp>
        <p:nvSpPr>
          <p:cNvPr id="13" name="テキスト ボックス 12"/>
          <p:cNvSpPr txBox="1"/>
          <p:nvPr/>
        </p:nvSpPr>
        <p:spPr>
          <a:xfrm>
            <a:off x="162104" y="2717068"/>
            <a:ext cx="3877985" cy="369332"/>
          </a:xfrm>
          <a:prstGeom prst="rect">
            <a:avLst/>
          </a:prstGeom>
          <a:noFill/>
        </p:spPr>
        <p:txBody>
          <a:bodyPr wrap="none" rtlCol="0">
            <a:spAutoFit/>
          </a:bodyPr>
          <a:lstStyle/>
          <a:p>
            <a:r>
              <a:rPr kumimoji="1" lang="ja-JP" altLang="en-US" dirty="0" smtClean="0"/>
              <a:t>日本の加速器ニュートリノ実験の祖</a:t>
            </a:r>
            <a:endParaRPr kumimoji="1" lang="ja-JP" altLang="en-US" dirty="0"/>
          </a:p>
        </p:txBody>
      </p:sp>
    </p:spTree>
    <p:extLst>
      <p:ext uri="{BB962C8B-B14F-4D97-AF65-F5344CB8AC3E}">
        <p14:creationId xmlns:p14="http://schemas.microsoft.com/office/powerpoint/2010/main" val="366870683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ChangeArrowheads="1"/>
          </p:cNvSpPr>
          <p:nvPr>
            <p:ph type="title"/>
          </p:nvPr>
        </p:nvSpPr>
        <p:spPr>
          <a:xfrm>
            <a:off x="0" y="0"/>
            <a:ext cx="9144000" cy="1143000"/>
          </a:xfrm>
        </p:spPr>
        <p:txBody>
          <a:bodyPr/>
          <a:lstStyle/>
          <a:p>
            <a:pPr eaLnBrk="1" hangingPunct="1"/>
            <a:r>
              <a:rPr lang="ja-JP" altLang="en-US" sz="3600" dirty="0" smtClean="0"/>
              <a:t>加速器ニュートリノの識別</a:t>
            </a:r>
            <a:endParaRPr lang="en-US" altLang="ja-JP" sz="3600" dirty="0" smtClean="0"/>
          </a:p>
        </p:txBody>
      </p:sp>
      <p:sp>
        <p:nvSpPr>
          <p:cNvPr id="245763" name="Rectangle 3"/>
          <p:cNvSpPr>
            <a:spLocks noGrp="1" noChangeArrowheads="1"/>
          </p:cNvSpPr>
          <p:nvPr>
            <p:ph idx="1"/>
          </p:nvPr>
        </p:nvSpPr>
        <p:spPr>
          <a:xfrm>
            <a:off x="990600" y="1600200"/>
            <a:ext cx="7772400" cy="1447800"/>
          </a:xfrm>
        </p:spPr>
        <p:txBody>
          <a:bodyPr/>
          <a:lstStyle/>
          <a:p>
            <a:pPr eaLnBrk="1" hangingPunct="1"/>
            <a:r>
              <a:rPr lang="en-US" altLang="ja-JP" dirty="0" smtClean="0"/>
              <a:t>KEK</a:t>
            </a:r>
            <a:r>
              <a:rPr lang="ja-JP" altLang="en-US" dirty="0" smtClean="0"/>
              <a:t>から　　　　　　　１日　　＜１個</a:t>
            </a:r>
          </a:p>
          <a:p>
            <a:pPr eaLnBrk="1" hangingPunct="1"/>
            <a:r>
              <a:rPr lang="ja-JP" altLang="en-US" dirty="0" smtClean="0"/>
              <a:t>大気ニュートリノ　　　１日　約１０個</a:t>
            </a:r>
          </a:p>
        </p:txBody>
      </p:sp>
      <p:sp>
        <p:nvSpPr>
          <p:cNvPr id="112649" name="スライド番号プレースホルダ 44"/>
          <p:cNvSpPr>
            <a:spLocks noGrp="1"/>
          </p:cNvSpPr>
          <p:nvPr>
            <p:ph type="sldNum" sz="quarter" idx="12"/>
          </p:nvPr>
        </p:nvSpPr>
        <p:spPr/>
        <p:txBody>
          <a:bodyPr/>
          <a:lstStyle/>
          <a:p>
            <a:pPr>
              <a:defRPr/>
            </a:pPr>
            <a:fld id="{32FEF559-872B-42AB-8081-95B46C10B2C3}" type="slidenum">
              <a:rPr lang="ja-JP" altLang="en-US" smtClean="0">
                <a:solidFill>
                  <a:srgbClr val="2E2E48"/>
                </a:solidFill>
              </a:rPr>
              <a:pPr>
                <a:defRPr/>
              </a:pPr>
              <a:t>20</a:t>
            </a:fld>
            <a:endParaRPr lang="en-US" altLang="ja-JP" smtClean="0">
              <a:solidFill>
                <a:srgbClr val="2E2E48"/>
              </a:solidFill>
            </a:endParaRPr>
          </a:p>
        </p:txBody>
      </p:sp>
      <p:sp>
        <p:nvSpPr>
          <p:cNvPr id="245764" name="Text Box 4"/>
          <p:cNvSpPr txBox="1">
            <a:spLocks noChangeArrowheads="1"/>
          </p:cNvSpPr>
          <p:nvPr/>
        </p:nvSpPr>
        <p:spPr bwMode="auto">
          <a:xfrm>
            <a:off x="2895600" y="2819400"/>
            <a:ext cx="3300413" cy="519113"/>
          </a:xfrm>
          <a:prstGeom prst="rect">
            <a:avLst/>
          </a:prstGeom>
          <a:noFill/>
          <a:ln w="12700" cap="sq">
            <a:noFill/>
            <a:miter lim="800000"/>
            <a:headEnd type="none" w="sm" len="sm"/>
            <a:tailEnd type="none" w="sm" len="sm"/>
          </a:ln>
        </p:spPr>
        <p:txBody>
          <a:bodyPr wrap="none">
            <a:spAutoFit/>
          </a:bodyPr>
          <a:lstStyle/>
          <a:p>
            <a:pPr eaLnBrk="0" fontAlgn="base" hangingPunct="0">
              <a:spcBef>
                <a:spcPct val="0"/>
              </a:spcBef>
              <a:spcAft>
                <a:spcPct val="0"/>
              </a:spcAft>
            </a:pPr>
            <a:r>
              <a:rPr kumimoji="0" lang="ja-JP" altLang="en-US" sz="2800" b="1">
                <a:solidFill>
                  <a:srgbClr val="FF0000"/>
                </a:solidFill>
              </a:rPr>
              <a:t>到着時間で区別する</a:t>
            </a:r>
          </a:p>
        </p:txBody>
      </p:sp>
      <p:grpSp>
        <p:nvGrpSpPr>
          <p:cNvPr id="2" name="Group 12"/>
          <p:cNvGrpSpPr>
            <a:grpSpLocks/>
          </p:cNvGrpSpPr>
          <p:nvPr/>
        </p:nvGrpSpPr>
        <p:grpSpPr bwMode="auto">
          <a:xfrm>
            <a:off x="611188" y="3573463"/>
            <a:ext cx="7993062" cy="2592387"/>
            <a:chOff x="3014" y="672"/>
            <a:chExt cx="2660" cy="539"/>
          </a:xfrm>
        </p:grpSpPr>
        <p:pic>
          <p:nvPicPr>
            <p:cNvPr id="245772" name="Picture 13" descr="BS00925_"/>
            <p:cNvPicPr>
              <a:picLocks noChangeAspect="1" noChangeArrowheads="1"/>
            </p:cNvPicPr>
            <p:nvPr/>
          </p:nvPicPr>
          <p:blipFill>
            <a:blip r:embed="rId3" cstate="print"/>
            <a:srcRect/>
            <a:stretch>
              <a:fillRect/>
            </a:stretch>
          </p:blipFill>
          <p:spPr bwMode="auto">
            <a:xfrm>
              <a:off x="4224" y="672"/>
              <a:ext cx="840" cy="183"/>
            </a:xfrm>
            <a:prstGeom prst="rect">
              <a:avLst/>
            </a:prstGeom>
            <a:noFill/>
            <a:ln w="9525">
              <a:noFill/>
              <a:miter lim="800000"/>
              <a:headEnd/>
              <a:tailEnd/>
            </a:ln>
          </p:spPr>
        </p:pic>
        <p:sp>
          <p:nvSpPr>
            <p:cNvPr id="245773" name="Oval 14"/>
            <p:cNvSpPr>
              <a:spLocks noChangeArrowheads="1"/>
            </p:cNvSpPr>
            <p:nvPr/>
          </p:nvSpPr>
          <p:spPr bwMode="auto">
            <a:xfrm>
              <a:off x="3014" y="1007"/>
              <a:ext cx="637" cy="78"/>
            </a:xfrm>
            <a:prstGeom prst="ellipse">
              <a:avLst/>
            </a:prstGeom>
            <a:noFill/>
            <a:ln w="28575">
              <a:solidFill>
                <a:schemeClr val="tx1"/>
              </a:solidFill>
              <a:round/>
              <a:headEnd/>
              <a:tailEnd/>
            </a:ln>
          </p:spPr>
          <p:txBody>
            <a:bodyPr wrap="none" anchor="ctr"/>
            <a:lstStyle/>
            <a:p>
              <a:pPr fontAlgn="base">
                <a:spcBef>
                  <a:spcPct val="0"/>
                </a:spcBef>
                <a:spcAft>
                  <a:spcPct val="0"/>
                </a:spcAft>
              </a:pPr>
              <a:endParaRPr lang="ja-JP" altLang="en-US">
                <a:solidFill>
                  <a:srgbClr val="2E2E48"/>
                </a:solidFill>
              </a:endParaRPr>
            </a:p>
          </p:txBody>
        </p:sp>
        <p:sp>
          <p:nvSpPr>
            <p:cNvPr id="245774" name="Line 15"/>
            <p:cNvSpPr>
              <a:spLocks noChangeShapeType="1"/>
            </p:cNvSpPr>
            <p:nvPr/>
          </p:nvSpPr>
          <p:spPr bwMode="auto">
            <a:xfrm>
              <a:off x="3638" y="1055"/>
              <a:ext cx="1632" cy="1"/>
            </a:xfrm>
            <a:prstGeom prst="line">
              <a:avLst/>
            </a:prstGeom>
            <a:noFill/>
            <a:ln w="9525">
              <a:solidFill>
                <a:schemeClr val="tx1"/>
              </a:solidFill>
              <a:round/>
              <a:headEnd/>
              <a:tailEnd type="triangle" w="med" len="med"/>
            </a:ln>
          </p:spPr>
          <p:txBody>
            <a:bodyPr wrap="none"/>
            <a:lstStyle/>
            <a:p>
              <a:pPr fontAlgn="base">
                <a:spcBef>
                  <a:spcPct val="0"/>
                </a:spcBef>
                <a:spcAft>
                  <a:spcPct val="0"/>
                </a:spcAft>
              </a:pPr>
              <a:endParaRPr lang="ja-JP" altLang="en-US" sz="2800">
                <a:solidFill>
                  <a:srgbClr val="2E2E48"/>
                </a:solidFill>
              </a:endParaRPr>
            </a:p>
          </p:txBody>
        </p:sp>
        <p:sp>
          <p:nvSpPr>
            <p:cNvPr id="245775" name="AutoShape 16"/>
            <p:cNvSpPr>
              <a:spLocks noChangeArrowheads="1"/>
            </p:cNvSpPr>
            <p:nvPr/>
          </p:nvSpPr>
          <p:spPr bwMode="auto">
            <a:xfrm>
              <a:off x="5280" y="1008"/>
              <a:ext cx="394" cy="203"/>
            </a:xfrm>
            <a:prstGeom prst="can">
              <a:avLst>
                <a:gd name="adj" fmla="val 15764"/>
              </a:avLst>
            </a:prstGeom>
            <a:gradFill rotWithShape="0">
              <a:gsLst>
                <a:gs pos="0">
                  <a:srgbClr val="765E47"/>
                </a:gs>
                <a:gs pos="50000">
                  <a:srgbClr val="FFCC99"/>
                </a:gs>
                <a:gs pos="100000">
                  <a:srgbClr val="765E47"/>
                </a:gs>
              </a:gsLst>
              <a:lin ang="0" scaled="1"/>
            </a:gradFill>
            <a:ln w="9525">
              <a:solidFill>
                <a:schemeClr val="tx1"/>
              </a:solidFill>
              <a:round/>
              <a:headEnd/>
              <a:tailEnd/>
            </a:ln>
          </p:spPr>
          <p:txBody>
            <a:bodyPr wrap="none" anchor="ctr"/>
            <a:lstStyle/>
            <a:p>
              <a:pPr fontAlgn="base">
                <a:spcBef>
                  <a:spcPct val="0"/>
                </a:spcBef>
                <a:spcAft>
                  <a:spcPct val="0"/>
                </a:spcAft>
              </a:pPr>
              <a:endParaRPr lang="ja-JP" altLang="en-US">
                <a:solidFill>
                  <a:srgbClr val="2E2E48"/>
                </a:solidFill>
              </a:endParaRPr>
            </a:p>
          </p:txBody>
        </p:sp>
        <p:sp>
          <p:nvSpPr>
            <p:cNvPr id="245776" name="Line 17"/>
            <p:cNvSpPr>
              <a:spLocks noChangeShapeType="1"/>
            </p:cNvSpPr>
            <p:nvPr/>
          </p:nvSpPr>
          <p:spPr bwMode="auto">
            <a:xfrm flipH="1">
              <a:off x="3494" y="815"/>
              <a:ext cx="768" cy="144"/>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ja-JP" altLang="en-US" sz="2800">
                <a:solidFill>
                  <a:srgbClr val="2E2E48"/>
                </a:solidFill>
              </a:endParaRPr>
            </a:p>
          </p:txBody>
        </p:sp>
        <p:sp>
          <p:nvSpPr>
            <p:cNvPr id="245777" name="Line 18"/>
            <p:cNvSpPr>
              <a:spLocks noChangeShapeType="1"/>
            </p:cNvSpPr>
            <p:nvPr/>
          </p:nvSpPr>
          <p:spPr bwMode="auto">
            <a:xfrm>
              <a:off x="4742" y="815"/>
              <a:ext cx="576" cy="144"/>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ja-JP" altLang="en-US" sz="2800">
                <a:solidFill>
                  <a:srgbClr val="2E2E48"/>
                </a:solidFill>
              </a:endParaRPr>
            </a:p>
          </p:txBody>
        </p:sp>
      </p:grpSp>
      <p:sp>
        <p:nvSpPr>
          <p:cNvPr id="245767" name="テキスト ボックス 50"/>
          <p:cNvSpPr txBox="1">
            <a:spLocks noChangeArrowheads="1"/>
          </p:cNvSpPr>
          <p:nvPr/>
        </p:nvSpPr>
        <p:spPr bwMode="auto">
          <a:xfrm>
            <a:off x="1116013" y="5157788"/>
            <a:ext cx="931862" cy="368300"/>
          </a:xfrm>
          <a:prstGeom prst="rect">
            <a:avLst/>
          </a:prstGeom>
          <a:noFill/>
          <a:ln w="9525">
            <a:noFill/>
            <a:miter lim="800000"/>
            <a:headEnd/>
            <a:tailEnd/>
          </a:ln>
        </p:spPr>
        <p:txBody>
          <a:bodyPr wrap="none">
            <a:spAutoFit/>
          </a:bodyPr>
          <a:lstStyle/>
          <a:p>
            <a:pPr fontAlgn="base">
              <a:spcBef>
                <a:spcPct val="0"/>
              </a:spcBef>
              <a:spcAft>
                <a:spcPct val="0"/>
              </a:spcAft>
            </a:pPr>
            <a:r>
              <a:rPr lang="en-US" altLang="ja-JP">
                <a:solidFill>
                  <a:srgbClr val="2E2E48"/>
                </a:solidFill>
              </a:rPr>
              <a:t>J-PARC</a:t>
            </a:r>
            <a:endParaRPr lang="ja-JP" altLang="en-US">
              <a:solidFill>
                <a:srgbClr val="2E2E48"/>
              </a:solidFill>
            </a:endParaRPr>
          </a:p>
        </p:txBody>
      </p:sp>
      <p:sp>
        <p:nvSpPr>
          <p:cNvPr id="245768" name="テキスト ボックス 51"/>
          <p:cNvSpPr txBox="1">
            <a:spLocks noChangeArrowheads="1"/>
          </p:cNvSpPr>
          <p:nvPr/>
        </p:nvSpPr>
        <p:spPr bwMode="auto">
          <a:xfrm>
            <a:off x="7812088" y="5516563"/>
            <a:ext cx="479425" cy="369887"/>
          </a:xfrm>
          <a:prstGeom prst="rect">
            <a:avLst/>
          </a:prstGeom>
          <a:noFill/>
          <a:ln w="9525">
            <a:noFill/>
            <a:miter lim="800000"/>
            <a:headEnd/>
            <a:tailEnd/>
          </a:ln>
        </p:spPr>
        <p:txBody>
          <a:bodyPr wrap="none">
            <a:spAutoFit/>
          </a:bodyPr>
          <a:lstStyle/>
          <a:p>
            <a:pPr fontAlgn="base">
              <a:spcBef>
                <a:spcPct val="0"/>
              </a:spcBef>
              <a:spcAft>
                <a:spcPct val="0"/>
              </a:spcAft>
            </a:pPr>
            <a:r>
              <a:rPr lang="en-US" altLang="ja-JP">
                <a:solidFill>
                  <a:srgbClr val="2E2E48"/>
                </a:solidFill>
              </a:rPr>
              <a:t>SK</a:t>
            </a:r>
            <a:endParaRPr lang="ja-JP" altLang="en-US">
              <a:solidFill>
                <a:srgbClr val="2E2E48"/>
              </a:solidFill>
            </a:endParaRPr>
          </a:p>
        </p:txBody>
      </p:sp>
      <p:sp>
        <p:nvSpPr>
          <p:cNvPr id="245769" name="テキスト ボックス 52"/>
          <p:cNvSpPr txBox="1">
            <a:spLocks noChangeArrowheads="1"/>
          </p:cNvSpPr>
          <p:nvPr/>
        </p:nvSpPr>
        <p:spPr bwMode="auto">
          <a:xfrm>
            <a:off x="3491880" y="5300663"/>
            <a:ext cx="2973891" cy="646331"/>
          </a:xfrm>
          <a:prstGeom prst="rect">
            <a:avLst/>
          </a:prstGeom>
          <a:noFill/>
          <a:ln w="9525">
            <a:noFill/>
            <a:miter lim="800000"/>
            <a:headEnd/>
            <a:tailEnd/>
          </a:ln>
        </p:spPr>
        <p:txBody>
          <a:bodyPr wrap="none">
            <a:spAutoFit/>
          </a:bodyPr>
          <a:lstStyle/>
          <a:p>
            <a:pPr fontAlgn="base">
              <a:spcBef>
                <a:spcPct val="0"/>
              </a:spcBef>
              <a:spcAft>
                <a:spcPct val="0"/>
              </a:spcAft>
            </a:pPr>
            <a:r>
              <a:rPr lang="en-US" altLang="ja-JP" sz="3600" dirty="0" smtClean="0">
                <a:solidFill>
                  <a:srgbClr val="2E2E48"/>
                </a:solidFill>
              </a:rPr>
              <a:t>~1000</a:t>
            </a:r>
            <a:r>
              <a:rPr lang="ja-JP" altLang="en-US" sz="3600" dirty="0" smtClean="0">
                <a:solidFill>
                  <a:srgbClr val="2E2E48"/>
                </a:solidFill>
              </a:rPr>
              <a:t>分の</a:t>
            </a:r>
            <a:r>
              <a:rPr lang="en-US" altLang="ja-JP" sz="3600" dirty="0" smtClean="0">
                <a:solidFill>
                  <a:srgbClr val="2E2E48"/>
                </a:solidFill>
              </a:rPr>
              <a:t>1</a:t>
            </a:r>
            <a:r>
              <a:rPr lang="ja-JP" altLang="en-US" sz="3600" dirty="0" smtClean="0">
                <a:solidFill>
                  <a:srgbClr val="2E2E48"/>
                </a:solidFill>
              </a:rPr>
              <a:t>秒</a:t>
            </a:r>
            <a:endParaRPr lang="ja-JP" altLang="en-US" sz="3600" dirty="0">
              <a:solidFill>
                <a:srgbClr val="2E2E48"/>
              </a:solidFill>
            </a:endParaRPr>
          </a:p>
        </p:txBody>
      </p:sp>
      <p:sp>
        <p:nvSpPr>
          <p:cNvPr id="245770" name="テキスト ボックス 53"/>
          <p:cNvSpPr txBox="1">
            <a:spLocks noChangeArrowheads="1"/>
          </p:cNvSpPr>
          <p:nvPr/>
        </p:nvSpPr>
        <p:spPr bwMode="auto">
          <a:xfrm>
            <a:off x="3708400" y="4508500"/>
            <a:ext cx="4389343" cy="584775"/>
          </a:xfrm>
          <a:prstGeom prst="rect">
            <a:avLst/>
          </a:prstGeom>
          <a:noFill/>
          <a:ln w="9525">
            <a:noFill/>
            <a:miter lim="800000"/>
            <a:headEnd/>
            <a:tailEnd/>
          </a:ln>
        </p:spPr>
        <p:txBody>
          <a:bodyPr wrap="none">
            <a:spAutoFit/>
          </a:bodyPr>
          <a:lstStyle/>
          <a:p>
            <a:pPr fontAlgn="base">
              <a:spcBef>
                <a:spcPct val="0"/>
              </a:spcBef>
              <a:spcAft>
                <a:spcPct val="0"/>
              </a:spcAft>
            </a:pPr>
            <a:r>
              <a:rPr lang="en-US" altLang="ja-JP" sz="3200" dirty="0" smtClean="0">
                <a:solidFill>
                  <a:srgbClr val="2E2E48"/>
                </a:solidFill>
              </a:rPr>
              <a:t>&lt;1000</a:t>
            </a:r>
            <a:r>
              <a:rPr lang="ja-JP" altLang="en-US" sz="3200" dirty="0" smtClean="0">
                <a:solidFill>
                  <a:srgbClr val="2E2E48"/>
                </a:solidFill>
              </a:rPr>
              <a:t>万分の１秒の</a:t>
            </a:r>
            <a:r>
              <a:rPr lang="ja-JP" altLang="en-US" sz="3200" dirty="0">
                <a:solidFill>
                  <a:srgbClr val="2E2E48"/>
                </a:solidFill>
              </a:rPr>
              <a:t>精度</a:t>
            </a:r>
          </a:p>
        </p:txBody>
      </p:sp>
      <p:sp>
        <p:nvSpPr>
          <p:cNvPr id="245771" name="テキスト ボックス 54"/>
          <p:cNvSpPr txBox="1">
            <a:spLocks noChangeArrowheads="1"/>
          </p:cNvSpPr>
          <p:nvPr/>
        </p:nvSpPr>
        <p:spPr bwMode="auto">
          <a:xfrm>
            <a:off x="323850" y="5661025"/>
            <a:ext cx="2716213" cy="831850"/>
          </a:xfrm>
          <a:prstGeom prst="rect">
            <a:avLst/>
          </a:prstGeom>
          <a:noFill/>
          <a:ln w="9525">
            <a:noFill/>
            <a:miter lim="800000"/>
            <a:headEnd/>
            <a:tailEnd/>
          </a:ln>
        </p:spPr>
        <p:txBody>
          <a:bodyPr wrap="none">
            <a:spAutoFit/>
          </a:bodyPr>
          <a:lstStyle/>
          <a:p>
            <a:pPr fontAlgn="base">
              <a:spcBef>
                <a:spcPct val="0"/>
              </a:spcBef>
              <a:spcAft>
                <a:spcPct val="0"/>
              </a:spcAft>
            </a:pPr>
            <a:r>
              <a:rPr lang="ja-JP" altLang="en-US" sz="2400" b="1">
                <a:solidFill>
                  <a:srgbClr val="2E2E48"/>
                </a:solidFill>
              </a:rPr>
              <a:t>パルスビーム</a:t>
            </a:r>
            <a:endParaRPr lang="en-US" altLang="ja-JP" sz="2400" b="1">
              <a:solidFill>
                <a:srgbClr val="2E2E48"/>
              </a:solidFill>
            </a:endParaRPr>
          </a:p>
          <a:p>
            <a:pPr fontAlgn="base">
              <a:spcBef>
                <a:spcPct val="0"/>
              </a:spcBef>
              <a:spcAft>
                <a:spcPct val="0"/>
              </a:spcAft>
            </a:pPr>
            <a:r>
              <a:rPr lang="en-US" altLang="ja-JP" sz="2400" b="1">
                <a:solidFill>
                  <a:srgbClr val="2E2E48"/>
                </a:solidFill>
              </a:rPr>
              <a:t>~</a:t>
            </a:r>
            <a:r>
              <a:rPr lang="ja-JP" altLang="en-US" sz="2400" b="1">
                <a:solidFill>
                  <a:srgbClr val="2E2E48"/>
                </a:solidFill>
              </a:rPr>
              <a:t>３秒に一回、</a:t>
            </a:r>
            <a:r>
              <a:rPr lang="en-US" altLang="ja-JP" sz="2400" b="1">
                <a:solidFill>
                  <a:srgbClr val="2E2E48"/>
                </a:solidFill>
              </a:rPr>
              <a:t>5us</a:t>
            </a:r>
            <a:r>
              <a:rPr lang="ja-JP" altLang="en-US" sz="2400" b="1">
                <a:solidFill>
                  <a:srgbClr val="2E2E48"/>
                </a:solidFill>
              </a:rPr>
              <a:t>幅</a:t>
            </a:r>
          </a:p>
        </p:txBody>
      </p:sp>
    </p:spTree>
    <p:extLst>
      <p:ext uri="{BB962C8B-B14F-4D97-AF65-F5344CB8AC3E}">
        <p14:creationId xmlns:p14="http://schemas.microsoft.com/office/powerpoint/2010/main" val="216802629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スライド番号プレースホルダー 4"/>
          <p:cNvSpPr>
            <a:spLocks noGrp="1"/>
          </p:cNvSpPr>
          <p:nvPr>
            <p:ph type="sldNum" sz="quarter" idx="12"/>
          </p:nvPr>
        </p:nvSpPr>
        <p:spPr/>
        <p:txBody>
          <a:bodyPr/>
          <a:lstStyle/>
          <a:p>
            <a:fld id="{6C322FB4-AD71-4065-B09C-B8B9C0B6EB83}" type="slidenum">
              <a:rPr lang="en-US" altLang="ja-JP">
                <a:solidFill>
                  <a:srgbClr val="000000"/>
                </a:solidFill>
              </a:rPr>
              <a:pPr/>
              <a:t>21</a:t>
            </a:fld>
            <a:endParaRPr lang="en-US" altLang="ja-JP">
              <a:solidFill>
                <a:srgbClr val="000000"/>
              </a:solidFill>
            </a:endParaRPr>
          </a:p>
        </p:txBody>
      </p:sp>
      <p:pic>
        <p:nvPicPr>
          <p:cNvPr id="962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700" y="549275"/>
            <a:ext cx="5472113" cy="3600450"/>
          </a:xfrm>
          <a:prstGeom prst="rect">
            <a:avLst/>
          </a:prstGeom>
          <a:noFill/>
          <a:extLst>
            <a:ext uri="{909E8E84-426E-40dd-AFC4-6F175D3DCCD1}">
              <a14:hiddenFill xmlns:a14="http://schemas.microsoft.com/office/drawing/2010/main">
                <a:solidFill>
                  <a:srgbClr val="FFFFFF"/>
                </a:solidFill>
              </a14:hiddenFill>
            </a:ext>
          </a:extLst>
        </p:spPr>
      </p:pic>
      <p:sp>
        <p:nvSpPr>
          <p:cNvPr id="96259" name="Text Box 3"/>
          <p:cNvSpPr txBox="1">
            <a:spLocks noChangeArrowheads="1"/>
          </p:cNvSpPr>
          <p:nvPr/>
        </p:nvSpPr>
        <p:spPr bwMode="auto">
          <a:xfrm>
            <a:off x="3059113" y="3835400"/>
            <a:ext cx="1008062"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ja-JP" sz="2400" b="1" i="1" smtClean="0">
                <a:solidFill>
                  <a:srgbClr val="FF3300"/>
                </a:solidFill>
              </a:rPr>
              <a:t>Date</a:t>
            </a:r>
          </a:p>
        </p:txBody>
      </p:sp>
      <p:sp>
        <p:nvSpPr>
          <p:cNvPr id="96260" name="Text Box 4"/>
          <p:cNvSpPr txBox="1">
            <a:spLocks noChangeArrowheads="1"/>
          </p:cNvSpPr>
          <p:nvPr/>
        </p:nvSpPr>
        <p:spPr bwMode="auto">
          <a:xfrm rot="-5400000">
            <a:off x="-1477962" y="1900237"/>
            <a:ext cx="3690938" cy="5191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ja-JP" sz="2800" b="1" smtClean="0">
                <a:solidFill>
                  <a:srgbClr val="FF3300"/>
                </a:solidFill>
              </a:rPr>
              <a:t>Delivered POT(</a:t>
            </a:r>
            <a:r>
              <a:rPr lang="en-US" altLang="ja-JP" sz="2400" b="1" smtClean="0">
                <a:solidFill>
                  <a:srgbClr val="FF3300"/>
                </a:solidFill>
              </a:rPr>
              <a:t>x</a:t>
            </a:r>
            <a:r>
              <a:rPr lang="en-US" altLang="ja-JP" sz="2800" b="1" smtClean="0">
                <a:solidFill>
                  <a:srgbClr val="FF3300"/>
                </a:solidFill>
              </a:rPr>
              <a:t>10</a:t>
            </a:r>
            <a:r>
              <a:rPr lang="en-US" altLang="ja-JP" sz="2800" b="1" baseline="30000" smtClean="0">
                <a:solidFill>
                  <a:srgbClr val="FF3300"/>
                </a:solidFill>
              </a:rPr>
              <a:t>18</a:t>
            </a:r>
            <a:r>
              <a:rPr lang="en-US" altLang="ja-JP" sz="2800" b="1" smtClean="0">
                <a:solidFill>
                  <a:srgbClr val="FF3300"/>
                </a:solidFill>
              </a:rPr>
              <a:t>)</a:t>
            </a:r>
          </a:p>
        </p:txBody>
      </p:sp>
      <p:sp>
        <p:nvSpPr>
          <p:cNvPr id="96261" name="Rectangle 5"/>
          <p:cNvSpPr>
            <a:spLocks noGrp="1" noChangeArrowheads="1"/>
          </p:cNvSpPr>
          <p:nvPr>
            <p:ph type="title"/>
          </p:nvPr>
        </p:nvSpPr>
        <p:spPr>
          <a:xfrm>
            <a:off x="1835150" y="-26988"/>
            <a:ext cx="5472113" cy="576263"/>
          </a:xfrm>
        </p:spPr>
        <p:txBody>
          <a:bodyPr/>
          <a:lstStyle/>
          <a:p>
            <a:r>
              <a:rPr lang="en-US" altLang="ja-JP" sz="3200"/>
              <a:t>Beam</a:t>
            </a:r>
          </a:p>
        </p:txBody>
      </p:sp>
      <p:sp>
        <p:nvSpPr>
          <p:cNvPr id="96262" name="Line 6"/>
          <p:cNvSpPr>
            <a:spLocks noChangeShapeType="1"/>
          </p:cNvSpPr>
          <p:nvPr/>
        </p:nvSpPr>
        <p:spPr bwMode="auto">
          <a:xfrm>
            <a:off x="898525" y="1557338"/>
            <a:ext cx="2016125"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ja-JP" altLang="en-US" smtClean="0">
              <a:solidFill>
                <a:srgbClr val="000000"/>
              </a:solidFill>
              <a:latin typeface="Times New Roman" panose="02020603050405020304" pitchFamily="18" charset="0"/>
            </a:endParaRPr>
          </a:p>
        </p:txBody>
      </p:sp>
      <p:sp>
        <p:nvSpPr>
          <p:cNvPr id="96263" name="Text Box 7"/>
          <p:cNvSpPr txBox="1">
            <a:spLocks noChangeArrowheads="1"/>
          </p:cNvSpPr>
          <p:nvPr/>
        </p:nvSpPr>
        <p:spPr bwMode="auto">
          <a:xfrm>
            <a:off x="1403350" y="1123950"/>
            <a:ext cx="981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ja-JP" sz="2400" b="1" smtClean="0">
                <a:solidFill>
                  <a:srgbClr val="000000"/>
                </a:solidFill>
              </a:rPr>
              <a:t>K2K-I</a:t>
            </a:r>
          </a:p>
        </p:txBody>
      </p:sp>
      <p:sp>
        <p:nvSpPr>
          <p:cNvPr id="96264" name="Line 8"/>
          <p:cNvSpPr>
            <a:spLocks noChangeShapeType="1"/>
          </p:cNvSpPr>
          <p:nvPr/>
        </p:nvSpPr>
        <p:spPr bwMode="auto">
          <a:xfrm>
            <a:off x="3994150" y="1557338"/>
            <a:ext cx="1655763"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ja-JP" altLang="en-US" smtClean="0">
              <a:solidFill>
                <a:srgbClr val="000000"/>
              </a:solidFill>
              <a:latin typeface="Times New Roman" panose="02020603050405020304" pitchFamily="18" charset="0"/>
            </a:endParaRPr>
          </a:p>
        </p:txBody>
      </p:sp>
      <p:sp>
        <p:nvSpPr>
          <p:cNvPr id="96265" name="Text Box 9"/>
          <p:cNvSpPr txBox="1">
            <a:spLocks noChangeArrowheads="1"/>
          </p:cNvSpPr>
          <p:nvPr/>
        </p:nvSpPr>
        <p:spPr bwMode="auto">
          <a:xfrm>
            <a:off x="4356100" y="1531938"/>
            <a:ext cx="1065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ja-JP" sz="2400" b="1" smtClean="0">
                <a:solidFill>
                  <a:srgbClr val="000000"/>
                </a:solidFill>
              </a:rPr>
              <a:t>K2K-II</a:t>
            </a:r>
          </a:p>
        </p:txBody>
      </p:sp>
      <p:grpSp>
        <p:nvGrpSpPr>
          <p:cNvPr id="96266" name="Group 10"/>
          <p:cNvGrpSpPr>
            <a:grpSpLocks/>
          </p:cNvGrpSpPr>
          <p:nvPr/>
        </p:nvGrpSpPr>
        <p:grpSpPr bwMode="auto">
          <a:xfrm>
            <a:off x="138113" y="4292600"/>
            <a:ext cx="5759450" cy="2520950"/>
            <a:chOff x="205" y="2704"/>
            <a:chExt cx="3628" cy="1588"/>
          </a:xfrm>
        </p:grpSpPr>
        <p:pic>
          <p:nvPicPr>
            <p:cNvPr id="96267"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 y="2704"/>
              <a:ext cx="3628" cy="1588"/>
            </a:xfrm>
            <a:prstGeom prst="rect">
              <a:avLst/>
            </a:prstGeom>
            <a:noFill/>
            <a:extLst>
              <a:ext uri="{909E8E84-426E-40dd-AFC4-6F175D3DCCD1}">
                <a14:hiddenFill xmlns:a14="http://schemas.microsoft.com/office/drawing/2010/main">
                  <a:solidFill>
                    <a:srgbClr val="FFFFFF"/>
                  </a:solidFill>
                </a14:hiddenFill>
              </a:ext>
            </a:extLst>
          </p:spPr>
        </p:pic>
        <p:sp>
          <p:nvSpPr>
            <p:cNvPr id="96268" name="Line 12"/>
            <p:cNvSpPr>
              <a:spLocks noChangeShapeType="1"/>
            </p:cNvSpPr>
            <p:nvPr/>
          </p:nvSpPr>
          <p:spPr bwMode="auto">
            <a:xfrm>
              <a:off x="691" y="3000"/>
              <a:ext cx="3039"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ja-JP" altLang="en-US" smtClean="0">
                <a:solidFill>
                  <a:srgbClr val="000000"/>
                </a:solidFill>
                <a:latin typeface="Times New Roman" panose="02020603050405020304" pitchFamily="18" charset="0"/>
              </a:endParaRPr>
            </a:p>
          </p:txBody>
        </p:sp>
        <p:sp>
          <p:nvSpPr>
            <p:cNvPr id="96269" name="Line 13"/>
            <p:cNvSpPr>
              <a:spLocks noChangeShapeType="1"/>
            </p:cNvSpPr>
            <p:nvPr/>
          </p:nvSpPr>
          <p:spPr bwMode="auto">
            <a:xfrm>
              <a:off x="691" y="3124"/>
              <a:ext cx="3039"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ja-JP" altLang="en-US" smtClean="0">
                <a:solidFill>
                  <a:srgbClr val="000000"/>
                </a:solidFill>
                <a:latin typeface="Times New Roman" panose="02020603050405020304" pitchFamily="18" charset="0"/>
              </a:endParaRPr>
            </a:p>
          </p:txBody>
        </p:sp>
        <p:sp>
          <p:nvSpPr>
            <p:cNvPr id="96270" name="Line 14"/>
            <p:cNvSpPr>
              <a:spLocks noChangeShapeType="1"/>
            </p:cNvSpPr>
            <p:nvPr/>
          </p:nvSpPr>
          <p:spPr bwMode="auto">
            <a:xfrm>
              <a:off x="692" y="3669"/>
              <a:ext cx="3039"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ja-JP" altLang="en-US" smtClean="0">
                <a:solidFill>
                  <a:srgbClr val="000000"/>
                </a:solidFill>
                <a:latin typeface="Times New Roman" panose="02020603050405020304" pitchFamily="18" charset="0"/>
              </a:endParaRPr>
            </a:p>
          </p:txBody>
        </p:sp>
        <p:sp>
          <p:nvSpPr>
            <p:cNvPr id="96271" name="Line 15"/>
            <p:cNvSpPr>
              <a:spLocks noChangeShapeType="1"/>
            </p:cNvSpPr>
            <p:nvPr/>
          </p:nvSpPr>
          <p:spPr bwMode="auto">
            <a:xfrm>
              <a:off x="691" y="3822"/>
              <a:ext cx="3039"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ja-JP" altLang="en-US" smtClean="0">
                <a:solidFill>
                  <a:srgbClr val="000000"/>
                </a:solidFill>
                <a:latin typeface="Times New Roman" panose="02020603050405020304" pitchFamily="18" charset="0"/>
              </a:endParaRPr>
            </a:p>
          </p:txBody>
        </p:sp>
      </p:grpSp>
      <p:sp>
        <p:nvSpPr>
          <p:cNvPr id="96272" name="Text Box 16"/>
          <p:cNvSpPr txBox="1">
            <a:spLocks noChangeArrowheads="1"/>
          </p:cNvSpPr>
          <p:nvPr/>
        </p:nvSpPr>
        <p:spPr bwMode="auto">
          <a:xfrm rot="16200000">
            <a:off x="-887413" y="5145088"/>
            <a:ext cx="2447925"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altLang="ja-JP" sz="2400" b="1" smtClean="0">
                <a:solidFill>
                  <a:srgbClr val="000000"/>
                </a:solidFill>
              </a:rPr>
              <a:t>Muon direction</a:t>
            </a:r>
          </a:p>
        </p:txBody>
      </p:sp>
      <p:sp>
        <p:nvSpPr>
          <p:cNvPr id="96273" name="Line 17"/>
          <p:cNvSpPr>
            <a:spLocks noChangeShapeType="1"/>
          </p:cNvSpPr>
          <p:nvPr/>
        </p:nvSpPr>
        <p:spPr bwMode="auto">
          <a:xfrm>
            <a:off x="5795963" y="4730750"/>
            <a:ext cx="0" cy="288925"/>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ja-JP" altLang="en-US" smtClean="0">
              <a:solidFill>
                <a:srgbClr val="000000"/>
              </a:solidFill>
              <a:latin typeface="Times New Roman" panose="02020603050405020304" pitchFamily="18" charset="0"/>
            </a:endParaRPr>
          </a:p>
        </p:txBody>
      </p:sp>
      <p:sp>
        <p:nvSpPr>
          <p:cNvPr id="96274" name="Text Box 18"/>
          <p:cNvSpPr txBox="1">
            <a:spLocks noChangeArrowheads="1"/>
          </p:cNvSpPr>
          <p:nvPr/>
        </p:nvSpPr>
        <p:spPr bwMode="auto">
          <a:xfrm>
            <a:off x="5897563" y="4581525"/>
            <a:ext cx="1266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ja-JP" sz="2400" b="1" smtClean="0">
                <a:solidFill>
                  <a:srgbClr val="000000"/>
                </a:solidFill>
                <a:cs typeface="Arial" panose="020B0604020202020204" pitchFamily="34" charset="0"/>
                <a:sym typeface="Symbol" panose="05050102010706020507" pitchFamily="18" charset="2"/>
              </a:rPr>
              <a:t></a:t>
            </a:r>
            <a:r>
              <a:rPr lang="en-US" altLang="ja-JP" sz="2400" b="1" smtClean="0">
                <a:solidFill>
                  <a:srgbClr val="000000"/>
                </a:solidFill>
              </a:rPr>
              <a:t>1mrad</a:t>
            </a:r>
          </a:p>
        </p:txBody>
      </p:sp>
      <p:sp>
        <p:nvSpPr>
          <p:cNvPr id="96275" name="Line 19"/>
          <p:cNvSpPr>
            <a:spLocks noChangeShapeType="1"/>
          </p:cNvSpPr>
          <p:nvPr/>
        </p:nvSpPr>
        <p:spPr bwMode="auto">
          <a:xfrm>
            <a:off x="5795963" y="5805488"/>
            <a:ext cx="0" cy="288925"/>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ja-JP" altLang="en-US" smtClean="0">
              <a:solidFill>
                <a:srgbClr val="000000"/>
              </a:solidFill>
              <a:latin typeface="Times New Roman" panose="02020603050405020304" pitchFamily="18" charset="0"/>
            </a:endParaRPr>
          </a:p>
        </p:txBody>
      </p:sp>
      <p:sp>
        <p:nvSpPr>
          <p:cNvPr id="96276" name="Text Box 20"/>
          <p:cNvSpPr txBox="1">
            <a:spLocks noChangeArrowheads="1"/>
          </p:cNvSpPr>
          <p:nvPr/>
        </p:nvSpPr>
        <p:spPr bwMode="auto">
          <a:xfrm>
            <a:off x="5897563" y="5656263"/>
            <a:ext cx="1266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ja-JP" sz="2400" b="1" smtClean="0">
                <a:solidFill>
                  <a:srgbClr val="000000"/>
                </a:solidFill>
                <a:sym typeface="Symbol" panose="05050102010706020507" pitchFamily="18" charset="2"/>
              </a:rPr>
              <a:t></a:t>
            </a:r>
            <a:r>
              <a:rPr lang="en-US" altLang="ja-JP" sz="2400" b="1" smtClean="0">
                <a:solidFill>
                  <a:srgbClr val="000000"/>
                </a:solidFill>
              </a:rPr>
              <a:t>1mrad</a:t>
            </a:r>
          </a:p>
        </p:txBody>
      </p:sp>
      <p:sp>
        <p:nvSpPr>
          <p:cNvPr id="96277" name="Text Box 21"/>
          <p:cNvSpPr txBox="1">
            <a:spLocks noChangeArrowheads="1"/>
          </p:cNvSpPr>
          <p:nvPr/>
        </p:nvSpPr>
        <p:spPr bwMode="auto">
          <a:xfrm>
            <a:off x="5724525" y="404813"/>
            <a:ext cx="3357563" cy="137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ja-JP" sz="2800" b="1" smtClean="0">
                <a:solidFill>
                  <a:srgbClr val="000000"/>
                </a:solidFill>
              </a:rPr>
              <a:t>POT delivered</a:t>
            </a:r>
          </a:p>
          <a:p>
            <a:pPr fontAlgn="base">
              <a:spcBef>
                <a:spcPct val="0"/>
              </a:spcBef>
              <a:spcAft>
                <a:spcPct val="0"/>
              </a:spcAft>
            </a:pPr>
            <a:r>
              <a:rPr lang="en-US" altLang="ja-JP" sz="2000" smtClean="0">
                <a:solidFill>
                  <a:srgbClr val="000000"/>
                </a:solidFill>
              </a:rPr>
              <a:t>K2K-I : </a:t>
            </a:r>
            <a:r>
              <a:rPr lang="en-US" altLang="ja-JP" sz="2800" smtClean="0">
                <a:solidFill>
                  <a:srgbClr val="FF0000"/>
                </a:solidFill>
              </a:rPr>
              <a:t>0.561x10</a:t>
            </a:r>
            <a:r>
              <a:rPr lang="en-US" altLang="ja-JP" sz="2800" baseline="30000" smtClean="0">
                <a:solidFill>
                  <a:srgbClr val="FF0000"/>
                </a:solidFill>
              </a:rPr>
              <a:t>20</a:t>
            </a:r>
            <a:r>
              <a:rPr lang="en-US" altLang="ja-JP" sz="2000" smtClean="0">
                <a:solidFill>
                  <a:srgbClr val="000000"/>
                </a:solidFill>
              </a:rPr>
              <a:t> POT</a:t>
            </a:r>
          </a:p>
          <a:p>
            <a:pPr fontAlgn="base">
              <a:spcBef>
                <a:spcPct val="0"/>
              </a:spcBef>
              <a:spcAft>
                <a:spcPct val="0"/>
              </a:spcAft>
            </a:pPr>
            <a:r>
              <a:rPr lang="en-US" altLang="ja-JP" sz="2000" smtClean="0">
                <a:solidFill>
                  <a:srgbClr val="000000"/>
                </a:solidFill>
              </a:rPr>
              <a:t>K2K-II: </a:t>
            </a:r>
            <a:r>
              <a:rPr lang="en-US" altLang="ja-JP" sz="2800" smtClean="0">
                <a:solidFill>
                  <a:srgbClr val="FF0000"/>
                </a:solidFill>
              </a:rPr>
              <a:t>0.488x10</a:t>
            </a:r>
            <a:r>
              <a:rPr lang="en-US" altLang="ja-JP" sz="2800" baseline="30000" smtClean="0">
                <a:solidFill>
                  <a:srgbClr val="FF0000"/>
                </a:solidFill>
              </a:rPr>
              <a:t>20</a:t>
            </a:r>
            <a:r>
              <a:rPr lang="en-US" altLang="ja-JP" sz="2000" smtClean="0">
                <a:solidFill>
                  <a:srgbClr val="000000"/>
                </a:solidFill>
              </a:rPr>
              <a:t> POT</a:t>
            </a:r>
          </a:p>
        </p:txBody>
      </p:sp>
      <p:sp>
        <p:nvSpPr>
          <p:cNvPr id="96278" name="Text Box 22"/>
          <p:cNvSpPr txBox="1">
            <a:spLocks noChangeArrowheads="1"/>
          </p:cNvSpPr>
          <p:nvPr/>
        </p:nvSpPr>
        <p:spPr bwMode="auto">
          <a:xfrm>
            <a:off x="782638" y="692150"/>
            <a:ext cx="6937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ja-JP" sz="2400" smtClean="0">
                <a:solidFill>
                  <a:srgbClr val="000000"/>
                </a:solidFill>
              </a:rPr>
              <a:t>100</a:t>
            </a:r>
          </a:p>
        </p:txBody>
      </p:sp>
      <p:sp>
        <p:nvSpPr>
          <p:cNvPr id="96279" name="Line 23"/>
          <p:cNvSpPr>
            <a:spLocks noChangeShapeType="1"/>
          </p:cNvSpPr>
          <p:nvPr/>
        </p:nvSpPr>
        <p:spPr bwMode="auto">
          <a:xfrm>
            <a:off x="1476375" y="927100"/>
            <a:ext cx="4175125"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ja-JP" altLang="en-US" smtClean="0">
              <a:solidFill>
                <a:srgbClr val="000000"/>
              </a:solidFill>
              <a:latin typeface="Times New Roman" panose="02020603050405020304" pitchFamily="18" charset="0"/>
            </a:endParaRPr>
          </a:p>
        </p:txBody>
      </p:sp>
      <p:sp>
        <p:nvSpPr>
          <p:cNvPr id="96280" name="Text Box 24"/>
          <p:cNvSpPr txBox="1">
            <a:spLocks noChangeArrowheads="1"/>
          </p:cNvSpPr>
          <p:nvPr/>
        </p:nvSpPr>
        <p:spPr bwMode="auto">
          <a:xfrm>
            <a:off x="5795963" y="1844675"/>
            <a:ext cx="3178175" cy="2341563"/>
          </a:xfrm>
          <a:prstGeom prst="rect">
            <a:avLst/>
          </a:prstGeom>
          <a:solidFill>
            <a:schemeClr val="bg1"/>
          </a:solidFill>
          <a:ln w="57150" cmpd="thickThin">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ja-JP" sz="2400" smtClean="0">
                <a:solidFill>
                  <a:srgbClr val="333399"/>
                </a:solidFill>
              </a:rPr>
              <a:t>Total POT delivered</a:t>
            </a:r>
          </a:p>
          <a:p>
            <a:pPr fontAlgn="base">
              <a:spcBef>
                <a:spcPct val="0"/>
              </a:spcBef>
              <a:spcAft>
                <a:spcPct val="0"/>
              </a:spcAft>
            </a:pPr>
            <a:r>
              <a:rPr lang="en-US" altLang="ja-JP" sz="2400" smtClean="0">
                <a:solidFill>
                  <a:srgbClr val="333399"/>
                </a:solidFill>
              </a:rPr>
              <a:t>Jun.1999 – Nov.2004</a:t>
            </a:r>
          </a:p>
          <a:p>
            <a:pPr fontAlgn="base">
              <a:spcBef>
                <a:spcPct val="0"/>
              </a:spcBef>
              <a:spcAft>
                <a:spcPct val="0"/>
              </a:spcAft>
            </a:pPr>
            <a:r>
              <a:rPr lang="en-US" altLang="ja-JP" sz="2400" smtClean="0">
                <a:solidFill>
                  <a:srgbClr val="000000"/>
                </a:solidFill>
              </a:rPr>
              <a:t>  </a:t>
            </a:r>
            <a:r>
              <a:rPr lang="en-US" altLang="ja-JP" sz="3200" smtClean="0">
                <a:solidFill>
                  <a:srgbClr val="FF3300"/>
                </a:solidFill>
              </a:rPr>
              <a:t>1.049x10</a:t>
            </a:r>
            <a:r>
              <a:rPr lang="en-US" altLang="ja-JP" sz="3200" baseline="30000" smtClean="0">
                <a:solidFill>
                  <a:srgbClr val="FF3300"/>
                </a:solidFill>
              </a:rPr>
              <a:t>20 </a:t>
            </a:r>
            <a:r>
              <a:rPr lang="en-US" altLang="ja-JP" sz="2400" smtClean="0">
                <a:solidFill>
                  <a:srgbClr val="333399"/>
                </a:solidFill>
              </a:rPr>
              <a:t>POT</a:t>
            </a:r>
          </a:p>
          <a:p>
            <a:pPr fontAlgn="base">
              <a:spcBef>
                <a:spcPct val="0"/>
              </a:spcBef>
              <a:spcAft>
                <a:spcPct val="0"/>
              </a:spcAft>
            </a:pPr>
            <a:endParaRPr lang="en-US" altLang="ja-JP" sz="800" smtClean="0">
              <a:solidFill>
                <a:srgbClr val="333399"/>
              </a:solidFill>
            </a:endParaRPr>
          </a:p>
          <a:p>
            <a:pPr fontAlgn="base">
              <a:spcBef>
                <a:spcPct val="0"/>
              </a:spcBef>
              <a:spcAft>
                <a:spcPct val="0"/>
              </a:spcAft>
            </a:pPr>
            <a:r>
              <a:rPr lang="en-US" altLang="ja-JP" sz="2400" b="1" smtClean="0">
                <a:solidFill>
                  <a:srgbClr val="000000"/>
                </a:solidFill>
              </a:rPr>
              <a:t>Used for analysis</a:t>
            </a:r>
          </a:p>
          <a:p>
            <a:pPr fontAlgn="base">
              <a:spcBef>
                <a:spcPct val="0"/>
              </a:spcBef>
              <a:spcAft>
                <a:spcPct val="0"/>
              </a:spcAft>
            </a:pPr>
            <a:r>
              <a:rPr lang="en-US" altLang="ja-JP" sz="2400" b="1" smtClean="0">
                <a:solidFill>
                  <a:srgbClr val="333399"/>
                </a:solidFill>
              </a:rPr>
              <a:t>  </a:t>
            </a:r>
            <a:r>
              <a:rPr lang="en-US" altLang="ja-JP" sz="3200" b="1" smtClean="0">
                <a:solidFill>
                  <a:srgbClr val="FF0000"/>
                </a:solidFill>
              </a:rPr>
              <a:t>0.922x10</a:t>
            </a:r>
            <a:r>
              <a:rPr lang="en-US" altLang="ja-JP" sz="3200" b="1" baseline="30000" smtClean="0">
                <a:solidFill>
                  <a:srgbClr val="FF0000"/>
                </a:solidFill>
              </a:rPr>
              <a:t>20</a:t>
            </a:r>
            <a:r>
              <a:rPr lang="en-US" altLang="ja-JP" sz="2400" b="1" smtClean="0">
                <a:solidFill>
                  <a:srgbClr val="333399"/>
                </a:solidFill>
              </a:rPr>
              <a:t> </a:t>
            </a:r>
            <a:r>
              <a:rPr lang="en-US" altLang="ja-JP" sz="2400" b="1" smtClean="0">
                <a:solidFill>
                  <a:srgbClr val="000000"/>
                </a:solidFill>
              </a:rPr>
              <a:t>POT</a:t>
            </a:r>
          </a:p>
        </p:txBody>
      </p:sp>
    </p:spTree>
    <p:extLst>
      <p:ext uri="{BB962C8B-B14F-4D97-AF65-F5344CB8AC3E}">
        <p14:creationId xmlns:p14="http://schemas.microsoft.com/office/powerpoint/2010/main" val="411391526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スライド番号プレースホルダー 5"/>
          <p:cNvSpPr>
            <a:spLocks noGrp="1"/>
          </p:cNvSpPr>
          <p:nvPr>
            <p:ph type="sldNum" sz="quarter" idx="12"/>
          </p:nvPr>
        </p:nvSpPr>
        <p:spPr/>
        <p:txBody>
          <a:bodyPr/>
          <a:lstStyle/>
          <a:p>
            <a:fld id="{C716575A-777B-4DBE-8C48-FB70F5FD507A}" type="slidenum">
              <a:rPr lang="en-US" altLang="ja-JP">
                <a:solidFill>
                  <a:srgbClr val="000000"/>
                </a:solidFill>
              </a:rPr>
              <a:pPr/>
              <a:t>22</a:t>
            </a:fld>
            <a:endParaRPr lang="en-US" altLang="ja-JP">
              <a:solidFill>
                <a:srgbClr val="000000"/>
              </a:solidFill>
            </a:endParaRPr>
          </a:p>
        </p:txBody>
      </p:sp>
      <p:pic>
        <p:nvPicPr>
          <p:cNvPr id="98309" name="Picture 5" descr="dist_tdiff_all"/>
          <p:cNvPicPr>
            <a:picLocks noChangeAspect="1" noChangeArrowheads="1"/>
          </p:cNvPicPr>
          <p:nvPr/>
        </p:nvPicPr>
        <p:blipFill>
          <a:blip r:embed="rId3">
            <a:extLst>
              <a:ext uri="{28A0092B-C50C-407E-A947-70E740481C1C}">
                <a14:useLocalDpi xmlns:a14="http://schemas.microsoft.com/office/drawing/2010/main" val="0"/>
              </a:ext>
            </a:extLst>
          </a:blip>
          <a:srcRect t="53468" r="7918"/>
          <a:stretch>
            <a:fillRect/>
          </a:stretch>
        </p:blipFill>
        <p:spPr bwMode="auto">
          <a:xfrm>
            <a:off x="468313" y="908050"/>
            <a:ext cx="3851275" cy="1595438"/>
          </a:xfrm>
          <a:prstGeom prst="rect">
            <a:avLst/>
          </a:prstGeom>
          <a:noFill/>
          <a:extLst>
            <a:ext uri="{909E8E84-426E-40dd-AFC4-6F175D3DCCD1}">
              <a14:hiddenFill xmlns:a14="http://schemas.microsoft.com/office/drawing/2010/main">
                <a:solidFill>
                  <a:srgbClr val="FFFFFF"/>
                </a:solidFill>
              </a14:hiddenFill>
            </a:ext>
          </a:extLst>
        </p:spPr>
      </p:pic>
      <p:sp>
        <p:nvSpPr>
          <p:cNvPr id="98308" name="Rectangle 4"/>
          <p:cNvSpPr>
            <a:spLocks noGrp="1" noChangeArrowheads="1"/>
          </p:cNvSpPr>
          <p:nvPr>
            <p:ph type="title"/>
          </p:nvPr>
        </p:nvSpPr>
        <p:spPr>
          <a:xfrm>
            <a:off x="457200" y="44450"/>
            <a:ext cx="8229600" cy="576263"/>
          </a:xfrm>
        </p:spPr>
        <p:txBody>
          <a:bodyPr/>
          <a:lstStyle/>
          <a:p>
            <a:r>
              <a:rPr lang="en-US" altLang="ja-JP" sz="3200"/>
              <a:t>Observation and Expectation at SK</a:t>
            </a:r>
          </a:p>
        </p:txBody>
      </p:sp>
      <p:graphicFrame>
        <p:nvGraphicFramePr>
          <p:cNvPr id="98388" name="Group 84"/>
          <p:cNvGraphicFramePr>
            <a:graphicFrameLocks noGrp="1"/>
          </p:cNvGraphicFramePr>
          <p:nvPr/>
        </p:nvGraphicFramePr>
        <p:xfrm>
          <a:off x="395288" y="2708275"/>
          <a:ext cx="3111500" cy="2522008"/>
        </p:xfrm>
        <a:graphic>
          <a:graphicData uri="http://schemas.openxmlformats.org/drawingml/2006/table">
            <a:tbl>
              <a:tblPr/>
              <a:tblGrid>
                <a:gridCol w="1352550"/>
                <a:gridCol w="847725"/>
                <a:gridCol w="911225"/>
              </a:tblGrid>
              <a:tr h="287338">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20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endParaRPr>
                    </a:p>
                  </a:txBody>
                  <a:tcPr horzOverflow="overflow">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rPr>
                        <a:t>N</a:t>
                      </a:r>
                      <a:r>
                        <a:rPr kumimoji="1" lang="en-US" altLang="ja-JP" sz="2000" b="1" i="0" u="none" strike="noStrike" cap="none" normalizeH="0" baseline="-25000" smtClean="0">
                          <a:ln>
                            <a:noFill/>
                          </a:ln>
                          <a:solidFill>
                            <a:schemeClr val="tx1"/>
                          </a:solidFill>
                          <a:effectLst/>
                          <a:latin typeface="Arial" panose="020B0604020202020204" pitchFamily="34" charset="0"/>
                          <a:ea typeface="ＭＳ Ｐゴシック" panose="020B0600070205080204" pitchFamily="50" charset="-128"/>
                        </a:rPr>
                        <a:t>sk</a:t>
                      </a:r>
                      <a:r>
                        <a:rPr kumimoji="1" lang="en-US" altLang="ja-JP" sz="2000" b="1" i="0" u="none" strike="noStrike" cap="none" normalizeH="0" baseline="30000" smtClean="0">
                          <a:ln>
                            <a:noFill/>
                          </a:ln>
                          <a:solidFill>
                            <a:schemeClr val="tx1"/>
                          </a:solidFill>
                          <a:effectLst/>
                          <a:latin typeface="Arial" panose="020B0604020202020204" pitchFamily="34" charset="0"/>
                          <a:ea typeface="ＭＳ Ｐゴシック" panose="020B0600070205080204" pitchFamily="50" charset="-128"/>
                        </a:rPr>
                        <a:t>obs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1" i="0" u="none" strike="noStrike" cap="none" normalizeH="0" baseline="0" smtClean="0">
                          <a:ln>
                            <a:noFill/>
                          </a:ln>
                          <a:solidFill>
                            <a:srgbClr val="929292"/>
                          </a:solidFill>
                          <a:effectLst/>
                          <a:latin typeface="Arial" panose="020B0604020202020204" pitchFamily="34" charset="0"/>
                          <a:ea typeface="ＭＳ Ｐゴシック" panose="020B0600070205080204" pitchFamily="50" charset="-128"/>
                        </a:rPr>
                        <a:t>N</a:t>
                      </a:r>
                      <a:r>
                        <a:rPr kumimoji="1" lang="en-US" altLang="ja-JP" sz="2000" b="1" i="0" u="none" strike="noStrike" cap="none" normalizeH="0" baseline="-25000" smtClean="0">
                          <a:ln>
                            <a:noFill/>
                          </a:ln>
                          <a:solidFill>
                            <a:srgbClr val="929292"/>
                          </a:solidFill>
                          <a:effectLst/>
                          <a:latin typeface="Arial" panose="020B0604020202020204" pitchFamily="34" charset="0"/>
                          <a:ea typeface="ＭＳ Ｐゴシック" panose="020B0600070205080204" pitchFamily="50" charset="-128"/>
                        </a:rPr>
                        <a:t>sk</a:t>
                      </a:r>
                      <a:r>
                        <a:rPr kumimoji="1" lang="en-US" altLang="ja-JP" sz="2000" b="1" i="0" u="none" strike="noStrike" cap="none" normalizeH="0" baseline="30000" smtClean="0">
                          <a:ln>
                            <a:noFill/>
                          </a:ln>
                          <a:solidFill>
                            <a:srgbClr val="929292"/>
                          </a:solidFill>
                          <a:effectLst/>
                          <a:latin typeface="Arial" panose="020B0604020202020204" pitchFamily="34" charset="0"/>
                          <a:ea typeface="ＭＳ Ｐゴシック" panose="020B0600070205080204" pitchFamily="50" charset="-128"/>
                        </a:rPr>
                        <a:t>pred</a:t>
                      </a:r>
                    </a:p>
                  </a:txBody>
                  <a:tcPr horzOverflow="overflow">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r>
              <a:tr h="396875">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20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rPr>
                        <a:t>All</a:t>
                      </a:r>
                    </a:p>
                  </a:txBody>
                  <a:tcPr horzOverflow="overflow">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99FF"/>
                    </a:solid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1" lang="en-US" altLang="ja-JP" sz="20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rPr>
                        <a:t>112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99FF"/>
                    </a:solid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1" lang="en-US" altLang="ja-JP" sz="2000" b="1" i="0" u="none" strike="noStrike" cap="none" normalizeH="0" baseline="0" smtClean="0">
                          <a:ln>
                            <a:noFill/>
                          </a:ln>
                          <a:solidFill>
                            <a:srgbClr val="0000FF"/>
                          </a:solidFill>
                          <a:effectLst/>
                          <a:latin typeface="Arial" panose="020B0604020202020204" pitchFamily="34" charset="0"/>
                          <a:ea typeface="ＭＳ Ｐゴシック" panose="020B0600070205080204" pitchFamily="50" charset="-128"/>
                        </a:rPr>
                        <a:t>155.9</a:t>
                      </a:r>
                    </a:p>
                  </a:txBody>
                  <a:tcPr horzOverflow="overflow">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99FF"/>
                    </a:solidFill>
                  </a:tcPr>
                </a:tc>
              </a:tr>
              <a:tr h="180975">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20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rPr>
                        <a:t>1 ring</a:t>
                      </a:r>
                    </a:p>
                  </a:txBody>
                  <a:tcPr horzOverflow="overflow">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1" lang="en-US" altLang="ja-JP" sz="20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rPr>
                        <a:t>67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1" lang="en-US" altLang="ja-JP" sz="2000" b="0" i="0" u="none" strike="noStrike" cap="none" normalizeH="0" baseline="0" smtClean="0">
                          <a:ln>
                            <a:noFill/>
                          </a:ln>
                          <a:solidFill>
                            <a:srgbClr val="929292"/>
                          </a:solidFill>
                          <a:effectLst/>
                          <a:latin typeface="Arial" panose="020B0604020202020204" pitchFamily="34" charset="0"/>
                          <a:ea typeface="ＭＳ Ｐゴシック" panose="020B0600070205080204" pitchFamily="50" charset="-128"/>
                        </a:rPr>
                        <a:t>99.0</a:t>
                      </a:r>
                    </a:p>
                  </a:txBody>
                  <a:tcPr horzOverflow="overflow">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2000" b="0" i="0" u="none" strike="noStrike" cap="none" normalizeH="0" baseline="0" smtClean="0">
                          <a:ln>
                            <a:noFill/>
                          </a:ln>
                          <a:solidFill>
                            <a:schemeClr val="bg2"/>
                          </a:solidFill>
                          <a:effectLst/>
                          <a:latin typeface="Symbol" panose="05050102010706020507" pitchFamily="18" charset="2"/>
                          <a:ea typeface="ＭＳ Ｐゴシック" panose="020B0600070205080204" pitchFamily="50" charset="-128"/>
                        </a:rPr>
                        <a:t>    </a:t>
                      </a:r>
                      <a:r>
                        <a:rPr kumimoji="1" lang="en-US" altLang="ja-JP" sz="2000" b="0" i="0" u="none" strike="noStrike" cap="none" normalizeH="0" baseline="-25000" smtClean="0">
                          <a:ln>
                            <a:noFill/>
                          </a:ln>
                          <a:solidFill>
                            <a:schemeClr val="bg2"/>
                          </a:solidFill>
                          <a:effectLst/>
                          <a:latin typeface="Symbol" panose="05050102010706020507" pitchFamily="18" charset="2"/>
                          <a:ea typeface="ＭＳ Ｐゴシック" panose="020B0600070205080204" pitchFamily="50" charset="-128"/>
                        </a:rPr>
                        <a:t> </a:t>
                      </a:r>
                      <a:r>
                        <a:rPr kumimoji="1" lang="en-US" altLang="ja-JP" sz="2000" b="0" i="0" u="none" strike="noStrike" cap="none" normalizeH="0" baseline="0" smtClean="0">
                          <a:ln>
                            <a:noFill/>
                          </a:ln>
                          <a:solidFill>
                            <a:schemeClr val="bg2"/>
                          </a:solidFill>
                          <a:effectLst/>
                          <a:latin typeface="Symbol" panose="05050102010706020507" pitchFamily="18" charset="2"/>
                          <a:ea typeface="ＭＳ Ｐゴシック" panose="020B0600070205080204" pitchFamily="50" charset="-128"/>
                        </a:rPr>
                        <a:t> </a:t>
                      </a:r>
                      <a:r>
                        <a:rPr kumimoji="1" lang="en-US" altLang="ja-JP" sz="2000" b="0" i="0" u="none" strike="noStrike" cap="none" normalizeH="0" baseline="0" smtClean="0">
                          <a:ln>
                            <a:noFill/>
                          </a:ln>
                          <a:solidFill>
                            <a:srgbClr val="FF0000"/>
                          </a:solidFill>
                          <a:effectLst/>
                          <a:latin typeface="Symbol" panose="05050102010706020507" pitchFamily="18" charset="2"/>
                          <a:ea typeface="ＭＳ Ｐゴシック" panose="020B0600070205080204" pitchFamily="50" charset="-128"/>
                        </a:rPr>
                        <a:t>m</a:t>
                      </a:r>
                      <a:r>
                        <a:rPr kumimoji="1" lang="en-US" altLang="ja-JP" sz="2000" b="0" i="0" u="none" strike="noStrike" cap="none" normalizeH="0" baseline="0" smtClean="0">
                          <a:ln>
                            <a:noFill/>
                          </a:ln>
                          <a:solidFill>
                            <a:srgbClr val="FF0000"/>
                          </a:solidFill>
                          <a:effectLst/>
                          <a:latin typeface="Arial" panose="020B0604020202020204" pitchFamily="34" charset="0"/>
                          <a:ea typeface="ＭＳ Ｐゴシック" panose="020B0600070205080204" pitchFamily="50" charset="-128"/>
                        </a:rPr>
                        <a:t>-like</a:t>
                      </a:r>
                    </a:p>
                  </a:txBody>
                  <a:tcPr horzOverflow="overflow">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1" lang="en-US" altLang="ja-JP" sz="2000" b="0" i="0" u="none" strike="noStrike" cap="none" normalizeH="0" baseline="0" smtClean="0">
                          <a:ln>
                            <a:noFill/>
                          </a:ln>
                          <a:solidFill>
                            <a:srgbClr val="0000FF"/>
                          </a:solidFill>
                          <a:effectLst/>
                          <a:latin typeface="Arial" panose="020B0604020202020204" pitchFamily="34" charset="0"/>
                          <a:ea typeface="ＭＳ Ｐゴシック" panose="020B0600070205080204" pitchFamily="50" charset="-128"/>
                        </a:rPr>
                        <a:t>58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solidFill>
                      <a:srgbClr val="FF99FF"/>
                    </a:solid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1" lang="en-US" altLang="ja-JP" sz="2000" b="0" i="0" u="none" strike="noStrike" cap="none" normalizeH="0" baseline="0" smtClean="0">
                          <a:ln>
                            <a:noFill/>
                          </a:ln>
                          <a:solidFill>
                            <a:srgbClr val="FF0000"/>
                          </a:solidFill>
                          <a:effectLst/>
                          <a:latin typeface="Arial" panose="020B0604020202020204" pitchFamily="34" charset="0"/>
                          <a:ea typeface="ＭＳ Ｐゴシック" panose="020B0600070205080204" pitchFamily="50" charset="-128"/>
                        </a:rPr>
                        <a:t>90.8</a:t>
                      </a:r>
                    </a:p>
                  </a:txBody>
                  <a:tcPr horzOverflow="overflow">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r>
              <a:tr h="290513">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2000" b="0" i="0" u="none" strike="noStrike" cap="none" normalizeH="0" baseline="0" smtClean="0">
                          <a:ln>
                            <a:noFill/>
                          </a:ln>
                          <a:solidFill>
                            <a:srgbClr val="FF0000"/>
                          </a:solidFill>
                          <a:effectLst/>
                          <a:latin typeface="Arial" panose="020B0604020202020204" pitchFamily="34" charset="0"/>
                          <a:ea typeface="ＭＳ Ｐゴシック" panose="020B0600070205080204" pitchFamily="50" charset="-128"/>
                        </a:rPr>
                        <a:t>     e-like</a:t>
                      </a:r>
                    </a:p>
                  </a:txBody>
                  <a:tcPr horzOverflow="overflow">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1" lang="en-US" altLang="ja-JP" sz="2000" b="0" i="0" u="none" strike="noStrike" cap="none" normalizeH="0" baseline="0" smtClean="0">
                          <a:ln>
                            <a:noFill/>
                          </a:ln>
                          <a:solidFill>
                            <a:srgbClr val="FF0000"/>
                          </a:solidFill>
                          <a:effectLst/>
                          <a:latin typeface="Arial" panose="020B0604020202020204" pitchFamily="34" charset="0"/>
                          <a:ea typeface="ＭＳ Ｐゴシック" panose="020B0600070205080204" pitchFamily="50" charset="-128"/>
                        </a:rPr>
                        <a:t>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1" lang="en-US" altLang="ja-JP" sz="2000" b="0" i="0" u="none" strike="noStrike" cap="none" normalizeH="0" baseline="0" smtClean="0">
                          <a:ln>
                            <a:noFill/>
                          </a:ln>
                          <a:solidFill>
                            <a:srgbClr val="FF0000"/>
                          </a:solidFill>
                          <a:effectLst/>
                          <a:latin typeface="Arial" panose="020B0604020202020204" pitchFamily="34" charset="0"/>
                          <a:ea typeface="ＭＳ Ｐゴシック" panose="020B0600070205080204" pitchFamily="50" charset="-128"/>
                        </a:rPr>
                        <a:t>8.2</a:t>
                      </a:r>
                    </a:p>
                  </a:txBody>
                  <a:tcPr horzOverflow="overflow">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55588">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20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rPr>
                        <a:t>multi-ring</a:t>
                      </a:r>
                    </a:p>
                  </a:txBody>
                  <a:tcPr horzOverflow="overflow">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1" lang="en-US" altLang="ja-JP" sz="20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rPr>
                        <a:t>45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1" lang="en-US" altLang="ja-JP" sz="2000" b="0" i="0" u="none" strike="noStrike" cap="none" normalizeH="0" baseline="0" smtClean="0">
                          <a:ln>
                            <a:noFill/>
                          </a:ln>
                          <a:solidFill>
                            <a:srgbClr val="929292"/>
                          </a:solidFill>
                          <a:effectLst/>
                          <a:latin typeface="Arial" panose="020B0604020202020204" pitchFamily="34" charset="0"/>
                          <a:ea typeface="ＭＳ Ｐゴシック" panose="020B0600070205080204" pitchFamily="50" charset="-128"/>
                        </a:rPr>
                        <a:t>56.8</a:t>
                      </a:r>
                    </a:p>
                  </a:txBody>
                  <a:tcPr horzOverflow="overflow">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98349" name="Text Box 45"/>
          <p:cNvSpPr txBox="1">
            <a:spLocks noChangeArrowheads="1"/>
          </p:cNvSpPr>
          <p:nvPr/>
        </p:nvSpPr>
        <p:spPr bwMode="auto">
          <a:xfrm>
            <a:off x="0" y="620713"/>
            <a:ext cx="1849438" cy="1079500"/>
          </a:xfrm>
          <a:prstGeom prst="rect">
            <a:avLst/>
          </a:prstGeom>
          <a:solidFill>
            <a:srgbClr val="FF99FF"/>
          </a:solidFill>
          <a:ln w="9525">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buFontTx/>
              <a:buChar char="•"/>
            </a:pPr>
            <a:r>
              <a:rPr lang="en-US" altLang="ja-JP" sz="1600" b="1" smtClean="0">
                <a:solidFill>
                  <a:srgbClr val="000000"/>
                </a:solidFill>
              </a:rPr>
              <a:t>Fully Contained</a:t>
            </a:r>
          </a:p>
          <a:p>
            <a:pPr fontAlgn="base">
              <a:spcBef>
                <a:spcPct val="0"/>
              </a:spcBef>
              <a:spcAft>
                <a:spcPct val="0"/>
              </a:spcAft>
              <a:buFontTx/>
              <a:buChar char="•"/>
            </a:pPr>
            <a:r>
              <a:rPr lang="en-US" altLang="ja-JP" sz="1600" b="1" smtClean="0">
                <a:solidFill>
                  <a:srgbClr val="000000"/>
                </a:solidFill>
              </a:rPr>
              <a:t>Evis&gt;30MeV</a:t>
            </a:r>
          </a:p>
          <a:p>
            <a:pPr fontAlgn="base">
              <a:spcBef>
                <a:spcPct val="0"/>
              </a:spcBef>
              <a:spcAft>
                <a:spcPct val="0"/>
              </a:spcAft>
              <a:buFontTx/>
              <a:buChar char="•"/>
            </a:pPr>
            <a:r>
              <a:rPr lang="en-US" altLang="ja-JP" sz="1600" b="1" smtClean="0">
                <a:solidFill>
                  <a:srgbClr val="000000"/>
                </a:solidFill>
              </a:rPr>
              <a:t>Fid. Vol (2m cut)</a:t>
            </a:r>
          </a:p>
          <a:p>
            <a:pPr fontAlgn="base">
              <a:spcBef>
                <a:spcPct val="0"/>
              </a:spcBef>
              <a:spcAft>
                <a:spcPct val="0"/>
              </a:spcAft>
              <a:buFontTx/>
              <a:buChar char="•"/>
            </a:pPr>
            <a:r>
              <a:rPr lang="en-US" altLang="ja-JP" sz="1600" b="1" smtClean="0">
                <a:solidFill>
                  <a:srgbClr val="000000"/>
                </a:solidFill>
              </a:rPr>
              <a:t>0.2&lt;Tdiff&lt;1.3</a:t>
            </a:r>
            <a:r>
              <a:rPr lang="en-US" altLang="ja-JP" sz="1600" b="1" smtClean="0">
                <a:solidFill>
                  <a:srgbClr val="000000"/>
                </a:solidFill>
                <a:latin typeface="Symbol" panose="05050102010706020507" pitchFamily="18" charset="2"/>
              </a:rPr>
              <a:t>m</a:t>
            </a:r>
            <a:r>
              <a:rPr lang="en-US" altLang="ja-JP" sz="1600" b="1" smtClean="0">
                <a:solidFill>
                  <a:srgbClr val="000000"/>
                </a:solidFill>
              </a:rPr>
              <a:t>s</a:t>
            </a:r>
          </a:p>
        </p:txBody>
      </p:sp>
      <p:sp>
        <p:nvSpPr>
          <p:cNvPr id="98350" name="Text Box 46"/>
          <p:cNvSpPr txBox="1">
            <a:spLocks noChangeArrowheads="1"/>
          </p:cNvSpPr>
          <p:nvPr/>
        </p:nvSpPr>
        <p:spPr bwMode="auto">
          <a:xfrm>
            <a:off x="2916238" y="1196975"/>
            <a:ext cx="1482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ja-JP" sz="2000" b="1" smtClean="0">
                <a:solidFill>
                  <a:srgbClr val="000000"/>
                </a:solidFill>
              </a:rPr>
              <a:t>112 events</a:t>
            </a:r>
          </a:p>
        </p:txBody>
      </p:sp>
      <p:sp>
        <p:nvSpPr>
          <p:cNvPr id="98366" name="Text Box 62"/>
          <p:cNvSpPr txBox="1">
            <a:spLocks noChangeArrowheads="1"/>
          </p:cNvSpPr>
          <p:nvPr/>
        </p:nvSpPr>
        <p:spPr bwMode="auto">
          <a:xfrm>
            <a:off x="3348038" y="2205038"/>
            <a:ext cx="1016000"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ja-JP" sz="2000" b="1" smtClean="0">
                <a:solidFill>
                  <a:srgbClr val="000000"/>
                </a:solidFill>
                <a:latin typeface="Times New Roman" panose="02020603050405020304" pitchFamily="18" charset="0"/>
              </a:rPr>
              <a:t>T</a:t>
            </a:r>
            <a:r>
              <a:rPr lang="en-US" altLang="ja-JP" sz="2000" b="1" baseline="-25000" smtClean="0">
                <a:solidFill>
                  <a:srgbClr val="000000"/>
                </a:solidFill>
                <a:latin typeface="Times New Roman" panose="02020603050405020304" pitchFamily="18" charset="0"/>
              </a:rPr>
              <a:t>diff</a:t>
            </a:r>
            <a:r>
              <a:rPr lang="en-US" altLang="ja-JP" sz="2000" b="1" smtClean="0">
                <a:solidFill>
                  <a:srgbClr val="000000"/>
                </a:solidFill>
                <a:latin typeface="Times New Roman" panose="02020603050405020304" pitchFamily="18" charset="0"/>
              </a:rPr>
              <a:t>(</a:t>
            </a:r>
            <a:r>
              <a:rPr lang="en-US" altLang="ja-JP" sz="2000" b="1" smtClean="0">
                <a:solidFill>
                  <a:srgbClr val="000000"/>
                </a:solidFill>
                <a:latin typeface="Symbol" panose="05050102010706020507" pitchFamily="18" charset="2"/>
              </a:rPr>
              <a:t>m</a:t>
            </a:r>
            <a:r>
              <a:rPr lang="en-US" altLang="ja-JP" sz="2000" b="1" smtClean="0">
                <a:solidFill>
                  <a:srgbClr val="000000"/>
                </a:solidFill>
                <a:latin typeface="Times New Roman" panose="02020603050405020304" pitchFamily="18" charset="0"/>
              </a:rPr>
              <a:t>s)</a:t>
            </a:r>
          </a:p>
        </p:txBody>
      </p:sp>
      <p:sp>
        <p:nvSpPr>
          <p:cNvPr id="98367" name="Text Box 63"/>
          <p:cNvSpPr txBox="1">
            <a:spLocks noChangeArrowheads="1"/>
          </p:cNvSpPr>
          <p:nvPr/>
        </p:nvSpPr>
        <p:spPr bwMode="auto">
          <a:xfrm>
            <a:off x="1979613" y="2182813"/>
            <a:ext cx="409575"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ja-JP" sz="2000" b="1" smtClean="0">
                <a:solidFill>
                  <a:srgbClr val="FF0000"/>
                </a:solidFill>
              </a:rPr>
              <a:t>-1</a:t>
            </a:r>
          </a:p>
        </p:txBody>
      </p:sp>
      <p:sp>
        <p:nvSpPr>
          <p:cNvPr id="98368" name="Text Box 64"/>
          <p:cNvSpPr txBox="1">
            <a:spLocks noChangeArrowheads="1"/>
          </p:cNvSpPr>
          <p:nvPr/>
        </p:nvSpPr>
        <p:spPr bwMode="auto">
          <a:xfrm>
            <a:off x="2751138" y="2182813"/>
            <a:ext cx="325437"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ja-JP" sz="2000" b="1" smtClean="0">
                <a:solidFill>
                  <a:srgbClr val="FF0000"/>
                </a:solidFill>
              </a:rPr>
              <a:t>1</a:t>
            </a:r>
          </a:p>
        </p:txBody>
      </p:sp>
      <p:grpSp>
        <p:nvGrpSpPr>
          <p:cNvPr id="98384" name="Group 80"/>
          <p:cNvGrpSpPr>
            <a:grpSpLocks/>
          </p:cNvGrpSpPr>
          <p:nvPr/>
        </p:nvGrpSpPr>
        <p:grpSpPr bwMode="auto">
          <a:xfrm>
            <a:off x="0" y="5876925"/>
            <a:ext cx="2873375" cy="704850"/>
            <a:chOff x="204" y="3700"/>
            <a:chExt cx="1810" cy="444"/>
          </a:xfrm>
        </p:grpSpPr>
        <p:sp>
          <p:nvSpPr>
            <p:cNvPr id="98371" name="Text Box 67"/>
            <p:cNvSpPr txBox="1">
              <a:spLocks noChangeArrowheads="1"/>
            </p:cNvSpPr>
            <p:nvPr/>
          </p:nvSpPr>
          <p:spPr bwMode="auto">
            <a:xfrm>
              <a:off x="204" y="3700"/>
              <a:ext cx="917"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ja-JP" sz="4000" b="1" smtClean="0">
                  <a:solidFill>
                    <a:srgbClr val="000000"/>
                  </a:solidFill>
                </a:rPr>
                <a:t>155.9</a:t>
              </a:r>
            </a:p>
          </p:txBody>
        </p:sp>
        <p:sp>
          <p:nvSpPr>
            <p:cNvPr id="98372" name="Text Box 68"/>
            <p:cNvSpPr txBox="1">
              <a:spLocks noChangeArrowheads="1"/>
            </p:cNvSpPr>
            <p:nvPr/>
          </p:nvSpPr>
          <p:spPr bwMode="auto">
            <a:xfrm>
              <a:off x="1020" y="3702"/>
              <a:ext cx="994"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ja-JP" sz="2000" b="1" smtClean="0">
                  <a:solidFill>
                    <a:srgbClr val="FF0000"/>
                  </a:solidFill>
                </a:rPr>
                <a:t>+11.5(7.4%)</a:t>
              </a:r>
            </a:p>
            <a:p>
              <a:pPr fontAlgn="base">
                <a:spcBef>
                  <a:spcPct val="0"/>
                </a:spcBef>
                <a:spcAft>
                  <a:spcPct val="0"/>
                </a:spcAft>
              </a:pPr>
              <a:r>
                <a:rPr lang="en-US" altLang="ja-JP" sz="2000" b="1" smtClean="0">
                  <a:solidFill>
                    <a:srgbClr val="FF0000"/>
                  </a:solidFill>
                </a:rPr>
                <a:t>- 10.2(6.5%)</a:t>
              </a:r>
            </a:p>
          </p:txBody>
        </p:sp>
      </p:grpSp>
      <p:grpSp>
        <p:nvGrpSpPr>
          <p:cNvPr id="98381" name="Group 77"/>
          <p:cNvGrpSpPr>
            <a:grpSpLocks/>
          </p:cNvGrpSpPr>
          <p:nvPr/>
        </p:nvGrpSpPr>
        <p:grpSpPr bwMode="auto">
          <a:xfrm>
            <a:off x="3059113" y="5076825"/>
            <a:ext cx="2270125" cy="1781175"/>
            <a:chOff x="2085" y="3022"/>
            <a:chExt cx="1430" cy="1122"/>
          </a:xfrm>
        </p:grpSpPr>
        <p:sp>
          <p:nvSpPr>
            <p:cNvPr id="98373" name="Rectangle 69"/>
            <p:cNvSpPr>
              <a:spLocks noChangeArrowheads="1"/>
            </p:cNvSpPr>
            <p:nvPr/>
          </p:nvSpPr>
          <p:spPr bwMode="auto">
            <a:xfrm>
              <a:off x="2085" y="3067"/>
              <a:ext cx="1430" cy="107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mtClean="0">
                <a:solidFill>
                  <a:srgbClr val="000000"/>
                </a:solidFill>
                <a:latin typeface="Times New Roman" panose="02020603050405020304" pitchFamily="18" charset="0"/>
              </a:endParaRPr>
            </a:p>
          </p:txBody>
        </p:sp>
        <p:sp>
          <p:nvSpPr>
            <p:cNvPr id="98374" name="Text Box 70"/>
            <p:cNvSpPr txBox="1">
              <a:spLocks noChangeArrowheads="1"/>
            </p:cNvSpPr>
            <p:nvPr/>
          </p:nvSpPr>
          <p:spPr bwMode="auto">
            <a:xfrm>
              <a:off x="2109" y="3249"/>
              <a:ext cx="791"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ja-JP" sz="2000" smtClean="0">
                  <a:solidFill>
                    <a:srgbClr val="000000"/>
                  </a:solidFill>
                </a:rPr>
                <a:t>Far/Near </a:t>
              </a:r>
            </a:p>
          </p:txBody>
        </p:sp>
        <p:sp>
          <p:nvSpPr>
            <p:cNvPr id="98375" name="Text Box 71"/>
            <p:cNvSpPr txBox="1">
              <a:spLocks noChangeArrowheads="1"/>
            </p:cNvSpPr>
            <p:nvPr/>
          </p:nvSpPr>
          <p:spPr bwMode="auto">
            <a:xfrm>
              <a:off x="2835" y="3249"/>
              <a:ext cx="648"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ja-JP" sz="2000" smtClean="0">
                  <a:solidFill>
                    <a:srgbClr val="000000"/>
                  </a:solidFill>
                </a:rPr>
                <a:t>+7.9evt</a:t>
              </a:r>
            </a:p>
            <a:p>
              <a:pPr fontAlgn="base">
                <a:spcBef>
                  <a:spcPct val="0"/>
                </a:spcBef>
                <a:spcAft>
                  <a:spcPct val="0"/>
                </a:spcAft>
              </a:pPr>
              <a:r>
                <a:rPr lang="en-US" altLang="ja-JP" sz="2000" smtClean="0">
                  <a:solidFill>
                    <a:srgbClr val="000000"/>
                  </a:solidFill>
                </a:rPr>
                <a:t>- 7.7evt</a:t>
              </a:r>
            </a:p>
          </p:txBody>
        </p:sp>
        <p:sp>
          <p:nvSpPr>
            <p:cNvPr id="98376" name="Text Box 72"/>
            <p:cNvSpPr txBox="1">
              <a:spLocks noChangeArrowheads="1"/>
            </p:cNvSpPr>
            <p:nvPr/>
          </p:nvSpPr>
          <p:spPr bwMode="auto">
            <a:xfrm>
              <a:off x="2109" y="3702"/>
              <a:ext cx="59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ja-JP" sz="2000" smtClean="0">
                  <a:solidFill>
                    <a:srgbClr val="000000"/>
                  </a:solidFill>
                </a:rPr>
                <a:t>Norm. </a:t>
              </a:r>
            </a:p>
          </p:txBody>
        </p:sp>
        <p:sp>
          <p:nvSpPr>
            <p:cNvPr id="98377" name="Text Box 73"/>
            <p:cNvSpPr txBox="1">
              <a:spLocks noChangeArrowheads="1"/>
            </p:cNvSpPr>
            <p:nvPr/>
          </p:nvSpPr>
          <p:spPr bwMode="auto">
            <a:xfrm>
              <a:off x="2835" y="3702"/>
              <a:ext cx="648"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ja-JP" sz="2000" smtClean="0">
                  <a:solidFill>
                    <a:srgbClr val="000000"/>
                  </a:solidFill>
                </a:rPr>
                <a:t>+7.5evt</a:t>
              </a:r>
            </a:p>
            <a:p>
              <a:pPr fontAlgn="base">
                <a:spcBef>
                  <a:spcPct val="0"/>
                </a:spcBef>
                <a:spcAft>
                  <a:spcPct val="0"/>
                </a:spcAft>
              </a:pPr>
              <a:r>
                <a:rPr lang="en-US" altLang="ja-JP" sz="2000" smtClean="0">
                  <a:solidFill>
                    <a:srgbClr val="000000"/>
                  </a:solidFill>
                </a:rPr>
                <a:t>- 7.6evt</a:t>
              </a:r>
            </a:p>
          </p:txBody>
        </p:sp>
        <p:sp>
          <p:nvSpPr>
            <p:cNvPr id="98378" name="Text Box 74"/>
            <p:cNvSpPr txBox="1">
              <a:spLocks noChangeArrowheads="1"/>
            </p:cNvSpPr>
            <p:nvPr/>
          </p:nvSpPr>
          <p:spPr bwMode="auto">
            <a:xfrm>
              <a:off x="2109" y="3022"/>
              <a:ext cx="1182"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ja-JP" sz="2000" u="sng" smtClean="0">
                  <a:solidFill>
                    <a:srgbClr val="000000"/>
                  </a:solidFill>
                </a:rPr>
                <a:t>Dominant error</a:t>
              </a:r>
            </a:p>
          </p:txBody>
        </p:sp>
      </p:grpSp>
      <p:sp>
        <p:nvSpPr>
          <p:cNvPr id="98380" name="Text Box 76"/>
          <p:cNvSpPr txBox="1">
            <a:spLocks noChangeArrowheads="1"/>
          </p:cNvSpPr>
          <p:nvPr/>
        </p:nvSpPr>
        <p:spPr bwMode="auto">
          <a:xfrm>
            <a:off x="0" y="5300663"/>
            <a:ext cx="3079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ja-JP" sz="2400" b="1" smtClean="0">
                <a:solidFill>
                  <a:srgbClr val="000000"/>
                </a:solidFill>
              </a:rPr>
              <a:t>Sys. err on # of evts</a:t>
            </a:r>
          </a:p>
        </p:txBody>
      </p:sp>
      <p:pic>
        <p:nvPicPr>
          <p:cNvPr id="98382" name="Picture 78" descr="図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3438" y="981075"/>
            <a:ext cx="4219575" cy="3700463"/>
          </a:xfrm>
          <a:prstGeom prst="rect">
            <a:avLst/>
          </a:prstGeom>
          <a:noFill/>
          <a:extLst>
            <a:ext uri="{909E8E84-426E-40dd-AFC4-6F175D3DCCD1}">
              <a14:hiddenFill xmlns:a14="http://schemas.microsoft.com/office/drawing/2010/main">
                <a:solidFill>
                  <a:srgbClr val="FFFFFF"/>
                </a:solidFill>
              </a14:hiddenFill>
            </a:ext>
          </a:extLst>
        </p:spPr>
      </p:pic>
      <p:sp>
        <p:nvSpPr>
          <p:cNvPr id="98385" name="Rectangle 81"/>
          <p:cNvSpPr>
            <a:spLocks noChangeArrowheads="1"/>
          </p:cNvSpPr>
          <p:nvPr/>
        </p:nvSpPr>
        <p:spPr bwMode="auto">
          <a:xfrm>
            <a:off x="5724525" y="5445125"/>
            <a:ext cx="3059113" cy="1412875"/>
          </a:xfrm>
          <a:prstGeom prst="rect">
            <a:avLst/>
          </a:prstGeom>
          <a:solidFill>
            <a:srgbClr val="FF99FF"/>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lnSpc>
                <a:spcPct val="90000"/>
              </a:lnSpc>
              <a:spcBef>
                <a:spcPct val="0"/>
              </a:spcBef>
              <a:spcAft>
                <a:spcPct val="0"/>
              </a:spcAft>
              <a:buFontTx/>
              <a:buNone/>
            </a:pPr>
            <a:r>
              <a:rPr lang="en-US" altLang="ja-JP" sz="1600" b="1" smtClean="0">
                <a:solidFill>
                  <a:srgbClr val="000000"/>
                </a:solidFill>
              </a:rPr>
              <a:t>Spectrum syst. (1 ring </a:t>
            </a:r>
            <a:r>
              <a:rPr lang="en-US" altLang="ja-JP" sz="1600" b="1" smtClean="0">
                <a:solidFill>
                  <a:srgbClr val="000000"/>
                </a:solidFill>
                <a:latin typeface="Symbol" panose="05050102010706020507" pitchFamily="18" charset="2"/>
              </a:rPr>
              <a:t>m</a:t>
            </a:r>
            <a:r>
              <a:rPr lang="en-US" altLang="ja-JP" sz="1600" b="1" smtClean="0">
                <a:solidFill>
                  <a:srgbClr val="000000"/>
                </a:solidFill>
              </a:rPr>
              <a:t>)</a:t>
            </a:r>
          </a:p>
          <a:p>
            <a:pPr fontAlgn="base">
              <a:lnSpc>
                <a:spcPct val="90000"/>
              </a:lnSpc>
              <a:spcBef>
                <a:spcPct val="0"/>
              </a:spcBef>
              <a:spcAft>
                <a:spcPct val="0"/>
              </a:spcAft>
              <a:buFontTx/>
              <a:buNone/>
            </a:pPr>
            <a:r>
              <a:rPr lang="en-US" altLang="ja-JP" sz="1600" b="1" smtClean="0">
                <a:solidFill>
                  <a:srgbClr val="000000"/>
                </a:solidFill>
              </a:rPr>
              <a:t>(depend on the energy bin)</a:t>
            </a:r>
          </a:p>
          <a:p>
            <a:pPr fontAlgn="base">
              <a:lnSpc>
                <a:spcPct val="90000"/>
              </a:lnSpc>
              <a:spcBef>
                <a:spcPct val="0"/>
              </a:spcBef>
              <a:spcAft>
                <a:spcPct val="0"/>
              </a:spcAft>
              <a:buFontTx/>
              <a:buNone/>
            </a:pPr>
            <a:r>
              <a:rPr lang="en-US" altLang="ja-JP" sz="1600" b="1" smtClean="0">
                <a:solidFill>
                  <a:srgbClr val="000000"/>
                </a:solidFill>
              </a:rPr>
              <a:t>    Ring count 	~3~5%</a:t>
            </a:r>
          </a:p>
          <a:p>
            <a:pPr fontAlgn="base">
              <a:lnSpc>
                <a:spcPct val="90000"/>
              </a:lnSpc>
              <a:spcBef>
                <a:spcPct val="0"/>
              </a:spcBef>
              <a:spcAft>
                <a:spcPct val="0"/>
              </a:spcAft>
              <a:buFontTx/>
              <a:buNone/>
            </a:pPr>
            <a:r>
              <a:rPr lang="en-US" altLang="ja-JP" sz="1600" b="1" smtClean="0">
                <a:solidFill>
                  <a:srgbClr val="000000"/>
                </a:solidFill>
              </a:rPr>
              <a:t>    Fiducial volume	  2%</a:t>
            </a:r>
          </a:p>
          <a:p>
            <a:pPr fontAlgn="base">
              <a:lnSpc>
                <a:spcPct val="90000"/>
              </a:lnSpc>
              <a:spcBef>
                <a:spcPct val="0"/>
              </a:spcBef>
              <a:spcAft>
                <a:spcPct val="0"/>
              </a:spcAft>
              <a:buFontTx/>
              <a:buNone/>
            </a:pPr>
            <a:r>
              <a:rPr lang="en-US" altLang="ja-JP" sz="1600" b="1" smtClean="0">
                <a:solidFill>
                  <a:srgbClr val="000000"/>
                </a:solidFill>
              </a:rPr>
              <a:t>    Particle Id	&lt;1%</a:t>
            </a:r>
          </a:p>
          <a:p>
            <a:pPr fontAlgn="base">
              <a:lnSpc>
                <a:spcPct val="90000"/>
              </a:lnSpc>
              <a:spcBef>
                <a:spcPct val="0"/>
              </a:spcBef>
              <a:spcAft>
                <a:spcPct val="0"/>
              </a:spcAft>
              <a:buFontTx/>
              <a:buNone/>
            </a:pPr>
            <a:r>
              <a:rPr lang="en-US" altLang="ja-JP" sz="1600" b="1" smtClean="0">
                <a:solidFill>
                  <a:srgbClr val="000000"/>
                </a:solidFill>
              </a:rPr>
              <a:t>    Energy scale 	~2%</a:t>
            </a:r>
          </a:p>
        </p:txBody>
      </p:sp>
      <p:sp>
        <p:nvSpPr>
          <p:cNvPr id="98386" name="Text Box 82"/>
          <p:cNvSpPr txBox="1">
            <a:spLocks noChangeArrowheads="1"/>
          </p:cNvSpPr>
          <p:nvPr/>
        </p:nvSpPr>
        <p:spPr bwMode="auto">
          <a:xfrm>
            <a:off x="5508625" y="4508500"/>
            <a:ext cx="3081338" cy="6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ja-JP" sz="2000" b="1" smtClean="0">
                <a:solidFill>
                  <a:srgbClr val="000000"/>
                </a:solidFill>
              </a:rPr>
              <a:t>Reconstructed </a:t>
            </a:r>
            <a:r>
              <a:rPr lang="en-US" altLang="ja-JP" sz="2000" b="1" i="1" smtClean="0">
                <a:solidFill>
                  <a:srgbClr val="000000"/>
                </a:solidFill>
                <a:latin typeface="Times New Roman" panose="02020603050405020304" pitchFamily="18" charset="0"/>
              </a:rPr>
              <a:t>E</a:t>
            </a:r>
            <a:r>
              <a:rPr lang="en-US" altLang="ja-JP" sz="2000" b="1" smtClean="0">
                <a:solidFill>
                  <a:srgbClr val="000000"/>
                </a:solidFill>
                <a:latin typeface="Symbol" panose="05050102010706020507" pitchFamily="18" charset="2"/>
              </a:rPr>
              <a:t>n</a:t>
            </a:r>
            <a:r>
              <a:rPr lang="en-US" altLang="ja-JP" sz="2000" b="1" smtClean="0">
                <a:solidFill>
                  <a:srgbClr val="000000"/>
                </a:solidFill>
              </a:rPr>
              <a:t> (GeV)</a:t>
            </a:r>
          </a:p>
          <a:p>
            <a:pPr algn="ctr" fontAlgn="base">
              <a:spcBef>
                <a:spcPct val="0"/>
              </a:spcBef>
              <a:spcAft>
                <a:spcPct val="0"/>
              </a:spcAft>
            </a:pPr>
            <a:r>
              <a:rPr lang="en-US" altLang="ja-JP" smtClean="0">
                <a:solidFill>
                  <a:srgbClr val="000000"/>
                </a:solidFill>
              </a:rPr>
              <a:t>(assuming CCQE)</a:t>
            </a:r>
          </a:p>
        </p:txBody>
      </p:sp>
      <p:sp>
        <p:nvSpPr>
          <p:cNvPr id="98387" name="Line 83"/>
          <p:cNvSpPr>
            <a:spLocks noChangeShapeType="1"/>
          </p:cNvSpPr>
          <p:nvPr/>
        </p:nvSpPr>
        <p:spPr bwMode="auto">
          <a:xfrm flipV="1">
            <a:off x="2484438" y="2565400"/>
            <a:ext cx="3240087" cy="14398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ja-JP" altLang="en-US" smtClean="0">
              <a:solidFill>
                <a:srgbClr val="000000"/>
              </a:solidFill>
              <a:latin typeface="Times New Roman" panose="02020603050405020304" pitchFamily="18" charset="0"/>
            </a:endParaRPr>
          </a:p>
        </p:txBody>
      </p:sp>
      <p:sp>
        <p:nvSpPr>
          <p:cNvPr id="98389" name="Text Box 85"/>
          <p:cNvSpPr txBox="1">
            <a:spLocks noChangeArrowheads="1"/>
          </p:cNvSpPr>
          <p:nvPr/>
        </p:nvSpPr>
        <p:spPr bwMode="auto">
          <a:xfrm>
            <a:off x="3635375" y="4149725"/>
            <a:ext cx="1122363" cy="898525"/>
          </a:xfrm>
          <a:prstGeom prst="rect">
            <a:avLst/>
          </a:prstGeom>
          <a:noFill/>
          <a:ln w="76200" cmpd="tri">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ja-JP" sz="2400" b="1" smtClean="0">
                <a:solidFill>
                  <a:srgbClr val="000000"/>
                </a:solidFill>
                <a:latin typeface="Times New Roman" panose="02020603050405020304" pitchFamily="18" charset="0"/>
              </a:rPr>
              <a:t>Deficit</a:t>
            </a:r>
          </a:p>
          <a:p>
            <a:pPr fontAlgn="base">
              <a:spcBef>
                <a:spcPct val="0"/>
              </a:spcBef>
              <a:spcAft>
                <a:spcPct val="0"/>
              </a:spcAft>
            </a:pPr>
            <a:r>
              <a:rPr lang="en-US" altLang="ja-JP" sz="2400" b="1" smtClean="0">
                <a:solidFill>
                  <a:srgbClr val="000000"/>
                </a:solidFill>
                <a:latin typeface="Times New Roman" panose="02020603050405020304" pitchFamily="18" charset="0"/>
              </a:rPr>
              <a:t>3.1</a:t>
            </a:r>
            <a:r>
              <a:rPr lang="en-US" altLang="ja-JP" sz="2400" b="1" smtClean="0">
                <a:solidFill>
                  <a:srgbClr val="000000"/>
                </a:solidFill>
                <a:latin typeface="Symbol" panose="05050102010706020507" pitchFamily="18" charset="2"/>
              </a:rPr>
              <a:t>s</a:t>
            </a:r>
          </a:p>
        </p:txBody>
      </p:sp>
      <p:sp>
        <p:nvSpPr>
          <p:cNvPr id="98390" name="Text Box 86"/>
          <p:cNvSpPr txBox="1">
            <a:spLocks noChangeArrowheads="1"/>
          </p:cNvSpPr>
          <p:nvPr/>
        </p:nvSpPr>
        <p:spPr bwMode="auto">
          <a:xfrm>
            <a:off x="7596188" y="2997200"/>
            <a:ext cx="1385887" cy="777875"/>
          </a:xfrm>
          <a:prstGeom prst="rect">
            <a:avLst/>
          </a:prstGeom>
          <a:noFill/>
          <a:ln w="76200" cmpd="tri">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ja-JP" sz="2000" b="1" smtClean="0">
                <a:solidFill>
                  <a:srgbClr val="000000"/>
                </a:solidFill>
                <a:latin typeface="Times New Roman" panose="02020603050405020304" pitchFamily="18" charset="0"/>
              </a:rPr>
              <a:t>2.8</a:t>
            </a:r>
            <a:r>
              <a:rPr lang="en-US" altLang="ja-JP" sz="2000" b="1" smtClean="0">
                <a:solidFill>
                  <a:srgbClr val="000000"/>
                </a:solidFill>
                <a:latin typeface="Symbol" panose="05050102010706020507" pitchFamily="18" charset="2"/>
              </a:rPr>
              <a:t>s</a:t>
            </a:r>
            <a:r>
              <a:rPr lang="en-US" altLang="ja-JP" sz="2000" b="1" smtClean="0">
                <a:solidFill>
                  <a:srgbClr val="000000"/>
                </a:solidFill>
                <a:latin typeface="Times New Roman" panose="02020603050405020304" pitchFamily="18" charset="0"/>
              </a:rPr>
              <a:t> effect</a:t>
            </a:r>
          </a:p>
          <a:p>
            <a:pPr fontAlgn="base">
              <a:spcBef>
                <a:spcPct val="0"/>
              </a:spcBef>
              <a:spcAft>
                <a:spcPct val="0"/>
              </a:spcAft>
            </a:pPr>
            <a:r>
              <a:rPr lang="en-US" altLang="ja-JP" sz="2000" b="1" smtClean="0">
                <a:solidFill>
                  <a:srgbClr val="000000"/>
                </a:solidFill>
                <a:latin typeface="Times New Roman" panose="02020603050405020304" pitchFamily="18" charset="0"/>
              </a:rPr>
              <a:t>to no osc.</a:t>
            </a:r>
          </a:p>
        </p:txBody>
      </p:sp>
    </p:spTree>
    <p:extLst>
      <p:ext uri="{BB962C8B-B14F-4D97-AF65-F5344CB8AC3E}">
        <p14:creationId xmlns:p14="http://schemas.microsoft.com/office/powerpoint/2010/main" val="278630284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34925" y="476250"/>
            <a:ext cx="4998101" cy="4980420"/>
          </a:xfrm>
          <a:prstGeom prst="rect">
            <a:avLst/>
          </a:prstGeom>
        </p:spPr>
      </p:pic>
      <p:sp>
        <p:nvSpPr>
          <p:cNvPr id="37" name="スライド番号プレースホルダー 5"/>
          <p:cNvSpPr>
            <a:spLocks noGrp="1"/>
          </p:cNvSpPr>
          <p:nvPr>
            <p:ph type="sldNum" sz="quarter" idx="12"/>
          </p:nvPr>
        </p:nvSpPr>
        <p:spPr/>
        <p:txBody>
          <a:bodyPr/>
          <a:lstStyle/>
          <a:p>
            <a:fld id="{EB81F90A-0CFE-4BA5-A55E-B1C6E6F0BA14}" type="slidenum">
              <a:rPr lang="en-US" altLang="ja-JP">
                <a:solidFill>
                  <a:srgbClr val="000000"/>
                </a:solidFill>
              </a:rPr>
              <a:pPr/>
              <a:t>23</a:t>
            </a:fld>
            <a:endParaRPr lang="en-US" altLang="ja-JP">
              <a:solidFill>
                <a:srgbClr val="000000"/>
              </a:solidFill>
            </a:endParaRPr>
          </a:p>
        </p:txBody>
      </p:sp>
      <p:sp>
        <p:nvSpPr>
          <p:cNvPr id="102402" name="Rectangle 2"/>
          <p:cNvSpPr>
            <a:spLocks noGrp="1" noChangeArrowheads="1"/>
          </p:cNvSpPr>
          <p:nvPr>
            <p:ph type="title"/>
          </p:nvPr>
        </p:nvSpPr>
        <p:spPr>
          <a:xfrm>
            <a:off x="539750" y="-26988"/>
            <a:ext cx="8229600" cy="503238"/>
          </a:xfrm>
        </p:spPr>
        <p:txBody>
          <a:bodyPr/>
          <a:lstStyle/>
          <a:p>
            <a:r>
              <a:rPr lang="en-US" altLang="ja-JP" sz="2400"/>
              <a:t>Allowed parameter region (#evts/spect combined)</a:t>
            </a:r>
          </a:p>
        </p:txBody>
      </p:sp>
      <p:sp>
        <p:nvSpPr>
          <p:cNvPr id="102403" name="Text Box 3"/>
          <p:cNvSpPr txBox="1">
            <a:spLocks noChangeArrowheads="1"/>
          </p:cNvSpPr>
          <p:nvPr/>
        </p:nvSpPr>
        <p:spPr bwMode="auto">
          <a:xfrm flipH="1">
            <a:off x="34925" y="6376988"/>
            <a:ext cx="91090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0"/>
              </a:spcBef>
              <a:spcAft>
                <a:spcPct val="0"/>
              </a:spcAft>
            </a:pPr>
            <a:r>
              <a:rPr kumimoji="0" lang="en-US" altLang="ja-JP" sz="2800" b="1" smtClean="0">
                <a:solidFill>
                  <a:srgbClr val="FF0000"/>
                </a:solidFill>
                <a:effectLst>
                  <a:outerShdw blurRad="38100" dist="38100" dir="2700000" algn="tl">
                    <a:srgbClr val="C0C0C0"/>
                  </a:outerShdw>
                </a:effectLst>
              </a:rPr>
              <a:t>1.88</a:t>
            </a:r>
            <a:r>
              <a:rPr kumimoji="0" lang="en-US" altLang="ja-JP" sz="2800" b="1" smtClean="0">
                <a:solidFill>
                  <a:srgbClr val="FF0000"/>
                </a:solidFill>
                <a:effectLst>
                  <a:outerShdw blurRad="38100" dist="38100" dir="2700000" algn="tl">
                    <a:srgbClr val="C0C0C0"/>
                  </a:outerShdw>
                </a:effectLst>
                <a:sym typeface="Symbol" panose="05050102010706020507" pitchFamily="18" charset="2"/>
              </a:rPr>
              <a:t></a:t>
            </a:r>
            <a:r>
              <a:rPr kumimoji="0" lang="en-US" altLang="ja-JP" sz="2800" b="1" smtClean="0">
                <a:solidFill>
                  <a:srgbClr val="FF0000"/>
                </a:solidFill>
                <a:effectLst>
                  <a:outerShdw blurRad="38100" dist="38100" dir="2700000" algn="tl">
                    <a:srgbClr val="C0C0C0"/>
                  </a:outerShdw>
                </a:effectLst>
              </a:rPr>
              <a:t>10</a:t>
            </a:r>
            <a:r>
              <a:rPr kumimoji="0" lang="en-US" altLang="ja-JP" sz="2800" b="1" baseline="30000" smtClean="0">
                <a:solidFill>
                  <a:srgbClr val="FF0000"/>
                </a:solidFill>
                <a:effectLst>
                  <a:outerShdw blurRad="38100" dist="38100" dir="2700000" algn="tl">
                    <a:srgbClr val="C0C0C0"/>
                  </a:outerShdw>
                </a:effectLst>
              </a:rPr>
              <a:t>-3</a:t>
            </a:r>
            <a:r>
              <a:rPr kumimoji="0" lang="en-US" altLang="ja-JP" sz="2800" b="1" smtClean="0">
                <a:solidFill>
                  <a:srgbClr val="FF0000"/>
                </a:solidFill>
                <a:effectLst>
                  <a:outerShdw blurRad="38100" dist="38100" dir="2700000" algn="tl">
                    <a:srgbClr val="C0C0C0"/>
                  </a:outerShdw>
                </a:effectLst>
              </a:rPr>
              <a:t> </a:t>
            </a:r>
            <a:r>
              <a:rPr kumimoji="0" lang="en-US" altLang="ja-JP" sz="2800" b="1" smtClean="0">
                <a:solidFill>
                  <a:srgbClr val="FF0000"/>
                </a:solidFill>
                <a:effectLst>
                  <a:outerShdw blurRad="38100" dist="38100" dir="2700000" algn="tl">
                    <a:srgbClr val="C0C0C0"/>
                  </a:outerShdw>
                </a:effectLst>
                <a:sym typeface="Symbol" panose="05050102010706020507" pitchFamily="18" charset="2"/>
              </a:rPr>
              <a:t> </a:t>
            </a:r>
            <a:r>
              <a:rPr kumimoji="0" lang="en-US" altLang="ja-JP" sz="2800" b="1" smtClean="0">
                <a:solidFill>
                  <a:srgbClr val="FF0000"/>
                </a:solidFill>
                <a:effectLst>
                  <a:outerShdw blurRad="38100" dist="38100" dir="2700000" algn="tl">
                    <a:srgbClr val="C0C0C0"/>
                  </a:outerShdw>
                </a:effectLst>
                <a:latin typeface="Symbol" panose="05050102010706020507" pitchFamily="18" charset="2"/>
              </a:rPr>
              <a:t>D</a:t>
            </a:r>
            <a:r>
              <a:rPr kumimoji="0" lang="en-US" altLang="ja-JP" sz="2800" b="1" smtClean="0">
                <a:solidFill>
                  <a:srgbClr val="FF0000"/>
                </a:solidFill>
                <a:effectLst>
                  <a:outerShdw blurRad="38100" dist="38100" dir="2700000" algn="tl">
                    <a:srgbClr val="C0C0C0"/>
                  </a:outerShdw>
                </a:effectLst>
              </a:rPr>
              <a:t>m</a:t>
            </a:r>
            <a:r>
              <a:rPr kumimoji="0" lang="en-US" altLang="ja-JP" sz="2800" b="1" baseline="30000" smtClean="0">
                <a:solidFill>
                  <a:srgbClr val="FF0000"/>
                </a:solidFill>
                <a:effectLst>
                  <a:outerShdw blurRad="38100" dist="38100" dir="2700000" algn="tl">
                    <a:srgbClr val="C0C0C0"/>
                  </a:outerShdw>
                </a:effectLst>
              </a:rPr>
              <a:t>2</a:t>
            </a:r>
            <a:r>
              <a:rPr kumimoji="0" lang="en-US" altLang="ja-JP" sz="2800" b="1" smtClean="0">
                <a:solidFill>
                  <a:srgbClr val="FF0000"/>
                </a:solidFill>
                <a:effectLst>
                  <a:outerShdw blurRad="38100" dist="38100" dir="2700000" algn="tl">
                    <a:srgbClr val="C0C0C0"/>
                  </a:outerShdw>
                </a:effectLst>
              </a:rPr>
              <a:t> </a:t>
            </a:r>
            <a:r>
              <a:rPr kumimoji="0" lang="en-US" altLang="ja-JP" sz="2800" b="1" smtClean="0">
                <a:solidFill>
                  <a:srgbClr val="FF0000"/>
                </a:solidFill>
                <a:effectLst>
                  <a:outerShdw blurRad="38100" dist="38100" dir="2700000" algn="tl">
                    <a:srgbClr val="C0C0C0"/>
                  </a:outerShdw>
                </a:effectLst>
                <a:sym typeface="Symbol" panose="05050102010706020507" pitchFamily="18" charset="2"/>
              </a:rPr>
              <a:t> </a:t>
            </a:r>
            <a:r>
              <a:rPr kumimoji="0" lang="en-US" altLang="ja-JP" sz="2800" b="1" smtClean="0">
                <a:solidFill>
                  <a:srgbClr val="FF0000"/>
                </a:solidFill>
                <a:effectLst>
                  <a:outerShdw blurRad="38100" dist="38100" dir="2700000" algn="tl">
                    <a:srgbClr val="C0C0C0"/>
                  </a:outerShdw>
                </a:effectLst>
              </a:rPr>
              <a:t>3.48</a:t>
            </a:r>
            <a:r>
              <a:rPr kumimoji="0" lang="en-US" altLang="ja-JP" sz="2800" b="1" smtClean="0">
                <a:solidFill>
                  <a:srgbClr val="FF0000"/>
                </a:solidFill>
                <a:effectLst>
                  <a:outerShdw blurRad="38100" dist="38100" dir="2700000" algn="tl">
                    <a:srgbClr val="C0C0C0"/>
                  </a:outerShdw>
                </a:effectLst>
                <a:sym typeface="Symbol" panose="05050102010706020507" pitchFamily="18" charset="2"/>
              </a:rPr>
              <a:t></a:t>
            </a:r>
            <a:r>
              <a:rPr kumimoji="0" lang="en-US" altLang="ja-JP" sz="2800" b="1" smtClean="0">
                <a:solidFill>
                  <a:srgbClr val="FF0000"/>
                </a:solidFill>
                <a:effectLst>
                  <a:outerShdw blurRad="38100" dist="38100" dir="2700000" algn="tl">
                    <a:srgbClr val="C0C0C0"/>
                  </a:outerShdw>
                </a:effectLst>
              </a:rPr>
              <a:t>10</a:t>
            </a:r>
            <a:r>
              <a:rPr kumimoji="0" lang="en-US" altLang="ja-JP" sz="2800" b="1" baseline="30000" smtClean="0">
                <a:solidFill>
                  <a:srgbClr val="FF0000"/>
                </a:solidFill>
                <a:effectLst>
                  <a:outerShdw blurRad="38100" dist="38100" dir="2700000" algn="tl">
                    <a:srgbClr val="C0C0C0"/>
                  </a:outerShdw>
                </a:effectLst>
              </a:rPr>
              <a:t>-3</a:t>
            </a:r>
            <a:r>
              <a:rPr kumimoji="0" lang="en-US" altLang="ja-JP" sz="2800" b="1" smtClean="0">
                <a:solidFill>
                  <a:srgbClr val="FF0000"/>
                </a:solidFill>
                <a:effectLst>
                  <a:outerShdw blurRad="38100" dist="38100" dir="2700000" algn="tl">
                    <a:srgbClr val="C0C0C0"/>
                  </a:outerShdw>
                </a:effectLst>
              </a:rPr>
              <a:t> eV</a:t>
            </a:r>
            <a:r>
              <a:rPr kumimoji="0" lang="en-US" altLang="ja-JP" sz="2800" b="1" baseline="30000" smtClean="0">
                <a:solidFill>
                  <a:srgbClr val="FF0000"/>
                </a:solidFill>
                <a:effectLst>
                  <a:outerShdw blurRad="38100" dist="38100" dir="2700000" algn="tl">
                    <a:srgbClr val="C0C0C0"/>
                  </a:outerShdw>
                </a:effectLst>
              </a:rPr>
              <a:t>2</a:t>
            </a:r>
            <a:r>
              <a:rPr kumimoji="0" lang="en-US" altLang="ja-JP" sz="2800" b="1" smtClean="0">
                <a:solidFill>
                  <a:srgbClr val="FF0000"/>
                </a:solidFill>
                <a:effectLst>
                  <a:outerShdw blurRad="38100" dist="38100" dir="2700000" algn="tl">
                    <a:srgbClr val="C0C0C0"/>
                  </a:outerShdw>
                </a:effectLst>
              </a:rPr>
              <a:t> (90%CL)  @ sin</a:t>
            </a:r>
            <a:r>
              <a:rPr kumimoji="0" lang="en-US" altLang="ja-JP" sz="2800" b="1" baseline="30000" smtClean="0">
                <a:solidFill>
                  <a:srgbClr val="FF0000"/>
                </a:solidFill>
                <a:effectLst>
                  <a:outerShdw blurRad="38100" dist="38100" dir="2700000" algn="tl">
                    <a:srgbClr val="C0C0C0"/>
                  </a:outerShdw>
                </a:effectLst>
              </a:rPr>
              <a:t>2</a:t>
            </a:r>
            <a:r>
              <a:rPr kumimoji="0" lang="en-US" altLang="ja-JP" sz="2800" b="1" smtClean="0">
                <a:solidFill>
                  <a:srgbClr val="FF0000"/>
                </a:solidFill>
                <a:effectLst>
                  <a:outerShdw blurRad="38100" dist="38100" dir="2700000" algn="tl">
                    <a:srgbClr val="C0C0C0"/>
                  </a:outerShdw>
                </a:effectLst>
              </a:rPr>
              <a:t>2</a:t>
            </a:r>
            <a:r>
              <a:rPr kumimoji="0" lang="en-US" altLang="ja-JP" sz="2800" b="1" smtClean="0">
                <a:solidFill>
                  <a:srgbClr val="FF0000"/>
                </a:solidFill>
                <a:effectLst>
                  <a:outerShdw blurRad="38100" dist="38100" dir="2700000" algn="tl">
                    <a:srgbClr val="C0C0C0"/>
                  </a:outerShdw>
                </a:effectLst>
                <a:latin typeface="Symbol" panose="05050102010706020507" pitchFamily="18" charset="2"/>
              </a:rPr>
              <a:t>q</a:t>
            </a:r>
            <a:r>
              <a:rPr kumimoji="0" lang="en-US" altLang="ja-JP" sz="2800" b="1" smtClean="0">
                <a:solidFill>
                  <a:srgbClr val="FF0000"/>
                </a:solidFill>
                <a:effectLst>
                  <a:outerShdw blurRad="38100" dist="38100" dir="2700000" algn="tl">
                    <a:srgbClr val="C0C0C0"/>
                  </a:outerShdw>
                </a:effectLst>
              </a:rPr>
              <a:t>=1 </a:t>
            </a:r>
          </a:p>
        </p:txBody>
      </p:sp>
      <p:sp>
        <p:nvSpPr>
          <p:cNvPr id="102431" name="Text Box 31"/>
          <p:cNvSpPr txBox="1">
            <a:spLocks noChangeArrowheads="1"/>
          </p:cNvSpPr>
          <p:nvPr/>
        </p:nvSpPr>
        <p:spPr bwMode="auto">
          <a:xfrm>
            <a:off x="4789487" y="3997578"/>
            <a:ext cx="4367213" cy="2120900"/>
          </a:xfrm>
          <a:prstGeom prst="rect">
            <a:avLst/>
          </a:prstGeom>
          <a:noFill/>
          <a:ln w="57150" cmpd="thickThin">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ja-JP" sz="2400" b="1" smtClean="0">
                <a:solidFill>
                  <a:srgbClr val="000000"/>
                </a:solidFill>
              </a:rPr>
              <a:t>Best fit value </a:t>
            </a:r>
          </a:p>
          <a:p>
            <a:pPr fontAlgn="base">
              <a:lnSpc>
                <a:spcPct val="80000"/>
              </a:lnSpc>
              <a:spcBef>
                <a:spcPct val="0"/>
              </a:spcBef>
              <a:spcAft>
                <a:spcPct val="0"/>
              </a:spcAft>
            </a:pPr>
            <a:r>
              <a:rPr lang="en-US" altLang="ja-JP" b="1" smtClean="0">
                <a:solidFill>
                  <a:srgbClr val="000000"/>
                </a:solidFill>
              </a:rPr>
              <a:t>(all region)</a:t>
            </a:r>
          </a:p>
          <a:p>
            <a:pPr fontAlgn="base">
              <a:lnSpc>
                <a:spcPct val="80000"/>
              </a:lnSpc>
              <a:spcBef>
                <a:spcPct val="0"/>
              </a:spcBef>
              <a:spcAft>
                <a:spcPct val="0"/>
              </a:spcAft>
              <a:buFont typeface="Wingdings" panose="05000000000000000000" pitchFamily="2" charset="2"/>
              <a:buNone/>
            </a:pPr>
            <a:r>
              <a:rPr lang="en-US" altLang="ja-JP" sz="2400" smtClean="0">
                <a:solidFill>
                  <a:srgbClr val="000000"/>
                </a:solidFill>
              </a:rPr>
              <a:t>   sin</a:t>
            </a:r>
            <a:r>
              <a:rPr lang="en-US" altLang="ja-JP" sz="2400" baseline="30000" smtClean="0">
                <a:solidFill>
                  <a:srgbClr val="000000"/>
                </a:solidFill>
              </a:rPr>
              <a:t>2</a:t>
            </a:r>
            <a:r>
              <a:rPr lang="en-US" altLang="ja-JP" sz="2400" smtClean="0">
                <a:solidFill>
                  <a:srgbClr val="000000"/>
                </a:solidFill>
              </a:rPr>
              <a:t>2</a:t>
            </a:r>
            <a:r>
              <a:rPr lang="en-US" altLang="ja-JP" sz="2400" smtClean="0">
                <a:solidFill>
                  <a:srgbClr val="000000"/>
                </a:solidFill>
                <a:latin typeface="Symbol" panose="05050102010706020507" pitchFamily="18" charset="2"/>
              </a:rPr>
              <a:t>q</a:t>
            </a:r>
            <a:r>
              <a:rPr lang="en-US" altLang="ja-JP" sz="2400" smtClean="0">
                <a:solidFill>
                  <a:srgbClr val="000000"/>
                </a:solidFill>
              </a:rPr>
              <a:t> = 1.19 </a:t>
            </a:r>
            <a:r>
              <a:rPr lang="en-US" altLang="ja-JP" sz="2400" smtClean="0">
                <a:solidFill>
                  <a:srgbClr val="000000"/>
                </a:solidFill>
                <a:sym typeface="Symbol" panose="05050102010706020507" pitchFamily="18" charset="2"/>
              </a:rPr>
              <a:t></a:t>
            </a:r>
            <a:r>
              <a:rPr lang="en-US" altLang="ja-JP" sz="2400" smtClean="0">
                <a:solidFill>
                  <a:srgbClr val="000000"/>
                </a:solidFill>
              </a:rPr>
              <a:t> 0.23     </a:t>
            </a:r>
            <a:endParaRPr lang="en-US" altLang="ja-JP" sz="2400" smtClean="0">
              <a:solidFill>
                <a:srgbClr val="FF9900"/>
              </a:solidFill>
            </a:endParaRPr>
          </a:p>
          <a:p>
            <a:pPr fontAlgn="base">
              <a:lnSpc>
                <a:spcPct val="80000"/>
              </a:lnSpc>
              <a:spcBef>
                <a:spcPct val="0"/>
              </a:spcBef>
              <a:spcAft>
                <a:spcPct val="0"/>
              </a:spcAft>
              <a:buFont typeface="Wingdings" panose="05000000000000000000" pitchFamily="2" charset="2"/>
              <a:buNone/>
            </a:pPr>
            <a:r>
              <a:rPr lang="en-US" altLang="ja-JP" sz="2400" smtClean="0">
                <a:solidFill>
                  <a:srgbClr val="000000"/>
                </a:solidFill>
                <a:latin typeface="Symbol" panose="05050102010706020507" pitchFamily="18" charset="2"/>
              </a:rPr>
              <a:t>   D</a:t>
            </a:r>
            <a:r>
              <a:rPr lang="en-US" altLang="ja-JP" sz="2400" smtClean="0">
                <a:solidFill>
                  <a:srgbClr val="000000"/>
                </a:solidFill>
              </a:rPr>
              <a:t>m</a:t>
            </a:r>
            <a:r>
              <a:rPr lang="en-US" altLang="ja-JP" sz="2400" baseline="30000" smtClean="0">
                <a:solidFill>
                  <a:srgbClr val="000000"/>
                </a:solidFill>
              </a:rPr>
              <a:t>2</a:t>
            </a:r>
            <a:r>
              <a:rPr lang="en-US" altLang="ja-JP" sz="2400" smtClean="0">
                <a:solidFill>
                  <a:srgbClr val="000000"/>
                </a:solidFill>
              </a:rPr>
              <a:t>  = (2.55 </a:t>
            </a:r>
            <a:r>
              <a:rPr lang="en-US" altLang="ja-JP" sz="2400" smtClean="0">
                <a:solidFill>
                  <a:srgbClr val="000000"/>
                </a:solidFill>
                <a:sym typeface="Symbol" panose="05050102010706020507" pitchFamily="18" charset="2"/>
              </a:rPr>
              <a:t></a:t>
            </a:r>
            <a:r>
              <a:rPr lang="en-US" altLang="ja-JP" sz="2400" smtClean="0">
                <a:solidFill>
                  <a:srgbClr val="000000"/>
                </a:solidFill>
              </a:rPr>
              <a:t> 0.40)x10</a:t>
            </a:r>
            <a:r>
              <a:rPr lang="en-US" altLang="ja-JP" sz="2400" baseline="30000" smtClean="0">
                <a:solidFill>
                  <a:srgbClr val="000000"/>
                </a:solidFill>
              </a:rPr>
              <a:t>-3</a:t>
            </a:r>
            <a:r>
              <a:rPr lang="en-US" altLang="ja-JP" sz="2400" smtClean="0">
                <a:solidFill>
                  <a:srgbClr val="000000"/>
                </a:solidFill>
              </a:rPr>
              <a:t>eV</a:t>
            </a:r>
            <a:r>
              <a:rPr lang="en-US" altLang="ja-JP" sz="2400" baseline="30000" smtClean="0">
                <a:solidFill>
                  <a:srgbClr val="000000"/>
                </a:solidFill>
              </a:rPr>
              <a:t>2</a:t>
            </a:r>
          </a:p>
          <a:p>
            <a:pPr fontAlgn="base">
              <a:lnSpc>
                <a:spcPct val="80000"/>
              </a:lnSpc>
              <a:spcBef>
                <a:spcPct val="0"/>
              </a:spcBef>
              <a:spcAft>
                <a:spcPct val="0"/>
              </a:spcAft>
            </a:pPr>
            <a:r>
              <a:rPr lang="en-US" altLang="ja-JP" b="1" smtClean="0">
                <a:solidFill>
                  <a:srgbClr val="000000"/>
                </a:solidFill>
              </a:rPr>
              <a:t>(in physical region)</a:t>
            </a:r>
          </a:p>
          <a:p>
            <a:pPr fontAlgn="base">
              <a:lnSpc>
                <a:spcPct val="80000"/>
              </a:lnSpc>
              <a:spcBef>
                <a:spcPct val="0"/>
              </a:spcBef>
              <a:spcAft>
                <a:spcPct val="0"/>
              </a:spcAft>
              <a:buFont typeface="Wingdings" panose="05000000000000000000" pitchFamily="2" charset="2"/>
              <a:buNone/>
            </a:pPr>
            <a:r>
              <a:rPr lang="en-US" altLang="ja-JP" sz="2400" smtClean="0">
                <a:solidFill>
                  <a:srgbClr val="000000"/>
                </a:solidFill>
              </a:rPr>
              <a:t>   sin</a:t>
            </a:r>
            <a:r>
              <a:rPr lang="en-US" altLang="ja-JP" sz="2400" baseline="30000" smtClean="0">
                <a:solidFill>
                  <a:srgbClr val="000000"/>
                </a:solidFill>
              </a:rPr>
              <a:t>2</a:t>
            </a:r>
            <a:r>
              <a:rPr lang="en-US" altLang="ja-JP" sz="2400" smtClean="0">
                <a:solidFill>
                  <a:srgbClr val="000000"/>
                </a:solidFill>
              </a:rPr>
              <a:t>2</a:t>
            </a:r>
            <a:r>
              <a:rPr lang="en-US" altLang="ja-JP" sz="2400" smtClean="0">
                <a:solidFill>
                  <a:srgbClr val="000000"/>
                </a:solidFill>
                <a:latin typeface="Symbol" panose="05050102010706020507" pitchFamily="18" charset="2"/>
              </a:rPr>
              <a:t>q</a:t>
            </a:r>
            <a:r>
              <a:rPr lang="en-US" altLang="ja-JP" sz="2400" smtClean="0">
                <a:solidFill>
                  <a:srgbClr val="000000"/>
                </a:solidFill>
              </a:rPr>
              <a:t> = 1.0 </a:t>
            </a:r>
          </a:p>
          <a:p>
            <a:pPr fontAlgn="base">
              <a:lnSpc>
                <a:spcPct val="80000"/>
              </a:lnSpc>
              <a:spcBef>
                <a:spcPct val="0"/>
              </a:spcBef>
              <a:spcAft>
                <a:spcPct val="0"/>
              </a:spcAft>
              <a:buFont typeface="Wingdings" panose="05000000000000000000" pitchFamily="2" charset="2"/>
              <a:buNone/>
            </a:pPr>
            <a:r>
              <a:rPr lang="en-US" altLang="ja-JP" sz="2400" smtClean="0">
                <a:solidFill>
                  <a:srgbClr val="000000"/>
                </a:solidFill>
                <a:latin typeface="Symbol" panose="05050102010706020507" pitchFamily="18" charset="2"/>
              </a:rPr>
              <a:t>   D</a:t>
            </a:r>
            <a:r>
              <a:rPr lang="en-US" altLang="ja-JP" sz="2400" smtClean="0">
                <a:solidFill>
                  <a:srgbClr val="000000"/>
                </a:solidFill>
              </a:rPr>
              <a:t>m</a:t>
            </a:r>
            <a:r>
              <a:rPr lang="en-US" altLang="ja-JP" sz="2400" baseline="30000" smtClean="0">
                <a:solidFill>
                  <a:srgbClr val="000000"/>
                </a:solidFill>
              </a:rPr>
              <a:t>2</a:t>
            </a:r>
            <a:r>
              <a:rPr lang="en-US" altLang="ja-JP" sz="2400" smtClean="0">
                <a:solidFill>
                  <a:srgbClr val="000000"/>
                </a:solidFill>
              </a:rPr>
              <a:t>  = (2.76 </a:t>
            </a:r>
            <a:r>
              <a:rPr lang="en-US" altLang="ja-JP" sz="2400" smtClean="0">
                <a:solidFill>
                  <a:srgbClr val="000000"/>
                </a:solidFill>
                <a:sym typeface="Symbol" panose="05050102010706020507" pitchFamily="18" charset="2"/>
              </a:rPr>
              <a:t></a:t>
            </a:r>
            <a:r>
              <a:rPr lang="en-US" altLang="ja-JP" sz="2400" smtClean="0">
                <a:solidFill>
                  <a:srgbClr val="000000"/>
                </a:solidFill>
              </a:rPr>
              <a:t> 0.36)x10</a:t>
            </a:r>
            <a:r>
              <a:rPr lang="en-US" altLang="ja-JP" sz="2400" baseline="30000" smtClean="0">
                <a:solidFill>
                  <a:srgbClr val="000000"/>
                </a:solidFill>
              </a:rPr>
              <a:t>-3</a:t>
            </a:r>
            <a:r>
              <a:rPr lang="en-US" altLang="ja-JP" sz="2400" smtClean="0">
                <a:solidFill>
                  <a:srgbClr val="000000"/>
                </a:solidFill>
              </a:rPr>
              <a:t>eV</a:t>
            </a:r>
            <a:r>
              <a:rPr lang="en-US" altLang="ja-JP" sz="2400" baseline="30000" smtClean="0">
                <a:solidFill>
                  <a:srgbClr val="000000"/>
                </a:solidFill>
              </a:rPr>
              <a:t>2</a:t>
            </a:r>
          </a:p>
        </p:txBody>
      </p:sp>
      <p:sp>
        <p:nvSpPr>
          <p:cNvPr id="102432" name="Text Box 32"/>
          <p:cNvSpPr txBox="1">
            <a:spLocks noChangeArrowheads="1"/>
          </p:cNvSpPr>
          <p:nvPr/>
        </p:nvSpPr>
        <p:spPr bwMode="auto">
          <a:xfrm>
            <a:off x="6011863" y="1506538"/>
            <a:ext cx="3059112" cy="1562100"/>
          </a:xfrm>
          <a:prstGeom prst="rect">
            <a:avLst/>
          </a:prstGeom>
          <a:solidFill>
            <a:srgbClr val="FFFFCC"/>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ja-JP" sz="2400" smtClean="0">
                <a:solidFill>
                  <a:srgbClr val="FF0000"/>
                </a:solidFill>
              </a:rPr>
              <a:t>Confirmation of the oscillation consistent with the atmospheric neutrino oscillation</a:t>
            </a:r>
            <a:endParaRPr lang="en-US" altLang="ja-JP" sz="2400" b="1" i="1" smtClean="0">
              <a:solidFill>
                <a:srgbClr val="FF0000"/>
              </a:solidFill>
            </a:endParaRPr>
          </a:p>
        </p:txBody>
      </p:sp>
      <p:sp>
        <p:nvSpPr>
          <p:cNvPr id="102433" name="Text Box 33"/>
          <p:cNvSpPr txBox="1">
            <a:spLocks noChangeArrowheads="1"/>
          </p:cNvSpPr>
          <p:nvPr/>
        </p:nvSpPr>
        <p:spPr bwMode="auto">
          <a:xfrm>
            <a:off x="1476375" y="908050"/>
            <a:ext cx="1014413" cy="655638"/>
          </a:xfrm>
          <a:prstGeom prst="rect">
            <a:avLst/>
          </a:prstGeom>
          <a:noFill/>
          <a:ln w="76200" cmpd="tri">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ja-JP" sz="3200" b="1" smtClean="0">
                <a:solidFill>
                  <a:srgbClr val="000000"/>
                </a:solidFill>
                <a:latin typeface="Times New Roman" panose="02020603050405020304" pitchFamily="18" charset="0"/>
              </a:rPr>
              <a:t>4.2</a:t>
            </a:r>
            <a:r>
              <a:rPr lang="en-US" altLang="ja-JP" sz="3200" b="1" smtClean="0">
                <a:solidFill>
                  <a:srgbClr val="000000"/>
                </a:solidFill>
                <a:latin typeface="Symbol" panose="05050102010706020507" pitchFamily="18" charset="2"/>
              </a:rPr>
              <a:t>s</a:t>
            </a:r>
          </a:p>
        </p:txBody>
      </p:sp>
      <p:sp>
        <p:nvSpPr>
          <p:cNvPr id="102434" name="Line 34"/>
          <p:cNvSpPr>
            <a:spLocks noChangeShapeType="1"/>
          </p:cNvSpPr>
          <p:nvPr/>
        </p:nvSpPr>
        <p:spPr bwMode="auto">
          <a:xfrm flipH="1">
            <a:off x="879231" y="1052512"/>
            <a:ext cx="597144" cy="403493"/>
          </a:xfrm>
          <a:prstGeom prst="line">
            <a:avLst/>
          </a:prstGeom>
          <a:noFill/>
          <a:ln w="5715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ja-JP" altLang="en-US"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69740021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65237" y="57210"/>
            <a:ext cx="5932272" cy="926555"/>
          </a:xfrm>
        </p:spPr>
        <p:txBody>
          <a:bodyPr/>
          <a:lstStyle/>
          <a:p>
            <a:r>
              <a:rPr kumimoji="1" lang="en-US" altLang="ja-JP" sz="2800" dirty="0" smtClean="0"/>
              <a:t>Recent &amp; Future accelerator neutrino experiments</a:t>
            </a:r>
            <a:endParaRPr kumimoji="1" lang="ja-JP" altLang="en-US" sz="2800" dirty="0"/>
          </a:p>
        </p:txBody>
      </p:sp>
      <p:sp>
        <p:nvSpPr>
          <p:cNvPr id="4" name="スライド番号プレースホルダー 3"/>
          <p:cNvSpPr>
            <a:spLocks noGrp="1"/>
          </p:cNvSpPr>
          <p:nvPr>
            <p:ph type="sldNum" sz="quarter" idx="12"/>
          </p:nvPr>
        </p:nvSpPr>
        <p:spPr/>
        <p:txBody>
          <a:bodyPr/>
          <a:lstStyle/>
          <a:p>
            <a:fld id="{EAC12621-DE6C-460E-B7DB-85B97E839AC0}" type="slidenum">
              <a:rPr lang="ja-JP" altLang="en-US" smtClean="0">
                <a:solidFill>
                  <a:prstClr val="white">
                    <a:tint val="75000"/>
                  </a:prstClr>
                </a:solidFill>
              </a:rPr>
              <a:pPr/>
              <a:t>24</a:t>
            </a:fld>
            <a:endParaRPr lang="ja-JP" altLang="en-US">
              <a:solidFill>
                <a:prstClr val="white">
                  <a:tint val="75000"/>
                </a:prstClr>
              </a:solidFill>
            </a:endParaRPr>
          </a:p>
        </p:txBody>
      </p:sp>
      <p:graphicFrame>
        <p:nvGraphicFramePr>
          <p:cNvPr id="5" name="オブジェクト 4"/>
          <p:cNvGraphicFramePr>
            <a:graphicFrameLocks noChangeAspect="1"/>
          </p:cNvGraphicFramePr>
          <p:nvPr>
            <p:extLst/>
          </p:nvPr>
        </p:nvGraphicFramePr>
        <p:xfrm>
          <a:off x="165237" y="1408191"/>
          <a:ext cx="8343637" cy="4975763"/>
        </p:xfrm>
        <a:graphic>
          <a:graphicData uri="http://schemas.openxmlformats.org/presentationml/2006/ole">
            <mc:AlternateContent xmlns:mc="http://schemas.openxmlformats.org/markup-compatibility/2006">
              <mc:Choice xmlns:v="urn:schemas-microsoft-com:vml" Requires="v">
                <p:oleObj spid="_x0000_s14356" name="Worksheet" r:id="rId4" imgW="12439708" imgH="7420389" progId="Excel.Sheet.12">
                  <p:embed/>
                </p:oleObj>
              </mc:Choice>
              <mc:Fallback>
                <p:oleObj name="Worksheet" r:id="rId4" imgW="12439708" imgH="7420389" progId="Excel.Sheet.12">
                  <p:embed/>
                  <p:pic>
                    <p:nvPicPr>
                      <p:cNvPr id="0" name=""/>
                      <p:cNvPicPr/>
                      <p:nvPr/>
                    </p:nvPicPr>
                    <p:blipFill>
                      <a:blip r:embed="rId5"/>
                      <a:stretch>
                        <a:fillRect/>
                      </a:stretch>
                    </p:blipFill>
                    <p:spPr>
                      <a:xfrm>
                        <a:off x="165237" y="1408191"/>
                        <a:ext cx="8343637" cy="4975763"/>
                      </a:xfrm>
                      <a:prstGeom prst="rect">
                        <a:avLst/>
                      </a:prstGeom>
                      <a:solidFill>
                        <a:schemeClr val="tx1"/>
                      </a:solidFill>
                      <a:ln>
                        <a:noFill/>
                      </a:ln>
                    </p:spPr>
                  </p:pic>
                </p:oleObj>
              </mc:Fallback>
            </mc:AlternateContent>
          </a:graphicData>
        </a:graphic>
      </p:graphicFrame>
      <p:sp>
        <p:nvSpPr>
          <p:cNvPr id="8" name="テキスト ボックス 7"/>
          <p:cNvSpPr txBox="1"/>
          <p:nvPr/>
        </p:nvSpPr>
        <p:spPr>
          <a:xfrm>
            <a:off x="1666640" y="1699114"/>
            <a:ext cx="3728906" cy="369332"/>
          </a:xfrm>
          <a:prstGeom prst="rect">
            <a:avLst/>
          </a:prstGeom>
          <a:noFill/>
        </p:spPr>
        <p:txBody>
          <a:bodyPr wrap="none" rtlCol="0">
            <a:spAutoFit/>
          </a:bodyPr>
          <a:lstStyle/>
          <a:p>
            <a:r>
              <a:rPr lang="en-US" altLang="ja-JP" dirty="0" smtClean="0">
                <a:solidFill>
                  <a:srgbClr val="FF0000"/>
                </a:solidFill>
              </a:rPr>
              <a:t>CERN-SPS(400GeV)</a:t>
            </a:r>
            <a:r>
              <a:rPr lang="en-US" altLang="ja-JP" dirty="0">
                <a:solidFill>
                  <a:prstClr val="black"/>
                </a:solidFill>
              </a:rPr>
              <a:t> </a:t>
            </a:r>
            <a:r>
              <a:rPr lang="en-US" altLang="ja-JP" sz="1100" dirty="0">
                <a:solidFill>
                  <a:prstClr val="black"/>
                </a:solidFill>
              </a:rPr>
              <a:t>&gt;1eV </a:t>
            </a:r>
            <a:r>
              <a:rPr lang="en-US" altLang="ja-JP" sz="1100" dirty="0">
                <a:solidFill>
                  <a:prstClr val="black"/>
                </a:solidFill>
                <a:latin typeface="Symbol" panose="05050102010706020507" pitchFamily="18" charset="2"/>
              </a:rPr>
              <a:t>nt</a:t>
            </a:r>
            <a:r>
              <a:rPr lang="en-US" altLang="ja-JP" sz="1100" dirty="0">
                <a:solidFill>
                  <a:prstClr val="black"/>
                </a:solidFill>
              </a:rPr>
              <a:t> </a:t>
            </a:r>
            <a:r>
              <a:rPr lang="en-US" altLang="ja-JP" sz="1100" dirty="0" err="1" smtClean="0">
                <a:solidFill>
                  <a:prstClr val="black"/>
                </a:solidFill>
              </a:rPr>
              <a:t>osc</a:t>
            </a:r>
            <a:r>
              <a:rPr lang="en-US" altLang="ja-JP" sz="1100" dirty="0" smtClean="0">
                <a:solidFill>
                  <a:prstClr val="black"/>
                </a:solidFill>
              </a:rPr>
              <a:t> search </a:t>
            </a:r>
            <a:endParaRPr lang="ja-JP" altLang="en-US" dirty="0">
              <a:solidFill>
                <a:srgbClr val="FF0000"/>
              </a:solidFill>
            </a:endParaRPr>
          </a:p>
        </p:txBody>
      </p:sp>
      <p:sp>
        <p:nvSpPr>
          <p:cNvPr id="9" name="テキスト ボックス 8"/>
          <p:cNvSpPr txBox="1"/>
          <p:nvPr/>
        </p:nvSpPr>
        <p:spPr>
          <a:xfrm>
            <a:off x="2841546" y="2271848"/>
            <a:ext cx="2853666" cy="369332"/>
          </a:xfrm>
          <a:prstGeom prst="rect">
            <a:avLst/>
          </a:prstGeom>
          <a:noFill/>
        </p:spPr>
        <p:txBody>
          <a:bodyPr wrap="none" rtlCol="0">
            <a:spAutoFit/>
          </a:bodyPr>
          <a:lstStyle/>
          <a:p>
            <a:r>
              <a:rPr lang="en-US" altLang="ja-JP" dirty="0" smtClean="0">
                <a:solidFill>
                  <a:srgbClr val="FF0000"/>
                </a:solidFill>
              </a:rPr>
              <a:t>FNAL </a:t>
            </a:r>
            <a:r>
              <a:rPr lang="en-US" altLang="ja-JP" dirty="0" err="1" smtClean="0">
                <a:solidFill>
                  <a:srgbClr val="FF0000"/>
                </a:solidFill>
              </a:rPr>
              <a:t>Tevatron</a:t>
            </a:r>
            <a:r>
              <a:rPr lang="en-US" altLang="ja-JP" dirty="0" smtClean="0">
                <a:solidFill>
                  <a:srgbClr val="FF0000"/>
                </a:solidFill>
              </a:rPr>
              <a:t>(800GeV)</a:t>
            </a:r>
            <a:endParaRPr lang="ja-JP" altLang="en-US" dirty="0">
              <a:solidFill>
                <a:srgbClr val="FF0000"/>
              </a:solidFill>
            </a:endParaRPr>
          </a:p>
        </p:txBody>
      </p:sp>
      <p:grpSp>
        <p:nvGrpSpPr>
          <p:cNvPr id="3" name="グループ化 2"/>
          <p:cNvGrpSpPr/>
          <p:nvPr/>
        </p:nvGrpSpPr>
        <p:grpSpPr>
          <a:xfrm>
            <a:off x="666656" y="2757711"/>
            <a:ext cx="5636782" cy="994482"/>
            <a:chOff x="666656" y="2757711"/>
            <a:chExt cx="5636782" cy="994482"/>
          </a:xfrm>
        </p:grpSpPr>
        <p:sp>
          <p:nvSpPr>
            <p:cNvPr id="11" name="角丸四角形 10"/>
            <p:cNvSpPr/>
            <p:nvPr/>
          </p:nvSpPr>
          <p:spPr>
            <a:xfrm>
              <a:off x="666656" y="2806262"/>
              <a:ext cx="4216150" cy="94593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2" name="テキスト ボックス 11"/>
            <p:cNvSpPr txBox="1"/>
            <p:nvPr/>
          </p:nvSpPr>
          <p:spPr>
            <a:xfrm>
              <a:off x="2699566" y="2757711"/>
              <a:ext cx="3603872" cy="369332"/>
            </a:xfrm>
            <a:prstGeom prst="rect">
              <a:avLst/>
            </a:prstGeom>
            <a:noFill/>
          </p:spPr>
          <p:txBody>
            <a:bodyPr wrap="none" rtlCol="0">
              <a:spAutoFit/>
            </a:bodyPr>
            <a:lstStyle/>
            <a:p>
              <a:r>
                <a:rPr lang="en-US" altLang="ja-JP" dirty="0" smtClean="0">
                  <a:solidFill>
                    <a:prstClr val="black"/>
                  </a:solidFill>
                </a:rPr>
                <a:t>First gen LBL</a:t>
              </a:r>
              <a:r>
                <a:rPr lang="en-US" altLang="ja-JP" sz="1200" dirty="0" smtClean="0">
                  <a:solidFill>
                    <a:prstClr val="black"/>
                  </a:solidFill>
                </a:rPr>
                <a:t> (confirmation of </a:t>
              </a:r>
              <a:r>
                <a:rPr lang="en-US" altLang="ja-JP" sz="1200" dirty="0" err="1" smtClean="0">
                  <a:solidFill>
                    <a:prstClr val="black"/>
                  </a:solidFill>
                </a:rPr>
                <a:t>Atm</a:t>
              </a:r>
              <a:r>
                <a:rPr lang="en-US" altLang="ja-JP" sz="1200" dirty="0" smtClean="0">
                  <a:solidFill>
                    <a:prstClr val="black"/>
                  </a:solidFill>
                </a:rPr>
                <a:t>-</a:t>
              </a:r>
              <a:r>
                <a:rPr lang="en-US" altLang="ja-JP" sz="1200" dirty="0" smtClean="0">
                  <a:solidFill>
                    <a:prstClr val="black"/>
                  </a:solidFill>
                  <a:latin typeface="Symbol" panose="05050102010706020507" pitchFamily="18" charset="2"/>
                </a:rPr>
                <a:t>n</a:t>
              </a:r>
              <a:r>
                <a:rPr lang="en-US" altLang="ja-JP" sz="1200" dirty="0" smtClean="0">
                  <a:solidFill>
                    <a:prstClr val="black"/>
                  </a:solidFill>
                </a:rPr>
                <a:t> </a:t>
              </a:r>
              <a:r>
                <a:rPr lang="en-US" altLang="ja-JP" sz="1200" dirty="0" err="1" smtClean="0">
                  <a:solidFill>
                    <a:prstClr val="black"/>
                  </a:solidFill>
                </a:rPr>
                <a:t>osc</a:t>
              </a:r>
              <a:r>
                <a:rPr lang="en-US" altLang="ja-JP" sz="1200" dirty="0" smtClean="0">
                  <a:solidFill>
                    <a:prstClr val="black"/>
                  </a:solidFill>
                </a:rPr>
                <a:t>)</a:t>
              </a:r>
              <a:endParaRPr lang="ja-JP" altLang="en-US" sz="1200" dirty="0">
                <a:solidFill>
                  <a:prstClr val="black"/>
                </a:solidFill>
              </a:endParaRPr>
            </a:p>
          </p:txBody>
        </p:sp>
      </p:grpSp>
      <p:grpSp>
        <p:nvGrpSpPr>
          <p:cNvPr id="6" name="グループ化 5"/>
          <p:cNvGrpSpPr/>
          <p:nvPr/>
        </p:nvGrpSpPr>
        <p:grpSpPr>
          <a:xfrm>
            <a:off x="3539183" y="3776764"/>
            <a:ext cx="3492238" cy="1209644"/>
            <a:chOff x="3539183" y="3776764"/>
            <a:chExt cx="3492238" cy="1209644"/>
          </a:xfrm>
        </p:grpSpPr>
        <p:sp>
          <p:nvSpPr>
            <p:cNvPr id="14" name="角丸四角形 13"/>
            <p:cNvSpPr/>
            <p:nvPr/>
          </p:nvSpPr>
          <p:spPr>
            <a:xfrm>
              <a:off x="3550281" y="3776764"/>
              <a:ext cx="3481140" cy="120964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5" name="テキスト ボックス 14"/>
            <p:cNvSpPr txBox="1"/>
            <p:nvPr/>
          </p:nvSpPr>
          <p:spPr>
            <a:xfrm>
              <a:off x="3539183" y="4069360"/>
              <a:ext cx="3057247" cy="538609"/>
            </a:xfrm>
            <a:prstGeom prst="rect">
              <a:avLst/>
            </a:prstGeom>
            <a:noFill/>
          </p:spPr>
          <p:txBody>
            <a:bodyPr wrap="none" rtlCol="0">
              <a:spAutoFit/>
            </a:bodyPr>
            <a:lstStyle/>
            <a:p>
              <a:r>
                <a:rPr lang="en-US" altLang="ja-JP" dirty="0" smtClean="0">
                  <a:solidFill>
                    <a:prstClr val="black"/>
                  </a:solidFill>
                </a:rPr>
                <a:t>2</a:t>
              </a:r>
              <a:r>
                <a:rPr lang="en-US" altLang="ja-JP" baseline="30000" dirty="0" smtClean="0">
                  <a:solidFill>
                    <a:prstClr val="black"/>
                  </a:solidFill>
                </a:rPr>
                <a:t>nd</a:t>
              </a:r>
              <a:r>
                <a:rPr lang="en-US" altLang="ja-JP" dirty="0" smtClean="0">
                  <a:solidFill>
                    <a:prstClr val="black"/>
                  </a:solidFill>
                </a:rPr>
                <a:t> gen </a:t>
              </a:r>
              <a:r>
                <a:rPr lang="en-US" altLang="ja-JP" dirty="0" err="1" smtClean="0">
                  <a:solidFill>
                    <a:prstClr val="black"/>
                  </a:solidFill>
                </a:rPr>
                <a:t>superbeam</a:t>
              </a:r>
              <a:r>
                <a:rPr lang="en-US" altLang="ja-JP" dirty="0" smtClean="0">
                  <a:solidFill>
                    <a:prstClr val="black"/>
                  </a:solidFill>
                </a:rPr>
                <a:t> expr. </a:t>
              </a:r>
            </a:p>
            <a:p>
              <a:r>
                <a:rPr lang="en-US" altLang="ja-JP" sz="1100" dirty="0" smtClean="0">
                  <a:solidFill>
                    <a:prstClr val="black"/>
                  </a:solidFill>
                </a:rPr>
                <a:t>(for sub-leading effects)</a:t>
              </a:r>
              <a:endParaRPr lang="ja-JP" altLang="en-US" sz="900" dirty="0">
                <a:solidFill>
                  <a:prstClr val="black"/>
                </a:solidFill>
              </a:endParaRPr>
            </a:p>
          </p:txBody>
        </p:sp>
      </p:grpSp>
      <p:grpSp>
        <p:nvGrpSpPr>
          <p:cNvPr id="7" name="グループ化 6"/>
          <p:cNvGrpSpPr/>
          <p:nvPr/>
        </p:nvGrpSpPr>
        <p:grpSpPr>
          <a:xfrm>
            <a:off x="5883444" y="4044030"/>
            <a:ext cx="3066865" cy="1616921"/>
            <a:chOff x="5883444" y="4044030"/>
            <a:chExt cx="3066865" cy="1616921"/>
          </a:xfrm>
        </p:grpSpPr>
        <p:sp>
          <p:nvSpPr>
            <p:cNvPr id="16" name="角丸四角形 15"/>
            <p:cNvSpPr/>
            <p:nvPr/>
          </p:nvSpPr>
          <p:spPr>
            <a:xfrm>
              <a:off x="6481880" y="4044030"/>
              <a:ext cx="2171137" cy="120964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7" name="テキスト ボックス 16"/>
            <p:cNvSpPr txBox="1"/>
            <p:nvPr/>
          </p:nvSpPr>
          <p:spPr>
            <a:xfrm>
              <a:off x="5883444" y="5291619"/>
              <a:ext cx="3066865" cy="369332"/>
            </a:xfrm>
            <a:prstGeom prst="rect">
              <a:avLst/>
            </a:prstGeom>
            <a:solidFill>
              <a:srgbClr val="FFFF00"/>
            </a:solidFill>
          </p:spPr>
          <p:txBody>
            <a:bodyPr wrap="none" rtlCol="0">
              <a:spAutoFit/>
            </a:bodyPr>
            <a:lstStyle/>
            <a:p>
              <a:r>
                <a:rPr lang="en-US" altLang="ja-JP" dirty="0" smtClean="0">
                  <a:solidFill>
                    <a:prstClr val="black"/>
                  </a:solidFill>
                </a:rPr>
                <a:t>3</a:t>
              </a:r>
              <a:r>
                <a:rPr lang="en-US" altLang="ja-JP" baseline="30000" dirty="0" smtClean="0">
                  <a:solidFill>
                    <a:prstClr val="black"/>
                  </a:solidFill>
                </a:rPr>
                <a:t>rd</a:t>
              </a:r>
              <a:r>
                <a:rPr lang="en-US" altLang="ja-JP" dirty="0" smtClean="0">
                  <a:solidFill>
                    <a:prstClr val="black"/>
                  </a:solidFill>
                </a:rPr>
                <a:t> gen for CPV &amp; beyond</a:t>
              </a:r>
              <a:endParaRPr lang="ja-JP" altLang="en-US" sz="900" dirty="0">
                <a:solidFill>
                  <a:prstClr val="black"/>
                </a:solidFill>
              </a:endParaRPr>
            </a:p>
          </p:txBody>
        </p:sp>
      </p:grpSp>
      <p:grpSp>
        <p:nvGrpSpPr>
          <p:cNvPr id="22" name="グループ化 21"/>
          <p:cNvGrpSpPr/>
          <p:nvPr/>
        </p:nvGrpSpPr>
        <p:grpSpPr>
          <a:xfrm>
            <a:off x="4501502" y="978145"/>
            <a:ext cx="699230" cy="5639938"/>
            <a:chOff x="4501502" y="978145"/>
            <a:chExt cx="699230" cy="5639938"/>
          </a:xfrm>
        </p:grpSpPr>
        <p:cxnSp>
          <p:nvCxnSpPr>
            <p:cNvPr id="13" name="直線コネクタ 12"/>
            <p:cNvCxnSpPr/>
            <p:nvPr/>
          </p:nvCxnSpPr>
          <p:spPr>
            <a:xfrm>
              <a:off x="4851117" y="1267485"/>
              <a:ext cx="33294" cy="535059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テキスト ボックス 17"/>
            <p:cNvSpPr txBox="1"/>
            <p:nvPr/>
          </p:nvSpPr>
          <p:spPr>
            <a:xfrm>
              <a:off x="4501502" y="978145"/>
              <a:ext cx="699230" cy="369332"/>
            </a:xfrm>
            <a:prstGeom prst="rect">
              <a:avLst/>
            </a:prstGeom>
            <a:noFill/>
          </p:spPr>
          <p:txBody>
            <a:bodyPr wrap="none" rtlCol="0">
              <a:spAutoFit/>
            </a:bodyPr>
            <a:lstStyle/>
            <a:p>
              <a:r>
                <a:rPr lang="en-US" altLang="ja-JP" dirty="0" smtClean="0">
                  <a:solidFill>
                    <a:prstClr val="white"/>
                  </a:solidFill>
                </a:rPr>
                <a:t>Now</a:t>
              </a:r>
              <a:endParaRPr lang="ja-JP" altLang="en-US" dirty="0">
                <a:solidFill>
                  <a:prstClr val="white"/>
                </a:solidFill>
              </a:endParaRPr>
            </a:p>
          </p:txBody>
        </p:sp>
      </p:grpSp>
      <p:sp>
        <p:nvSpPr>
          <p:cNvPr id="19" name="テキスト ボックス 18"/>
          <p:cNvSpPr txBox="1"/>
          <p:nvPr/>
        </p:nvSpPr>
        <p:spPr>
          <a:xfrm>
            <a:off x="1599755" y="5328234"/>
            <a:ext cx="2318263" cy="253916"/>
          </a:xfrm>
          <a:prstGeom prst="rect">
            <a:avLst/>
          </a:prstGeom>
          <a:noFill/>
        </p:spPr>
        <p:txBody>
          <a:bodyPr wrap="none" rtlCol="0">
            <a:spAutoFit/>
          </a:bodyPr>
          <a:lstStyle/>
          <a:p>
            <a:r>
              <a:rPr lang="en-US" altLang="ja-JP" sz="1050" dirty="0" smtClean="0">
                <a:solidFill>
                  <a:prstClr val="black"/>
                </a:solidFill>
              </a:rPr>
              <a:t>Evidence of app @~1eV</a:t>
            </a:r>
            <a:r>
              <a:rPr lang="en-US" altLang="ja-JP" sz="1050" baseline="30000" dirty="0" smtClean="0">
                <a:solidFill>
                  <a:prstClr val="black"/>
                </a:solidFill>
              </a:rPr>
              <a:t>2</a:t>
            </a:r>
            <a:r>
              <a:rPr lang="en-US" altLang="ja-JP" sz="1050" dirty="0">
                <a:solidFill>
                  <a:prstClr val="black"/>
                </a:solidFill>
              </a:rPr>
              <a:t> </a:t>
            </a:r>
            <a:r>
              <a:rPr lang="en-US" altLang="ja-JP" sz="1050" dirty="0" smtClean="0">
                <a:solidFill>
                  <a:prstClr val="black"/>
                </a:solidFill>
              </a:rPr>
              <a:t>Sterile?</a:t>
            </a:r>
            <a:endParaRPr lang="ja-JP" altLang="en-US" sz="1050" dirty="0">
              <a:solidFill>
                <a:prstClr val="black"/>
              </a:solidFill>
            </a:endParaRPr>
          </a:p>
        </p:txBody>
      </p:sp>
      <p:sp>
        <p:nvSpPr>
          <p:cNvPr id="20" name="正方形/長方形 19"/>
          <p:cNvSpPr/>
          <p:nvPr/>
        </p:nvSpPr>
        <p:spPr>
          <a:xfrm>
            <a:off x="4501502" y="3139719"/>
            <a:ext cx="1125227" cy="176543"/>
          </a:xfrm>
          <a:prstGeom prst="rect">
            <a:avLst/>
          </a:prstGeom>
          <a:solidFill>
            <a:srgbClr val="00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1" name="テキスト ボックス 20"/>
          <p:cNvSpPr txBox="1"/>
          <p:nvPr/>
        </p:nvSpPr>
        <p:spPr>
          <a:xfrm>
            <a:off x="4851117" y="3117386"/>
            <a:ext cx="728084" cy="261610"/>
          </a:xfrm>
          <a:prstGeom prst="rect">
            <a:avLst/>
          </a:prstGeom>
          <a:noFill/>
        </p:spPr>
        <p:txBody>
          <a:bodyPr wrap="none" rtlCol="0">
            <a:spAutoFit/>
          </a:bodyPr>
          <a:lstStyle/>
          <a:p>
            <a:r>
              <a:rPr lang="en-US" altLang="ja-JP" sz="1050" dirty="0" smtClean="0">
                <a:solidFill>
                  <a:prstClr val="black"/>
                </a:solidFill>
              </a:rPr>
              <a:t>MINOS+</a:t>
            </a:r>
            <a:endParaRPr lang="ja-JP" altLang="en-US" sz="1050" dirty="0">
              <a:solidFill>
                <a:prstClr val="black"/>
              </a:solidFill>
            </a:endParaRPr>
          </a:p>
        </p:txBody>
      </p:sp>
    </p:spTree>
    <p:extLst>
      <p:ext uri="{BB962C8B-B14F-4D97-AF65-F5344CB8AC3E}">
        <p14:creationId xmlns:p14="http://schemas.microsoft.com/office/powerpoint/2010/main" val="122359779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4" descr="01_T2K_0808-japan-korea"/>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33424" y="599092"/>
            <a:ext cx="8397878" cy="3363156"/>
          </a:xfrm>
          <a:prstGeom prst="rect">
            <a:avLst/>
          </a:prstGeom>
          <a:noFill/>
          <a:ln w="9525">
            <a:noFill/>
            <a:miter lim="800000"/>
            <a:headEnd/>
            <a:tailEnd/>
          </a:ln>
        </p:spPr>
      </p:pic>
      <p:sp>
        <p:nvSpPr>
          <p:cNvPr id="27656" name="Rectangle 8"/>
          <p:cNvSpPr>
            <a:spLocks noGrp="1" noChangeArrowheads="1"/>
          </p:cNvSpPr>
          <p:nvPr>
            <p:ph type="title"/>
          </p:nvPr>
        </p:nvSpPr>
        <p:spPr>
          <a:xfrm>
            <a:off x="142848" y="0"/>
            <a:ext cx="8778875" cy="571480"/>
          </a:xfrm>
        </p:spPr>
        <p:txBody>
          <a:bodyPr>
            <a:normAutofit fontScale="90000"/>
          </a:bodyPr>
          <a:lstStyle/>
          <a:p>
            <a:pPr eaLnBrk="1" hangingPunct="1"/>
            <a:r>
              <a:rPr lang="en-US" altLang="ja-JP" sz="4000" dirty="0">
                <a:ea typeface="HGPｺﾞｼｯｸE" pitchFamily="50" charset="-128"/>
              </a:rPr>
              <a:t>T2K (Tokai to </a:t>
            </a:r>
            <a:r>
              <a:rPr lang="en-US" altLang="ja-JP" sz="4000" dirty="0" err="1">
                <a:ea typeface="HGPｺﾞｼｯｸE" pitchFamily="50" charset="-128"/>
              </a:rPr>
              <a:t>Kamioka</a:t>
            </a:r>
            <a:r>
              <a:rPr lang="en-US" altLang="ja-JP" sz="4000" dirty="0">
                <a:ea typeface="HGPｺﾞｼｯｸE" pitchFamily="50" charset="-128"/>
              </a:rPr>
              <a:t>)  experiment</a:t>
            </a:r>
          </a:p>
        </p:txBody>
      </p:sp>
      <p:sp>
        <p:nvSpPr>
          <p:cNvPr id="18" name="コンテンツ プレースホルダ 17"/>
          <p:cNvSpPr>
            <a:spLocks noGrp="1"/>
          </p:cNvSpPr>
          <p:nvPr>
            <p:ph idx="1"/>
          </p:nvPr>
        </p:nvSpPr>
        <p:spPr>
          <a:xfrm>
            <a:off x="1" y="3975341"/>
            <a:ext cx="9090694" cy="2785759"/>
          </a:xfrm>
        </p:spPr>
        <p:txBody>
          <a:bodyPr>
            <a:normAutofit fontScale="92500" lnSpcReduction="20000"/>
          </a:bodyPr>
          <a:lstStyle/>
          <a:p>
            <a:pPr>
              <a:defRPr/>
            </a:pPr>
            <a:r>
              <a:rPr lang="en-US" altLang="ja-JP" dirty="0" smtClean="0"/>
              <a:t>High intensity </a:t>
            </a:r>
            <a:r>
              <a:rPr lang="en-US" altLang="ja-JP" dirty="0" smtClean="0">
                <a:latin typeface="Symbol" pitchFamily="18" charset="2"/>
              </a:rPr>
              <a:t>n</a:t>
            </a:r>
            <a:r>
              <a:rPr lang="en-US" altLang="ja-JP" baseline="-25000" dirty="0" smtClean="0">
                <a:latin typeface="Symbol" pitchFamily="18" charset="2"/>
              </a:rPr>
              <a:t>m</a:t>
            </a:r>
            <a:r>
              <a:rPr lang="en-US" altLang="ja-JP" dirty="0" smtClean="0"/>
              <a:t> beam from J-PARC MR to Super-Kamiokande</a:t>
            </a:r>
          </a:p>
          <a:p>
            <a:pPr>
              <a:defRPr/>
            </a:pPr>
            <a:r>
              <a:rPr lang="en-US" altLang="ja-JP" dirty="0" smtClean="0"/>
              <a:t>Evidence </a:t>
            </a:r>
            <a:r>
              <a:rPr lang="en-US" altLang="ja-JP" dirty="0" smtClean="0">
                <a:sym typeface="Wingdings"/>
              </a:rPr>
              <a:t> Observation of </a:t>
            </a:r>
            <a:r>
              <a:rPr lang="en-US" altLang="ja-JP" dirty="0" smtClean="0">
                <a:latin typeface="Symbol" charset="2"/>
                <a:cs typeface="Symbol" charset="2"/>
                <a:sym typeface="Wingdings"/>
              </a:rPr>
              <a:t>n</a:t>
            </a:r>
            <a:r>
              <a:rPr lang="en-US" altLang="ja-JP" baseline="-25000" dirty="0" smtClean="0">
                <a:latin typeface="Symbol" charset="2"/>
                <a:cs typeface="Symbol" charset="2"/>
                <a:sym typeface="Wingdings"/>
              </a:rPr>
              <a:t>m</a:t>
            </a:r>
            <a:r>
              <a:rPr lang="en-US" altLang="ja-JP" dirty="0" smtClean="0">
                <a:sym typeface="Wingdings"/>
              </a:rPr>
              <a:t>  </a:t>
            </a:r>
            <a:r>
              <a:rPr lang="en-US" altLang="ja-JP" dirty="0" smtClean="0">
                <a:latin typeface="Symbol" charset="2"/>
                <a:cs typeface="Symbol" charset="2"/>
                <a:sym typeface="Wingdings"/>
              </a:rPr>
              <a:t>n</a:t>
            </a:r>
            <a:r>
              <a:rPr lang="en-US" altLang="ja-JP" baseline="-25000" dirty="0" smtClean="0">
                <a:sym typeface="Wingdings"/>
              </a:rPr>
              <a:t>e</a:t>
            </a:r>
            <a:r>
              <a:rPr lang="en-US" altLang="ja-JP" dirty="0" smtClean="0">
                <a:sym typeface="Wingdings"/>
              </a:rPr>
              <a:t> (2011-2013)</a:t>
            </a:r>
          </a:p>
          <a:p>
            <a:pPr>
              <a:defRPr/>
            </a:pPr>
            <a:r>
              <a:rPr lang="en-US" altLang="ja-JP" dirty="0" smtClean="0">
                <a:sym typeface="Wingdings"/>
              </a:rPr>
              <a:t>Updated goals</a:t>
            </a:r>
            <a:endParaRPr lang="en-US" altLang="ja-JP" dirty="0" smtClean="0"/>
          </a:p>
          <a:p>
            <a:pPr lvl="1">
              <a:defRPr/>
            </a:pPr>
            <a:r>
              <a:rPr lang="en-US" altLang="ja-JP" sz="2700" dirty="0" smtClean="0">
                <a:solidFill>
                  <a:srgbClr val="FF0000"/>
                </a:solidFill>
              </a:rPr>
              <a:t>Precise measurement of </a:t>
            </a:r>
            <a:r>
              <a:rPr lang="en-US" altLang="ja-JP" sz="2700" dirty="0" smtClean="0">
                <a:solidFill>
                  <a:srgbClr val="FF0000"/>
                </a:solidFill>
                <a:latin typeface="Symbol" pitchFamily="18" charset="2"/>
              </a:rPr>
              <a:t>n</a:t>
            </a:r>
            <a:r>
              <a:rPr lang="en-US" altLang="ja-JP" sz="2700" baseline="-25000" dirty="0" smtClean="0">
                <a:solidFill>
                  <a:srgbClr val="FF0000"/>
                </a:solidFill>
              </a:rPr>
              <a:t>e</a:t>
            </a:r>
            <a:r>
              <a:rPr lang="en-US" altLang="ja-JP" sz="2700" dirty="0">
                <a:solidFill>
                  <a:srgbClr val="FF0000"/>
                </a:solidFill>
              </a:rPr>
              <a:t> </a:t>
            </a:r>
            <a:r>
              <a:rPr lang="en-US" altLang="ja-JP" sz="2700" dirty="0" smtClean="0">
                <a:solidFill>
                  <a:srgbClr val="FF0000"/>
                </a:solidFill>
              </a:rPr>
              <a:t>appearance</a:t>
            </a:r>
          </a:p>
          <a:p>
            <a:pPr lvl="1">
              <a:defRPr/>
            </a:pPr>
            <a:r>
              <a:rPr lang="en-US" altLang="ja-JP" sz="2700" dirty="0" smtClean="0">
                <a:solidFill>
                  <a:srgbClr val="FF0000"/>
                </a:solidFill>
              </a:rPr>
              <a:t>Precise </a:t>
            </a:r>
            <a:r>
              <a:rPr lang="en-US" altLang="ja-JP" sz="2700" dirty="0">
                <a:solidFill>
                  <a:srgbClr val="FF0000"/>
                </a:solidFill>
              </a:rPr>
              <a:t>meas. of </a:t>
            </a:r>
            <a:r>
              <a:rPr lang="en-US" altLang="ja-JP" sz="2700" dirty="0">
                <a:solidFill>
                  <a:srgbClr val="FF0000"/>
                </a:solidFill>
                <a:latin typeface="Symbol" panose="05050102010706020507" pitchFamily="18" charset="2"/>
              </a:rPr>
              <a:t>n</a:t>
            </a:r>
            <a:r>
              <a:rPr lang="en-US" altLang="ja-JP" sz="2700" baseline="-25000" dirty="0">
                <a:solidFill>
                  <a:srgbClr val="FF0000"/>
                </a:solidFill>
                <a:latin typeface="Symbol" panose="05050102010706020507" pitchFamily="18" charset="2"/>
              </a:rPr>
              <a:t>m</a:t>
            </a:r>
            <a:r>
              <a:rPr lang="en-US" altLang="ja-JP" sz="2700" dirty="0">
                <a:solidFill>
                  <a:srgbClr val="FF0000"/>
                </a:solidFill>
              </a:rPr>
              <a:t> </a:t>
            </a:r>
            <a:r>
              <a:rPr lang="en-US" altLang="ja-JP" sz="2700" dirty="0" smtClean="0">
                <a:solidFill>
                  <a:srgbClr val="FF0000"/>
                </a:solidFill>
              </a:rPr>
              <a:t>disappearance</a:t>
            </a:r>
            <a:endParaRPr lang="en-US" altLang="ja-JP" dirty="0" smtClean="0">
              <a:sym typeface="Wingdings" pitchFamily="2" charset="2"/>
            </a:endParaRPr>
          </a:p>
          <a:p>
            <a:pPr marL="457106" lvl="1" indent="0">
              <a:buNone/>
              <a:defRPr/>
            </a:pPr>
            <a:r>
              <a:rPr lang="en-US" altLang="ja-JP" sz="2700" dirty="0" smtClean="0">
                <a:solidFill>
                  <a:srgbClr val="FF0000"/>
                </a:solidFill>
                <a:sym typeface="Wingdings"/>
              </a:rPr>
              <a:t> Measure</a:t>
            </a:r>
            <a:r>
              <a:rPr lang="en-US" altLang="ja-JP" sz="2700" dirty="0" smtClean="0">
                <a:solidFill>
                  <a:srgbClr val="FF0000"/>
                </a:solidFill>
              </a:rPr>
              <a:t> </a:t>
            </a:r>
            <a:r>
              <a:rPr lang="en-US" altLang="ja-JP" sz="2700" dirty="0">
                <a:solidFill>
                  <a:srgbClr val="FF0000"/>
                </a:solidFill>
              </a:rPr>
              <a:t>CPV </a:t>
            </a:r>
            <a:r>
              <a:rPr lang="en-US" altLang="ja-JP" sz="2700" dirty="0" smtClean="0">
                <a:solidFill>
                  <a:srgbClr val="FF0000"/>
                </a:solidFill>
              </a:rPr>
              <a:t>phase, contribution to mass </a:t>
            </a:r>
            <a:r>
              <a:rPr lang="en-US" altLang="ja-JP" sz="2700" dirty="0" err="1" smtClean="0">
                <a:solidFill>
                  <a:srgbClr val="FF0000"/>
                </a:solidFill>
              </a:rPr>
              <a:t>hier</a:t>
            </a:r>
            <a:r>
              <a:rPr lang="en-US" altLang="ja-JP" sz="2700" dirty="0" smtClean="0">
                <a:solidFill>
                  <a:srgbClr val="FF0000"/>
                </a:solidFill>
              </a:rPr>
              <a:t>. </a:t>
            </a:r>
            <a:r>
              <a:rPr lang="en-US" altLang="ja-JP" sz="2700" dirty="0" err="1" smtClean="0">
                <a:solidFill>
                  <a:srgbClr val="FF0000"/>
                </a:solidFill>
              </a:rPr>
              <a:t>determ</a:t>
            </a:r>
            <a:r>
              <a:rPr lang="en-US" altLang="ja-JP" sz="2700" dirty="0" smtClean="0">
                <a:solidFill>
                  <a:srgbClr val="FF0000"/>
                </a:solidFill>
              </a:rPr>
              <a:t>.</a:t>
            </a:r>
            <a:endParaRPr lang="en-US" altLang="ja-JP" sz="2700" dirty="0">
              <a:solidFill>
                <a:srgbClr val="FF0000"/>
              </a:solidFill>
            </a:endParaRPr>
          </a:p>
        </p:txBody>
      </p:sp>
      <p:sp>
        <p:nvSpPr>
          <p:cNvPr id="20" name="スライド番号プレースホルダ 5"/>
          <p:cNvSpPr>
            <a:spLocks noGrp="1"/>
          </p:cNvSpPr>
          <p:nvPr>
            <p:ph type="sldNum" sz="quarter" idx="12"/>
          </p:nvPr>
        </p:nvSpPr>
        <p:spPr/>
        <p:txBody>
          <a:bodyPr/>
          <a:lstStyle/>
          <a:p>
            <a:pPr>
              <a:defRPr/>
            </a:pPr>
            <a:fld id="{F986ED23-02FC-4617-8A97-1E86CD43D4F6}" type="slidenum">
              <a:rPr lang="en-US" altLang="ja-JP" smtClean="0">
                <a:solidFill>
                  <a:prstClr val="white">
                    <a:tint val="75000"/>
                  </a:prstClr>
                </a:solidFill>
                <a:latin typeface="Times New Roman"/>
                <a:ea typeface="ＭＳ Ｐゴシック"/>
              </a:rPr>
              <a:pPr>
                <a:defRPr/>
              </a:pPr>
              <a:t>25</a:t>
            </a:fld>
            <a:endParaRPr lang="en-US" altLang="ja-JP" smtClean="0">
              <a:solidFill>
                <a:prstClr val="white">
                  <a:tint val="75000"/>
                </a:prstClr>
              </a:solidFill>
              <a:latin typeface="Times New Roman"/>
              <a:ea typeface="ＭＳ Ｐゴシック"/>
            </a:endParaRPr>
          </a:p>
        </p:txBody>
      </p:sp>
      <p:sp>
        <p:nvSpPr>
          <p:cNvPr id="3" name="テキスト ボックス 2"/>
          <p:cNvSpPr txBox="1"/>
          <p:nvPr/>
        </p:nvSpPr>
        <p:spPr>
          <a:xfrm>
            <a:off x="6086349" y="897494"/>
            <a:ext cx="2568302" cy="461651"/>
          </a:xfrm>
          <a:prstGeom prst="rect">
            <a:avLst/>
          </a:prstGeom>
          <a:solidFill>
            <a:srgbClr val="FFFF00"/>
          </a:solidFill>
          <a:ln>
            <a:solidFill>
              <a:srgbClr val="FF0000"/>
            </a:solidFill>
          </a:ln>
        </p:spPr>
        <p:txBody>
          <a:bodyPr wrap="none" lIns="91425" tIns="45713" rIns="91425" bIns="45713" rtlCol="0">
            <a:spAutoFit/>
          </a:bodyPr>
          <a:lstStyle/>
          <a:p>
            <a:r>
              <a:rPr lang="en-US" altLang="ja-JP" sz="2400" dirty="0">
                <a:solidFill>
                  <a:srgbClr val="FF0000"/>
                </a:solidFill>
              </a:rPr>
              <a:t>2010~ (Running)</a:t>
            </a:r>
            <a:endParaRPr lang="ja-JP" altLang="en-US" sz="2400" dirty="0">
              <a:solidFill>
                <a:srgbClr val="FF0000"/>
              </a:solidFill>
            </a:endParaRPr>
          </a:p>
        </p:txBody>
      </p:sp>
    </p:spTree>
    <p:extLst>
      <p:ext uri="{BB962C8B-B14F-4D97-AF65-F5344CB8AC3E}">
        <p14:creationId xmlns:p14="http://schemas.microsoft.com/office/powerpoint/2010/main" val="366580553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雲 24"/>
          <p:cNvSpPr/>
          <p:nvPr/>
        </p:nvSpPr>
        <p:spPr>
          <a:xfrm>
            <a:off x="3707904" y="4099719"/>
            <a:ext cx="1296144" cy="1008112"/>
          </a:xfrm>
          <a:prstGeom prst="clou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B9CCE9"/>
              </a:solidFill>
            </a:endParaRPr>
          </a:p>
        </p:txBody>
      </p:sp>
      <p:sp>
        <p:nvSpPr>
          <p:cNvPr id="22" name="雲 21"/>
          <p:cNvSpPr/>
          <p:nvPr/>
        </p:nvSpPr>
        <p:spPr>
          <a:xfrm>
            <a:off x="6372200" y="4171727"/>
            <a:ext cx="936104" cy="1008112"/>
          </a:xfrm>
          <a:prstGeom prst="clou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B9CCE9"/>
              </a:solidFill>
            </a:endParaRPr>
          </a:p>
        </p:txBody>
      </p:sp>
      <p:sp>
        <p:nvSpPr>
          <p:cNvPr id="23" name="Rectangle 14"/>
          <p:cNvSpPr>
            <a:spLocks noGrp="1" noChangeArrowheads="1"/>
          </p:cNvSpPr>
          <p:nvPr>
            <p:ph type="sldNum" sz="quarter" idx="12"/>
          </p:nvPr>
        </p:nvSpPr>
        <p:spPr>
          <a:ln/>
        </p:spPr>
        <p:txBody>
          <a:bodyPr/>
          <a:lstStyle/>
          <a:p>
            <a:pPr>
              <a:defRPr/>
            </a:pPr>
            <a:fld id="{8514F60A-D244-408B-AD25-503DECE7CB3C}" type="slidenum">
              <a:rPr lang="en-US" altLang="ja-JP">
                <a:solidFill>
                  <a:srgbClr val="2E2E48"/>
                </a:solidFill>
              </a:rPr>
              <a:pPr>
                <a:defRPr/>
              </a:pPr>
              <a:t>26</a:t>
            </a:fld>
            <a:endParaRPr lang="en-US" altLang="ja-JP">
              <a:solidFill>
                <a:srgbClr val="2E2E48"/>
              </a:solidFill>
            </a:endParaRPr>
          </a:p>
        </p:txBody>
      </p:sp>
      <p:sp>
        <p:nvSpPr>
          <p:cNvPr id="5127" name="Rectangle 2"/>
          <p:cNvSpPr>
            <a:spLocks noGrp="1" noChangeArrowheads="1"/>
          </p:cNvSpPr>
          <p:nvPr>
            <p:ph type="title" idx="4294967295"/>
          </p:nvPr>
        </p:nvSpPr>
        <p:spPr>
          <a:xfrm>
            <a:off x="251520" y="188641"/>
            <a:ext cx="8229600" cy="1152128"/>
          </a:xfrm>
        </p:spPr>
        <p:txBody>
          <a:bodyPr/>
          <a:lstStyle/>
          <a:p>
            <a:pPr eaLnBrk="1" hangingPunct="1"/>
            <a:r>
              <a:rPr lang="en-US" altLang="ja-JP" sz="4000" dirty="0" smtClean="0">
                <a:sym typeface="Wingdings" pitchFamily="2" charset="2"/>
              </a:rPr>
              <a:t>Why </a:t>
            </a:r>
            <a:r>
              <a:rPr lang="en-US" altLang="ja-JP" sz="4000" i="1" dirty="0" err="1">
                <a:latin typeface="Symbol" pitchFamily="18" charset="2"/>
              </a:rPr>
              <a:t>n</a:t>
            </a:r>
            <a:r>
              <a:rPr lang="en-US" altLang="ja-JP" sz="4000" i="1" baseline="-25000" dirty="0" err="1">
                <a:latin typeface="Symbol" pitchFamily="18" charset="2"/>
              </a:rPr>
              <a:t>m</a:t>
            </a:r>
            <a:r>
              <a:rPr lang="en-US" altLang="ja-JP" sz="4000" dirty="0" err="1">
                <a:sym typeface="Wingdings" pitchFamily="2" charset="2"/>
              </a:rPr>
              <a:t></a:t>
            </a:r>
            <a:r>
              <a:rPr lang="en-US" altLang="ja-JP" sz="4000" i="1" dirty="0" err="1">
                <a:latin typeface="Symbol" pitchFamily="18" charset="2"/>
                <a:sym typeface="Wingdings" pitchFamily="2" charset="2"/>
              </a:rPr>
              <a:t>n</a:t>
            </a:r>
            <a:r>
              <a:rPr lang="en-US" altLang="ja-JP" sz="4000" i="1" baseline="-25000" dirty="0" err="1">
                <a:sym typeface="Wingdings" pitchFamily="2" charset="2"/>
              </a:rPr>
              <a:t>e</a:t>
            </a:r>
            <a:r>
              <a:rPr lang="en-US" altLang="ja-JP" sz="4000" dirty="0">
                <a:sym typeface="Wingdings" pitchFamily="2" charset="2"/>
              </a:rPr>
              <a:t> </a:t>
            </a:r>
            <a:r>
              <a:rPr lang="en-US" altLang="ja-JP" sz="4000" dirty="0" smtClean="0">
                <a:sym typeface="Wingdings" pitchFamily="2" charset="2"/>
              </a:rPr>
              <a:t>appearance?</a:t>
            </a:r>
            <a:br>
              <a:rPr lang="en-US" altLang="ja-JP" sz="4000" dirty="0" smtClean="0">
                <a:sym typeface="Wingdings" pitchFamily="2" charset="2"/>
              </a:rPr>
            </a:br>
            <a:r>
              <a:rPr lang="en-US" altLang="ja-JP" sz="3200" dirty="0" smtClean="0">
                <a:latin typeface="Symbol" pitchFamily="18" charset="2"/>
                <a:sym typeface="Wingdings" pitchFamily="2" charset="2"/>
              </a:rPr>
              <a:t>q</a:t>
            </a:r>
            <a:r>
              <a:rPr lang="en-US" altLang="ja-JP" sz="3200" baseline="-25000" dirty="0" smtClean="0">
                <a:latin typeface="Symbol" pitchFamily="18" charset="2"/>
                <a:sym typeface="Wingdings" pitchFamily="2" charset="2"/>
              </a:rPr>
              <a:t>13</a:t>
            </a:r>
            <a:r>
              <a:rPr lang="en-US" altLang="ja-JP" sz="3200" baseline="-25000" dirty="0" smtClean="0">
                <a:sym typeface="Wingdings" pitchFamily="2" charset="2"/>
              </a:rPr>
              <a:t> </a:t>
            </a:r>
            <a:r>
              <a:rPr lang="en-US" altLang="ja-JP" sz="3200" dirty="0" smtClean="0">
                <a:sym typeface="Wingdings" pitchFamily="2" charset="2"/>
              </a:rPr>
              <a:t>and CPV</a:t>
            </a:r>
            <a:endParaRPr lang="en-US" altLang="ja-JP" sz="4000" dirty="0" smtClean="0">
              <a:sym typeface="Wingdings" pitchFamily="2" charset="2"/>
            </a:endParaRPr>
          </a:p>
        </p:txBody>
      </p:sp>
      <p:sp>
        <p:nvSpPr>
          <p:cNvPr id="5126" name="スライド番号プレースホルダ 5"/>
          <p:cNvSpPr txBox="1">
            <a:spLocks noGrp="1"/>
          </p:cNvSpPr>
          <p:nvPr/>
        </p:nvSpPr>
        <p:spPr bwMode="auto">
          <a:xfrm>
            <a:off x="6781800" y="6248400"/>
            <a:ext cx="1905000" cy="457200"/>
          </a:xfrm>
          <a:prstGeom prst="rect">
            <a:avLst/>
          </a:prstGeom>
          <a:noFill/>
          <a:ln w="9525">
            <a:noFill/>
            <a:miter lim="800000"/>
            <a:headEnd/>
            <a:tailEnd/>
          </a:ln>
        </p:spPr>
        <p:txBody>
          <a:bodyPr anchor="b"/>
          <a:lstStyle/>
          <a:p>
            <a:pPr algn="r" fontAlgn="base">
              <a:spcBef>
                <a:spcPct val="0"/>
              </a:spcBef>
              <a:spcAft>
                <a:spcPct val="0"/>
              </a:spcAft>
            </a:pPr>
            <a:fld id="{23F47229-7BD9-49C1-95FE-52BD920D6D19}" type="slidenum">
              <a:rPr lang="en-US" altLang="ja-JP" sz="1400">
                <a:solidFill>
                  <a:srgbClr val="2E2E48"/>
                </a:solidFill>
              </a:rPr>
              <a:pPr algn="r" fontAlgn="base">
                <a:spcBef>
                  <a:spcPct val="0"/>
                </a:spcBef>
                <a:spcAft>
                  <a:spcPct val="0"/>
                </a:spcAft>
              </a:pPr>
              <a:t>26</a:t>
            </a:fld>
            <a:endParaRPr lang="en-US" altLang="ja-JP" sz="1400">
              <a:solidFill>
                <a:srgbClr val="2E2E48"/>
              </a:solidFill>
            </a:endParaRPr>
          </a:p>
        </p:txBody>
      </p:sp>
      <p:pic>
        <p:nvPicPr>
          <p:cNvPr id="5130" name="Picture 8" descr="aho"/>
          <p:cNvPicPr>
            <a:picLocks noChangeAspect="1" noChangeArrowheads="1"/>
          </p:cNvPicPr>
          <p:nvPr/>
        </p:nvPicPr>
        <p:blipFill>
          <a:blip r:embed="rId4" cstate="print"/>
          <a:srcRect/>
          <a:stretch>
            <a:fillRect/>
          </a:stretch>
        </p:blipFill>
        <p:spPr bwMode="auto">
          <a:xfrm>
            <a:off x="539552" y="1579439"/>
            <a:ext cx="7535862" cy="2289175"/>
          </a:xfrm>
          <a:prstGeom prst="rect">
            <a:avLst/>
          </a:prstGeom>
          <a:noFill/>
          <a:ln w="31750">
            <a:noFill/>
            <a:miter lim="800000"/>
            <a:headEnd/>
            <a:tailEnd/>
          </a:ln>
        </p:spPr>
      </p:pic>
      <p:sp>
        <p:nvSpPr>
          <p:cNvPr id="5131" name="Rectangle 9"/>
          <p:cNvSpPr>
            <a:spLocks noChangeArrowheads="1"/>
          </p:cNvSpPr>
          <p:nvPr/>
        </p:nvSpPr>
        <p:spPr bwMode="auto">
          <a:xfrm>
            <a:off x="2123877" y="1579439"/>
            <a:ext cx="4968875" cy="647700"/>
          </a:xfrm>
          <a:prstGeom prst="rect">
            <a:avLst/>
          </a:prstGeom>
          <a:noFill/>
          <a:ln w="38100">
            <a:solidFill>
              <a:srgbClr val="FF0000"/>
            </a:solidFill>
            <a:miter lim="800000"/>
            <a:headEnd/>
            <a:tailEnd/>
          </a:ln>
        </p:spPr>
        <p:txBody>
          <a:bodyPr wrap="none" anchor="ctr"/>
          <a:lstStyle/>
          <a:p>
            <a:pPr fontAlgn="base">
              <a:spcBef>
                <a:spcPct val="0"/>
              </a:spcBef>
              <a:spcAft>
                <a:spcPct val="0"/>
              </a:spcAft>
            </a:pPr>
            <a:endParaRPr lang="ja-JP" altLang="en-US">
              <a:solidFill>
                <a:srgbClr val="2E2E48"/>
              </a:solidFill>
            </a:endParaRPr>
          </a:p>
        </p:txBody>
      </p:sp>
      <p:sp>
        <p:nvSpPr>
          <p:cNvPr id="5132" name="Rectangle 10"/>
          <p:cNvSpPr>
            <a:spLocks noChangeArrowheads="1"/>
          </p:cNvSpPr>
          <p:nvPr/>
        </p:nvSpPr>
        <p:spPr bwMode="auto">
          <a:xfrm>
            <a:off x="684014" y="2731964"/>
            <a:ext cx="6264275" cy="574675"/>
          </a:xfrm>
          <a:prstGeom prst="rect">
            <a:avLst/>
          </a:prstGeom>
          <a:noFill/>
          <a:ln w="38100">
            <a:solidFill>
              <a:srgbClr val="0000FF"/>
            </a:solidFill>
            <a:miter lim="800000"/>
            <a:headEnd/>
            <a:tailEnd/>
          </a:ln>
        </p:spPr>
        <p:txBody>
          <a:bodyPr wrap="none" anchor="ctr"/>
          <a:lstStyle/>
          <a:p>
            <a:pPr fontAlgn="base">
              <a:spcBef>
                <a:spcPct val="0"/>
              </a:spcBef>
              <a:spcAft>
                <a:spcPct val="0"/>
              </a:spcAft>
            </a:pPr>
            <a:endParaRPr lang="ja-JP" altLang="en-US">
              <a:solidFill>
                <a:srgbClr val="2E2E48"/>
              </a:solidFill>
            </a:endParaRPr>
          </a:p>
        </p:txBody>
      </p:sp>
      <p:sp>
        <p:nvSpPr>
          <p:cNvPr id="5135" name="Oval 16"/>
          <p:cNvSpPr>
            <a:spLocks noChangeArrowheads="1"/>
          </p:cNvSpPr>
          <p:nvPr/>
        </p:nvSpPr>
        <p:spPr bwMode="auto">
          <a:xfrm>
            <a:off x="2555677" y="1579439"/>
            <a:ext cx="393700" cy="609600"/>
          </a:xfrm>
          <a:prstGeom prst="ellipse">
            <a:avLst/>
          </a:prstGeom>
          <a:noFill/>
          <a:ln w="38100">
            <a:solidFill>
              <a:srgbClr val="000000"/>
            </a:solidFill>
            <a:round/>
            <a:headEnd/>
            <a:tailEnd/>
          </a:ln>
        </p:spPr>
        <p:txBody>
          <a:bodyPr wrap="none" anchor="ctr"/>
          <a:lstStyle/>
          <a:p>
            <a:pPr fontAlgn="base">
              <a:spcBef>
                <a:spcPct val="0"/>
              </a:spcBef>
              <a:spcAft>
                <a:spcPct val="0"/>
              </a:spcAft>
            </a:pPr>
            <a:endParaRPr lang="ja-JP" altLang="en-US">
              <a:solidFill>
                <a:srgbClr val="2E2E48"/>
              </a:solidFill>
            </a:endParaRPr>
          </a:p>
        </p:txBody>
      </p:sp>
      <p:sp>
        <p:nvSpPr>
          <p:cNvPr id="5136" name="Oval 17"/>
          <p:cNvSpPr>
            <a:spLocks noChangeArrowheads="1"/>
          </p:cNvSpPr>
          <p:nvPr/>
        </p:nvSpPr>
        <p:spPr bwMode="auto">
          <a:xfrm>
            <a:off x="2268339" y="2731964"/>
            <a:ext cx="393700" cy="609600"/>
          </a:xfrm>
          <a:prstGeom prst="ellipse">
            <a:avLst/>
          </a:prstGeom>
          <a:noFill/>
          <a:ln w="38100">
            <a:solidFill>
              <a:srgbClr val="000000"/>
            </a:solidFill>
            <a:round/>
            <a:headEnd/>
            <a:tailEnd/>
          </a:ln>
        </p:spPr>
        <p:txBody>
          <a:bodyPr wrap="none" anchor="ctr"/>
          <a:lstStyle/>
          <a:p>
            <a:pPr fontAlgn="base">
              <a:spcBef>
                <a:spcPct val="0"/>
              </a:spcBef>
              <a:spcAft>
                <a:spcPct val="0"/>
              </a:spcAft>
            </a:pPr>
            <a:endParaRPr lang="ja-JP" altLang="en-US">
              <a:solidFill>
                <a:srgbClr val="2E2E48"/>
              </a:solidFill>
            </a:endParaRPr>
          </a:p>
        </p:txBody>
      </p:sp>
      <p:graphicFrame>
        <p:nvGraphicFramePr>
          <p:cNvPr id="5124" name="Object 4"/>
          <p:cNvGraphicFramePr>
            <a:graphicFrameLocks noChangeAspect="1"/>
          </p:cNvGraphicFramePr>
          <p:nvPr/>
        </p:nvGraphicFramePr>
        <p:xfrm>
          <a:off x="3358704" y="4240883"/>
          <a:ext cx="3744912" cy="733425"/>
        </p:xfrm>
        <a:graphic>
          <a:graphicData uri="http://schemas.openxmlformats.org/presentationml/2006/ole">
            <mc:AlternateContent xmlns:mc="http://schemas.openxmlformats.org/markup-compatibility/2006">
              <mc:Choice xmlns:v="urn:schemas-microsoft-com:vml" Requires="v">
                <p:oleObj spid="_x0000_s7201" name="数式" r:id="rId5" imgW="1168200" imgH="228600" progId="Equation.3">
                  <p:embed/>
                </p:oleObj>
              </mc:Choice>
              <mc:Fallback>
                <p:oleObj name="数式" r:id="rId5" imgW="1168200" imgH="228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8704" y="4240883"/>
                        <a:ext cx="3744912" cy="733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38" name="Text Box 24"/>
          <p:cNvSpPr txBox="1">
            <a:spLocks noChangeArrowheads="1"/>
          </p:cNvSpPr>
          <p:nvPr/>
        </p:nvSpPr>
        <p:spPr bwMode="auto">
          <a:xfrm>
            <a:off x="1043608" y="4315743"/>
            <a:ext cx="1843710" cy="523220"/>
          </a:xfrm>
          <a:prstGeom prst="rect">
            <a:avLst/>
          </a:prstGeom>
          <a:noFill/>
          <a:ln w="9525">
            <a:noFill/>
            <a:miter lim="800000"/>
            <a:headEnd/>
            <a:tailEnd/>
          </a:ln>
        </p:spPr>
        <p:txBody>
          <a:bodyPr wrap="none">
            <a:spAutoFit/>
          </a:bodyPr>
          <a:lstStyle/>
          <a:p>
            <a:pPr fontAlgn="base">
              <a:spcBef>
                <a:spcPct val="0"/>
              </a:spcBef>
              <a:spcAft>
                <a:spcPct val="0"/>
              </a:spcAft>
            </a:pPr>
            <a:r>
              <a:rPr lang="en-US" altLang="ja-JP" sz="2800" b="1" dirty="0">
                <a:solidFill>
                  <a:srgbClr val="2E2E48"/>
                </a:solidFill>
              </a:rPr>
              <a:t>CPV effect</a:t>
            </a:r>
          </a:p>
        </p:txBody>
      </p:sp>
      <p:sp>
        <p:nvSpPr>
          <p:cNvPr id="5139" name="Text Box 25"/>
          <p:cNvSpPr txBox="1">
            <a:spLocks noChangeArrowheads="1"/>
          </p:cNvSpPr>
          <p:nvPr/>
        </p:nvSpPr>
        <p:spPr bwMode="auto">
          <a:xfrm>
            <a:off x="2411760" y="4906888"/>
            <a:ext cx="4727576" cy="461665"/>
          </a:xfrm>
          <a:prstGeom prst="rect">
            <a:avLst/>
          </a:prstGeom>
          <a:noFill/>
          <a:ln w="9525">
            <a:noFill/>
            <a:miter lim="800000"/>
            <a:headEnd/>
            <a:tailEnd/>
          </a:ln>
        </p:spPr>
        <p:txBody>
          <a:bodyPr wrap="none">
            <a:spAutoFit/>
          </a:bodyPr>
          <a:lstStyle/>
          <a:p>
            <a:pPr fontAlgn="base">
              <a:spcBef>
                <a:spcPct val="0"/>
              </a:spcBef>
              <a:spcAft>
                <a:spcPct val="0"/>
              </a:spcAft>
            </a:pPr>
            <a:r>
              <a:rPr lang="en-US" altLang="ja-JP" sz="2400" b="1" dirty="0">
                <a:solidFill>
                  <a:srgbClr val="2E2E48"/>
                </a:solidFill>
              </a:rPr>
              <a:t>(sin</a:t>
            </a:r>
            <a:r>
              <a:rPr lang="en-US" altLang="ja-JP" sz="2400" b="1" dirty="0">
                <a:solidFill>
                  <a:srgbClr val="2E2E48"/>
                </a:solidFill>
                <a:latin typeface="Symbol" pitchFamily="18" charset="2"/>
              </a:rPr>
              <a:t>q</a:t>
            </a:r>
            <a:r>
              <a:rPr lang="en-US" altLang="ja-JP" sz="2400" b="1" baseline="-25000" dirty="0">
                <a:solidFill>
                  <a:srgbClr val="2E2E48"/>
                </a:solidFill>
              </a:rPr>
              <a:t>12</a:t>
            </a:r>
            <a:r>
              <a:rPr lang="en-US" altLang="ja-JP" sz="2400" b="1" dirty="0">
                <a:solidFill>
                  <a:srgbClr val="2E2E48"/>
                </a:solidFill>
              </a:rPr>
              <a:t>~0.5, </a:t>
            </a:r>
            <a:r>
              <a:rPr lang="ja-JP" altLang="en-US" sz="2400" b="1" dirty="0">
                <a:solidFill>
                  <a:srgbClr val="2E2E48"/>
                </a:solidFill>
              </a:rPr>
              <a:t> </a:t>
            </a:r>
            <a:r>
              <a:rPr lang="en-US" altLang="ja-JP" sz="2400" b="1" dirty="0">
                <a:solidFill>
                  <a:srgbClr val="2E2E48"/>
                </a:solidFill>
              </a:rPr>
              <a:t>sin</a:t>
            </a:r>
            <a:r>
              <a:rPr lang="en-US" altLang="ja-JP" sz="2400" b="1" dirty="0">
                <a:solidFill>
                  <a:srgbClr val="2E2E48"/>
                </a:solidFill>
                <a:latin typeface="Symbol" pitchFamily="18" charset="2"/>
              </a:rPr>
              <a:t>q</a:t>
            </a:r>
            <a:r>
              <a:rPr lang="en-US" altLang="ja-JP" sz="2400" b="1" baseline="-25000" dirty="0">
                <a:solidFill>
                  <a:srgbClr val="2E2E48"/>
                </a:solidFill>
              </a:rPr>
              <a:t>23</a:t>
            </a:r>
            <a:r>
              <a:rPr lang="en-US" altLang="ja-JP" sz="2400" b="1" dirty="0">
                <a:solidFill>
                  <a:srgbClr val="2E2E48"/>
                </a:solidFill>
              </a:rPr>
              <a:t>~0.7,  </a:t>
            </a:r>
            <a:r>
              <a:rPr lang="en-US" altLang="ja-JP" sz="2400" b="1" dirty="0">
                <a:solidFill>
                  <a:srgbClr val="FF3300"/>
                </a:solidFill>
              </a:rPr>
              <a:t>sin</a:t>
            </a:r>
            <a:r>
              <a:rPr lang="en-US" altLang="ja-JP" sz="2400" b="1" dirty="0">
                <a:solidFill>
                  <a:srgbClr val="FF3300"/>
                </a:solidFill>
                <a:latin typeface="Symbol" pitchFamily="18" charset="2"/>
              </a:rPr>
              <a:t>q</a:t>
            </a:r>
            <a:r>
              <a:rPr lang="en-US" altLang="ja-JP" sz="2400" b="1" baseline="-25000" dirty="0">
                <a:solidFill>
                  <a:srgbClr val="FF3300"/>
                </a:solidFill>
                <a:latin typeface="Symbol" pitchFamily="18" charset="2"/>
              </a:rPr>
              <a:t>13</a:t>
            </a:r>
            <a:r>
              <a:rPr lang="en-US" altLang="ja-JP" sz="2400" b="1" dirty="0">
                <a:solidFill>
                  <a:srgbClr val="FF3300"/>
                </a:solidFill>
              </a:rPr>
              <a:t>&lt;0.2)</a:t>
            </a:r>
          </a:p>
        </p:txBody>
      </p:sp>
      <p:sp>
        <p:nvSpPr>
          <p:cNvPr id="24" name="テキスト ボックス 23"/>
          <p:cNvSpPr txBox="1"/>
          <p:nvPr/>
        </p:nvSpPr>
        <p:spPr>
          <a:xfrm>
            <a:off x="7308304" y="4459759"/>
            <a:ext cx="1340432" cy="400110"/>
          </a:xfrm>
          <a:prstGeom prst="rect">
            <a:avLst/>
          </a:prstGeom>
          <a:solidFill>
            <a:srgbClr val="92D050"/>
          </a:solidFill>
        </p:spPr>
        <p:txBody>
          <a:bodyPr wrap="none" rtlCol="0">
            <a:spAutoFit/>
          </a:bodyPr>
          <a:lstStyle/>
          <a:p>
            <a:r>
              <a:rPr lang="en-US" altLang="ja-JP" sz="2000" b="1" dirty="0">
                <a:solidFill>
                  <a:srgbClr val="FF0000"/>
                </a:solidFill>
              </a:rPr>
              <a:t>Unknown!</a:t>
            </a:r>
            <a:endParaRPr lang="ja-JP" altLang="en-US" sz="2000" b="1" dirty="0">
              <a:solidFill>
                <a:srgbClr val="FF0000"/>
              </a:solidFill>
            </a:endParaRPr>
          </a:p>
        </p:txBody>
      </p:sp>
      <p:sp>
        <p:nvSpPr>
          <p:cNvPr id="28" name="テキスト ボックス 27"/>
          <p:cNvSpPr txBox="1"/>
          <p:nvPr/>
        </p:nvSpPr>
        <p:spPr>
          <a:xfrm>
            <a:off x="7740724" y="2788494"/>
            <a:ext cx="883575" cy="523220"/>
          </a:xfrm>
          <a:prstGeom prst="rect">
            <a:avLst/>
          </a:prstGeom>
          <a:noFill/>
        </p:spPr>
        <p:txBody>
          <a:bodyPr wrap="none" rtlCol="0">
            <a:spAutoFit/>
          </a:bodyPr>
          <a:lstStyle/>
          <a:p>
            <a:pPr fontAlgn="base">
              <a:spcBef>
                <a:spcPct val="0"/>
              </a:spcBef>
              <a:spcAft>
                <a:spcPct val="0"/>
              </a:spcAft>
            </a:pPr>
            <a:r>
              <a:rPr lang="en-US" altLang="ja-JP" sz="2800" dirty="0">
                <a:solidFill>
                  <a:srgbClr val="2E2E48"/>
                </a:solidFill>
              </a:rPr>
              <a:t>CPV</a:t>
            </a:r>
            <a:endParaRPr lang="ja-JP" altLang="en-US" sz="2800" dirty="0">
              <a:solidFill>
                <a:srgbClr val="2E2E48"/>
              </a:solidFill>
            </a:endParaRPr>
          </a:p>
        </p:txBody>
      </p:sp>
      <p:sp>
        <p:nvSpPr>
          <p:cNvPr id="21" name="テキスト ボックス 20"/>
          <p:cNvSpPr txBox="1"/>
          <p:nvPr/>
        </p:nvSpPr>
        <p:spPr>
          <a:xfrm>
            <a:off x="7740724" y="3364558"/>
            <a:ext cx="1043876" cy="369332"/>
          </a:xfrm>
          <a:prstGeom prst="rect">
            <a:avLst/>
          </a:prstGeom>
          <a:noFill/>
        </p:spPr>
        <p:txBody>
          <a:bodyPr wrap="none" rtlCol="0">
            <a:spAutoFit/>
          </a:bodyPr>
          <a:lstStyle/>
          <a:p>
            <a:pPr fontAlgn="base">
              <a:spcBef>
                <a:spcPct val="0"/>
              </a:spcBef>
              <a:spcAft>
                <a:spcPct val="0"/>
              </a:spcAft>
            </a:pPr>
            <a:r>
              <a:rPr lang="en-US" altLang="ja-JP" dirty="0">
                <a:solidFill>
                  <a:srgbClr val="2E2E48"/>
                </a:solidFill>
                <a:latin typeface="Arial" pitchFamily="34" charset="0"/>
              </a:rPr>
              <a:t>Sol term</a:t>
            </a:r>
            <a:endParaRPr lang="ja-JP" altLang="en-US" dirty="0">
              <a:solidFill>
                <a:srgbClr val="2E2E48"/>
              </a:solidFill>
              <a:latin typeface="Arial" pitchFamily="34" charset="0"/>
            </a:endParaRPr>
          </a:p>
        </p:txBody>
      </p:sp>
      <p:sp>
        <p:nvSpPr>
          <p:cNvPr id="29" name="Text Box 29"/>
          <p:cNvSpPr txBox="1">
            <a:spLocks noChangeArrowheads="1"/>
          </p:cNvSpPr>
          <p:nvPr/>
        </p:nvSpPr>
        <p:spPr bwMode="auto">
          <a:xfrm>
            <a:off x="333872" y="5368553"/>
            <a:ext cx="8352928" cy="1384995"/>
          </a:xfrm>
          <a:prstGeom prst="rect">
            <a:avLst/>
          </a:prstGeom>
          <a:noFill/>
          <a:ln w="9525">
            <a:noFill/>
            <a:miter lim="800000"/>
            <a:headEnd/>
            <a:tailEnd/>
          </a:ln>
        </p:spPr>
        <p:txBody>
          <a:bodyPr wrap="square">
            <a:spAutoFit/>
          </a:bodyPr>
          <a:lstStyle/>
          <a:p>
            <a:pPr algn="ctr" fontAlgn="base">
              <a:spcBef>
                <a:spcPct val="0"/>
              </a:spcBef>
              <a:spcAft>
                <a:spcPct val="0"/>
              </a:spcAft>
            </a:pPr>
            <a:r>
              <a:rPr lang="en-US" altLang="ja-JP" sz="2800" b="1" dirty="0" smtClean="0">
                <a:solidFill>
                  <a:srgbClr val="FF0000"/>
                </a:solidFill>
              </a:rPr>
              <a:t>CPV</a:t>
            </a:r>
            <a:r>
              <a:rPr lang="ja-JP" altLang="en-US" sz="2800" b="1" dirty="0" smtClean="0">
                <a:solidFill>
                  <a:srgbClr val="FF0000"/>
                </a:solidFill>
              </a:rPr>
              <a:t> </a:t>
            </a:r>
            <a:r>
              <a:rPr lang="en-US" altLang="ja-JP" sz="2800" b="1" dirty="0" smtClean="0">
                <a:solidFill>
                  <a:srgbClr val="FF0000"/>
                </a:solidFill>
              </a:rPr>
              <a:t>effect only in appearance mode</a:t>
            </a:r>
          </a:p>
          <a:p>
            <a:pPr algn="ctr" fontAlgn="base">
              <a:spcBef>
                <a:spcPct val="0"/>
              </a:spcBef>
              <a:spcAft>
                <a:spcPct val="0"/>
              </a:spcAft>
            </a:pPr>
            <a:r>
              <a:rPr lang="en-US" altLang="ja-JP" sz="2800" b="1" dirty="0" smtClean="0">
                <a:solidFill>
                  <a:srgbClr val="FF0000"/>
                </a:solidFill>
              </a:rPr>
              <a:t>Leading term is small</a:t>
            </a:r>
          </a:p>
          <a:p>
            <a:pPr algn="ctr" fontAlgn="base">
              <a:spcBef>
                <a:spcPct val="0"/>
              </a:spcBef>
              <a:spcAft>
                <a:spcPct val="0"/>
              </a:spcAft>
            </a:pPr>
            <a:r>
              <a:rPr lang="en-US" altLang="ja-JP" sz="2800" b="1" dirty="0" smtClean="0">
                <a:solidFill>
                  <a:srgbClr val="FF0000"/>
                </a:solidFill>
              </a:rPr>
              <a:t>The </a:t>
            </a:r>
            <a:r>
              <a:rPr lang="en-US" altLang="ja-JP" sz="2800" b="1" dirty="0">
                <a:solidFill>
                  <a:srgbClr val="FF0000"/>
                </a:solidFill>
              </a:rPr>
              <a:t>size of </a:t>
            </a:r>
            <a:r>
              <a:rPr lang="en-US" altLang="ja-JP" sz="2800" b="1" dirty="0" smtClean="0">
                <a:solidFill>
                  <a:srgbClr val="FF0000"/>
                </a:solidFill>
                <a:latin typeface="Symbol" pitchFamily="18" charset="2"/>
              </a:rPr>
              <a:t>q</a:t>
            </a:r>
            <a:r>
              <a:rPr lang="en-US" altLang="ja-JP" sz="2800" b="1" baseline="-25000" dirty="0" smtClean="0">
                <a:solidFill>
                  <a:srgbClr val="FF0000"/>
                </a:solidFill>
              </a:rPr>
              <a:t>13</a:t>
            </a:r>
            <a:r>
              <a:rPr lang="en-US" altLang="ja-JP" sz="2800" b="1" dirty="0" smtClean="0">
                <a:solidFill>
                  <a:srgbClr val="FF0000"/>
                </a:solidFill>
              </a:rPr>
              <a:t> decides </a:t>
            </a:r>
            <a:r>
              <a:rPr lang="en-US" altLang="ja-JP" sz="2800" b="1" dirty="0">
                <a:solidFill>
                  <a:srgbClr val="FF0000"/>
                </a:solidFill>
              </a:rPr>
              <a:t>future </a:t>
            </a:r>
            <a:r>
              <a:rPr lang="en-US" altLang="ja-JP" sz="2800" b="1" dirty="0" smtClean="0">
                <a:solidFill>
                  <a:srgbClr val="FF0000"/>
                </a:solidFill>
              </a:rPr>
              <a:t>direction!</a:t>
            </a:r>
            <a:endParaRPr lang="en-US" altLang="ja-JP" sz="2800" b="1" dirty="0">
              <a:solidFill>
                <a:srgbClr val="FF0000"/>
              </a:solidFill>
            </a:endParaRPr>
          </a:p>
        </p:txBody>
      </p:sp>
    </p:spTree>
    <p:extLst>
      <p:ext uri="{BB962C8B-B14F-4D97-AF65-F5344CB8AC3E}">
        <p14:creationId xmlns:p14="http://schemas.microsoft.com/office/powerpoint/2010/main" val="7096208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7828" y="62753"/>
            <a:ext cx="7055380" cy="1400530"/>
          </a:xfrm>
        </p:spPr>
        <p:txBody>
          <a:bodyPr/>
          <a:lstStyle/>
          <a:p>
            <a:endParaRPr kumimoji="1" lang="ja-JP" altLang="en-US"/>
          </a:p>
        </p:txBody>
      </p:sp>
      <p:sp>
        <p:nvSpPr>
          <p:cNvPr id="3" name="スライド番号プレースホルダー 2"/>
          <p:cNvSpPr>
            <a:spLocks noGrp="1"/>
          </p:cNvSpPr>
          <p:nvPr>
            <p:ph type="sldNum" sz="quarter" idx="12"/>
          </p:nvPr>
        </p:nvSpPr>
        <p:spPr/>
        <p:txBody>
          <a:bodyPr/>
          <a:lstStyle/>
          <a:p>
            <a:fld id="{D8E8F8DF-7A9A-48B0-98B1-42552ABAF7E3}" type="slidenum">
              <a:rPr lang="en-US" altLang="ja-JP" smtClean="0">
                <a:solidFill>
                  <a:srgbClr val="000000"/>
                </a:solidFill>
              </a:rPr>
              <a:pPr/>
              <a:t>27</a:t>
            </a:fld>
            <a:endParaRPr lang="en-US" altLang="ja-JP">
              <a:solidFill>
                <a:srgbClr val="000000"/>
              </a:solidFill>
            </a:endParaRPr>
          </a:p>
        </p:txBody>
      </p:sp>
      <p:pic>
        <p:nvPicPr>
          <p:cNvPr id="4" name="図 3"/>
          <p:cNvPicPr>
            <a:picLocks noChangeAspect="1"/>
          </p:cNvPicPr>
          <p:nvPr/>
        </p:nvPicPr>
        <p:blipFill>
          <a:blip r:embed="rId2"/>
          <a:stretch>
            <a:fillRect/>
          </a:stretch>
        </p:blipFill>
        <p:spPr>
          <a:xfrm>
            <a:off x="4693863" y="876821"/>
            <a:ext cx="4138193" cy="5184867"/>
          </a:xfrm>
          <a:prstGeom prst="rect">
            <a:avLst/>
          </a:prstGeom>
        </p:spPr>
      </p:pic>
      <p:pic>
        <p:nvPicPr>
          <p:cNvPr id="5" name="図 4"/>
          <p:cNvPicPr>
            <a:picLocks noChangeAspect="1"/>
          </p:cNvPicPr>
          <p:nvPr/>
        </p:nvPicPr>
        <p:blipFill>
          <a:blip r:embed="rId3"/>
          <a:stretch>
            <a:fillRect/>
          </a:stretch>
        </p:blipFill>
        <p:spPr>
          <a:xfrm>
            <a:off x="100913" y="876821"/>
            <a:ext cx="4402301" cy="5477220"/>
          </a:xfrm>
          <a:prstGeom prst="rect">
            <a:avLst/>
          </a:prstGeom>
        </p:spPr>
      </p:pic>
      <p:sp>
        <p:nvSpPr>
          <p:cNvPr id="6" name="テキスト ボックス 5"/>
          <p:cNvSpPr txBox="1"/>
          <p:nvPr/>
        </p:nvSpPr>
        <p:spPr>
          <a:xfrm>
            <a:off x="327828" y="5006788"/>
            <a:ext cx="2774576" cy="923330"/>
          </a:xfrm>
          <a:prstGeom prst="rect">
            <a:avLst/>
          </a:prstGeom>
          <a:noFill/>
        </p:spPr>
        <p:txBody>
          <a:bodyPr wrap="square" rtlCol="0">
            <a:spAutoFit/>
          </a:bodyPr>
          <a:lstStyle/>
          <a:p>
            <a:r>
              <a:rPr kumimoji="1" lang="en-US" altLang="ja-JP" dirty="0" smtClean="0">
                <a:solidFill>
                  <a:srgbClr val="FF0000"/>
                </a:solidFill>
              </a:rPr>
              <a:t>1998</a:t>
            </a:r>
            <a:r>
              <a:rPr kumimoji="1" lang="ja-JP" altLang="en-US" dirty="0" smtClean="0">
                <a:solidFill>
                  <a:srgbClr val="FF0000"/>
                </a:solidFill>
              </a:rPr>
              <a:t>年９月</a:t>
            </a:r>
            <a:r>
              <a:rPr lang="en-US" altLang="ja-JP" dirty="0" err="1" smtClean="0">
                <a:solidFill>
                  <a:srgbClr val="FF0000"/>
                </a:solidFill>
              </a:rPr>
              <a:t>nue</a:t>
            </a:r>
            <a:r>
              <a:rPr lang="en-US" altLang="ja-JP" dirty="0" smtClean="0">
                <a:solidFill>
                  <a:srgbClr val="FF0000"/>
                </a:solidFill>
              </a:rPr>
              <a:t>  appearance </a:t>
            </a:r>
            <a:r>
              <a:rPr lang="ja-JP" altLang="en-US" dirty="0" smtClean="0">
                <a:solidFill>
                  <a:srgbClr val="FF0000"/>
                </a:solidFill>
              </a:rPr>
              <a:t>の重要性</a:t>
            </a:r>
            <a:endParaRPr lang="en-US" altLang="ja-JP" dirty="0" smtClean="0">
              <a:solidFill>
                <a:srgbClr val="FF0000"/>
              </a:solidFill>
            </a:endParaRPr>
          </a:p>
          <a:p>
            <a:r>
              <a:rPr kumimoji="1" lang="ja-JP" altLang="en-US" dirty="0" smtClean="0">
                <a:solidFill>
                  <a:srgbClr val="FF0000"/>
                </a:solidFill>
              </a:rPr>
              <a:t>最初に指摘</a:t>
            </a:r>
            <a:endParaRPr kumimoji="1" lang="ja-JP" altLang="en-US" dirty="0">
              <a:solidFill>
                <a:srgbClr val="FF0000"/>
              </a:solidFill>
            </a:endParaRPr>
          </a:p>
        </p:txBody>
      </p:sp>
    </p:spTree>
    <p:extLst>
      <p:ext uri="{BB962C8B-B14F-4D97-AF65-F5344CB8AC3E}">
        <p14:creationId xmlns:p14="http://schemas.microsoft.com/office/powerpoint/2010/main" val="231577372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EAC12621-DE6C-460E-B7DB-85B97E839AC0}" type="slidenum">
              <a:rPr kumimoji="1" lang="ja-JP" altLang="en-US" smtClean="0"/>
              <a:t>28</a:t>
            </a:fld>
            <a:endParaRPr kumimoji="1" lang="ja-JP" altLang="en-US"/>
          </a:p>
        </p:txBody>
      </p:sp>
      <p:pic>
        <p:nvPicPr>
          <p:cNvPr id="5" name="図 4"/>
          <p:cNvPicPr>
            <a:picLocks noChangeAspect="1"/>
          </p:cNvPicPr>
          <p:nvPr/>
        </p:nvPicPr>
        <p:blipFill>
          <a:blip r:embed="rId2"/>
          <a:stretch>
            <a:fillRect/>
          </a:stretch>
        </p:blipFill>
        <p:spPr>
          <a:xfrm>
            <a:off x="484710" y="452718"/>
            <a:ext cx="6255901" cy="5998860"/>
          </a:xfrm>
          <a:prstGeom prst="rect">
            <a:avLst/>
          </a:prstGeom>
        </p:spPr>
      </p:pic>
      <p:pic>
        <p:nvPicPr>
          <p:cNvPr id="6" name="図 5"/>
          <p:cNvPicPr>
            <a:picLocks noChangeAspect="1"/>
          </p:cNvPicPr>
          <p:nvPr/>
        </p:nvPicPr>
        <p:blipFill>
          <a:blip r:embed="rId3"/>
          <a:stretch>
            <a:fillRect/>
          </a:stretch>
        </p:blipFill>
        <p:spPr>
          <a:xfrm>
            <a:off x="5043265" y="2739683"/>
            <a:ext cx="3724423" cy="1241474"/>
          </a:xfrm>
          <a:prstGeom prst="rect">
            <a:avLst/>
          </a:prstGeom>
        </p:spPr>
      </p:pic>
    </p:spTree>
    <p:extLst>
      <p:ext uri="{BB962C8B-B14F-4D97-AF65-F5344CB8AC3E}">
        <p14:creationId xmlns:p14="http://schemas.microsoft.com/office/powerpoint/2010/main" val="3850551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タイトル 1"/>
          <p:cNvSpPr>
            <a:spLocks noGrp="1"/>
          </p:cNvSpPr>
          <p:nvPr>
            <p:ph type="title"/>
          </p:nvPr>
        </p:nvSpPr>
        <p:spPr>
          <a:xfrm>
            <a:off x="500063" y="0"/>
            <a:ext cx="8229600" cy="928688"/>
          </a:xfrm>
        </p:spPr>
        <p:txBody>
          <a:bodyPr/>
          <a:lstStyle/>
          <a:p>
            <a:pPr eaLnBrk="1" hangingPunct="1"/>
            <a:r>
              <a:rPr lang="en-US" altLang="ja-JP" dirty="0" smtClean="0"/>
              <a:t>Milestones</a:t>
            </a:r>
            <a:endParaRPr lang="ja-JP" altLang="en-US" dirty="0" smtClean="0"/>
          </a:p>
        </p:txBody>
      </p:sp>
      <p:sp>
        <p:nvSpPr>
          <p:cNvPr id="3" name="コンテンツ プレースホルダ 2"/>
          <p:cNvSpPr>
            <a:spLocks noGrp="1"/>
          </p:cNvSpPr>
          <p:nvPr>
            <p:ph idx="1"/>
          </p:nvPr>
        </p:nvSpPr>
        <p:spPr>
          <a:xfrm>
            <a:off x="285750" y="857232"/>
            <a:ext cx="6230466" cy="6000768"/>
          </a:xfrm>
        </p:spPr>
        <p:txBody>
          <a:bodyPr>
            <a:normAutofit fontScale="92500" lnSpcReduction="10000"/>
          </a:bodyPr>
          <a:lstStyle/>
          <a:p>
            <a:pPr eaLnBrk="1" hangingPunct="1">
              <a:defRPr/>
            </a:pPr>
            <a:r>
              <a:rPr lang="en-US" altLang="ja-JP" dirty="0" smtClean="0"/>
              <a:t>1999: </a:t>
            </a:r>
            <a:r>
              <a:rPr lang="en-US" altLang="ja-JP" dirty="0" err="1" smtClean="0"/>
              <a:t>Nishikawa&amp;Totsuka</a:t>
            </a:r>
            <a:r>
              <a:rPr lang="en-US" altLang="ja-JP" dirty="0" smtClean="0"/>
              <a:t> proposed to measure </a:t>
            </a:r>
            <a:r>
              <a:rPr lang="en-US" altLang="ja-JP" dirty="0" smtClean="0">
                <a:latin typeface="Symbol" pitchFamily="18" charset="2"/>
              </a:rPr>
              <a:t>n</a:t>
            </a:r>
            <a:r>
              <a:rPr lang="en-US" altLang="ja-JP" baseline="-25000" dirty="0" smtClean="0"/>
              <a:t>e</a:t>
            </a:r>
            <a:r>
              <a:rPr lang="en-US" altLang="ja-JP" dirty="0" smtClean="0"/>
              <a:t> appearance as a next critical step toward CP measurement</a:t>
            </a:r>
          </a:p>
          <a:p>
            <a:pPr eaLnBrk="1" hangingPunct="1">
              <a:defRPr/>
            </a:pPr>
            <a:r>
              <a:rPr lang="en-US" altLang="ja-JP" dirty="0" smtClean="0"/>
              <a:t>2000: Letter of Intent</a:t>
            </a:r>
          </a:p>
          <a:p>
            <a:pPr eaLnBrk="1" hangingPunct="1">
              <a:defRPr/>
            </a:pPr>
            <a:r>
              <a:rPr lang="en-US" altLang="ja-JP" dirty="0" smtClean="0"/>
              <a:t>April 2004:</a:t>
            </a:r>
          </a:p>
          <a:p>
            <a:pPr lvl="1" eaLnBrk="1" hangingPunct="1">
              <a:defRPr/>
            </a:pPr>
            <a:r>
              <a:rPr lang="en-US" altLang="ja-JP" dirty="0" smtClean="0"/>
              <a:t>Officially approved by Japanese Government and 5yr Construction started</a:t>
            </a:r>
          </a:p>
          <a:p>
            <a:pPr lvl="1" eaLnBrk="1" hangingPunct="1">
              <a:defRPr/>
            </a:pPr>
            <a:r>
              <a:rPr lang="en-US" altLang="ja-JP" dirty="0" smtClean="0"/>
              <a:t>T2K international collaboration officially formed</a:t>
            </a:r>
          </a:p>
          <a:p>
            <a:pPr lvl="1" eaLnBrk="1" hangingPunct="1">
              <a:defRPr/>
            </a:pPr>
            <a:r>
              <a:rPr lang="en-US" altLang="ja-JP" dirty="0" smtClean="0"/>
              <a:t>Spokesperson: </a:t>
            </a:r>
            <a:r>
              <a:rPr lang="en-US" altLang="ja-JP" dirty="0" err="1" smtClean="0"/>
              <a:t>K.Nishikawa</a:t>
            </a:r>
            <a:endParaRPr lang="en-US" altLang="ja-JP" b="1" dirty="0" smtClean="0">
              <a:solidFill>
                <a:srgbClr val="FF0000"/>
              </a:solidFill>
            </a:endParaRPr>
          </a:p>
          <a:p>
            <a:pPr eaLnBrk="1" hangingPunct="1">
              <a:defRPr/>
            </a:pPr>
            <a:r>
              <a:rPr lang="en-US" altLang="ja-JP" b="1" dirty="0" smtClean="0">
                <a:solidFill>
                  <a:srgbClr val="FF0000"/>
                </a:solidFill>
              </a:rPr>
              <a:t>March 2009: Construction completed as scheduled</a:t>
            </a:r>
            <a:endParaRPr lang="en-US" altLang="ja-JP" dirty="0" smtClean="0"/>
          </a:p>
          <a:p>
            <a:pPr eaLnBrk="1" hangingPunct="1">
              <a:defRPr/>
            </a:pPr>
            <a:r>
              <a:rPr lang="en-US" altLang="ja-JP" dirty="0" smtClean="0"/>
              <a:t>April 23, 2009: First neutrino beam production and commissioning started</a:t>
            </a:r>
            <a:endParaRPr lang="en-US" altLang="ja-JP" b="1" dirty="0" smtClean="0">
              <a:solidFill>
                <a:srgbClr val="FF0000"/>
              </a:solidFill>
            </a:endParaRPr>
          </a:p>
          <a:p>
            <a:pPr eaLnBrk="1" hangingPunct="1">
              <a:defRPr/>
            </a:pPr>
            <a:r>
              <a:rPr lang="en-US" altLang="ja-JP" b="1" dirty="0" smtClean="0">
                <a:solidFill>
                  <a:srgbClr val="FF0000"/>
                </a:solidFill>
              </a:rPr>
              <a:t>January 2010: Data accumulation for oscillation search started!</a:t>
            </a:r>
            <a:endParaRPr lang="en-US" altLang="ja-JP" dirty="0" smtClean="0"/>
          </a:p>
          <a:p>
            <a:pPr eaLnBrk="1" hangingPunct="1">
              <a:defRPr/>
            </a:pPr>
            <a:r>
              <a:rPr lang="en-US" altLang="ja-JP" dirty="0" smtClean="0"/>
              <a:t>Feb. 24, 2010: First T2K Event in Super-</a:t>
            </a:r>
            <a:r>
              <a:rPr lang="en-US" altLang="ja-JP" dirty="0" err="1" smtClean="0"/>
              <a:t>Kamiokande</a:t>
            </a:r>
            <a:r>
              <a:rPr lang="en-US" altLang="ja-JP" dirty="0" smtClean="0"/>
              <a:t>!</a:t>
            </a:r>
          </a:p>
        </p:txBody>
      </p:sp>
      <p:sp>
        <p:nvSpPr>
          <p:cNvPr id="90117" name="スライド番号プレースホルダ 4"/>
          <p:cNvSpPr>
            <a:spLocks noGrp="1"/>
          </p:cNvSpPr>
          <p:nvPr>
            <p:ph type="sldNum" sz="quarter" idx="12"/>
          </p:nvPr>
        </p:nvSpPr>
        <p:spPr/>
        <p:txBody>
          <a:bodyPr/>
          <a:lstStyle/>
          <a:p>
            <a:pPr fontAlgn="base">
              <a:spcBef>
                <a:spcPct val="0"/>
              </a:spcBef>
              <a:spcAft>
                <a:spcPct val="0"/>
              </a:spcAft>
              <a:defRPr/>
            </a:pPr>
            <a:fld id="{85F33E0C-C4BE-4511-9E3E-8E85D50ACFDB}" type="slidenum">
              <a:rPr lang="ja-JP" altLang="en-US" smtClean="0"/>
              <a:pPr fontAlgn="base">
                <a:spcBef>
                  <a:spcPct val="0"/>
                </a:spcBef>
                <a:spcAft>
                  <a:spcPct val="0"/>
                </a:spcAft>
                <a:defRPr/>
              </a:pPr>
              <a:t>29</a:t>
            </a:fld>
            <a:endParaRPr lang="en-US" altLang="ja-JP" smtClean="0"/>
          </a:p>
        </p:txBody>
      </p:sp>
      <p:pic>
        <p:nvPicPr>
          <p:cNvPr id="5" name="Picture 2" descr="DGTotsuka"/>
          <p:cNvPicPr>
            <a:picLocks noChangeAspect="1" noChangeArrowheads="1"/>
          </p:cNvPicPr>
          <p:nvPr/>
        </p:nvPicPr>
        <p:blipFill>
          <a:blip r:embed="rId3" cstate="print"/>
          <a:srcRect/>
          <a:stretch>
            <a:fillRect/>
          </a:stretch>
        </p:blipFill>
        <p:spPr bwMode="auto">
          <a:xfrm>
            <a:off x="6444208" y="548680"/>
            <a:ext cx="2139094" cy="2852936"/>
          </a:xfrm>
          <a:prstGeom prst="rect">
            <a:avLst/>
          </a:prstGeom>
          <a:noFill/>
          <a:ln w="9525">
            <a:noFill/>
            <a:miter lim="800000"/>
            <a:headEnd/>
            <a:tailEnd/>
          </a:ln>
        </p:spPr>
      </p:pic>
      <p:pic>
        <p:nvPicPr>
          <p:cNvPr id="6" name="Picture 4" descr="nisi"/>
          <p:cNvPicPr>
            <a:picLocks noChangeAspect="1" noChangeArrowheads="1"/>
          </p:cNvPicPr>
          <p:nvPr/>
        </p:nvPicPr>
        <p:blipFill>
          <a:blip r:embed="rId4" cstate="print"/>
          <a:srcRect/>
          <a:stretch>
            <a:fillRect/>
          </a:stretch>
        </p:blipFill>
        <p:spPr bwMode="auto">
          <a:xfrm>
            <a:off x="6372200" y="3789040"/>
            <a:ext cx="2483768" cy="2764733"/>
          </a:xfrm>
          <a:prstGeom prst="rect">
            <a:avLst/>
          </a:prstGeom>
          <a:noFill/>
        </p:spPr>
      </p:pic>
      <p:sp>
        <p:nvSpPr>
          <p:cNvPr id="7" name="テキスト ボックス 6"/>
          <p:cNvSpPr txBox="1"/>
          <p:nvPr/>
        </p:nvSpPr>
        <p:spPr bwMode="auto">
          <a:xfrm>
            <a:off x="6588224" y="332656"/>
            <a:ext cx="2366995" cy="369332"/>
          </a:xfrm>
          <a:prstGeom prst="rect">
            <a:avLst/>
          </a:prstGeom>
          <a:solidFill>
            <a:srgbClr val="FFFFCC"/>
          </a:solidFill>
          <a:ln w="9525">
            <a:noFill/>
            <a:miter lim="800000"/>
            <a:headEnd/>
            <a:tailEnd/>
          </a:ln>
          <a:effectLst/>
        </p:spPr>
        <p:txBody>
          <a:bodyPr wrap="none" rtlCol="0">
            <a:spAutoFit/>
          </a:bodyPr>
          <a:lstStyle/>
          <a:p>
            <a:pPr>
              <a:spcBef>
                <a:spcPct val="50000"/>
              </a:spcBef>
            </a:pPr>
            <a:r>
              <a:rPr lang="en-US" altLang="ja-JP" dirty="0" err="1" smtClean="0">
                <a:solidFill>
                  <a:srgbClr val="000000"/>
                </a:solidFill>
                <a:latin typeface="Times New Roman" pitchFamily="18" charset="0"/>
              </a:rPr>
              <a:t>Y.Totsuka</a:t>
            </a:r>
            <a:r>
              <a:rPr lang="en-US" altLang="ja-JP" dirty="0" smtClean="0">
                <a:solidFill>
                  <a:srgbClr val="000000"/>
                </a:solidFill>
                <a:latin typeface="Times New Roman" pitchFamily="18" charset="0"/>
              </a:rPr>
              <a:t> (1942~2008)</a:t>
            </a:r>
            <a:endParaRPr kumimoji="1" lang="ja-JP" altLang="en-US" dirty="0">
              <a:solidFill>
                <a:srgbClr val="000000"/>
              </a:solidFill>
              <a:latin typeface="Times New Roman" pitchFamily="18" charset="0"/>
            </a:endParaRPr>
          </a:p>
        </p:txBody>
      </p:sp>
      <p:sp>
        <p:nvSpPr>
          <p:cNvPr id="8" name="テキスト ボックス 7"/>
          <p:cNvSpPr txBox="1"/>
          <p:nvPr/>
        </p:nvSpPr>
        <p:spPr bwMode="auto">
          <a:xfrm>
            <a:off x="6948264" y="6453336"/>
            <a:ext cx="1396536" cy="369332"/>
          </a:xfrm>
          <a:prstGeom prst="rect">
            <a:avLst/>
          </a:prstGeom>
          <a:solidFill>
            <a:srgbClr val="FFFFCC"/>
          </a:solidFill>
          <a:ln w="9525">
            <a:noFill/>
            <a:miter lim="800000"/>
            <a:headEnd/>
            <a:tailEnd/>
          </a:ln>
          <a:effectLst/>
        </p:spPr>
        <p:txBody>
          <a:bodyPr wrap="none" rtlCol="0">
            <a:spAutoFit/>
          </a:bodyPr>
          <a:lstStyle/>
          <a:p>
            <a:pPr>
              <a:spcBef>
                <a:spcPct val="50000"/>
              </a:spcBef>
            </a:pPr>
            <a:r>
              <a:rPr lang="en-US" altLang="ja-JP" dirty="0" err="1" smtClean="0">
                <a:solidFill>
                  <a:srgbClr val="000000"/>
                </a:solidFill>
                <a:latin typeface="Times New Roman" pitchFamily="18" charset="0"/>
              </a:rPr>
              <a:t>K.Nishikawa</a:t>
            </a:r>
            <a:endParaRPr kumimoji="1" lang="ja-JP" altLang="en-US" dirty="0">
              <a:solidFill>
                <a:srgbClr val="000000"/>
              </a:solidFill>
              <a:latin typeface="Times New Roman" pitchFamily="18" charset="0"/>
            </a:endParaRPr>
          </a:p>
        </p:txBody>
      </p:sp>
      <p:pic>
        <p:nvPicPr>
          <p:cNvPr id="9" name="Picture 4"/>
          <p:cNvPicPr>
            <a:picLocks noChangeAspect="1" noChangeArrowheads="1"/>
          </p:cNvPicPr>
          <p:nvPr/>
        </p:nvPicPr>
        <p:blipFill>
          <a:blip r:embed="rId5" cstate="print"/>
          <a:srcRect/>
          <a:stretch>
            <a:fillRect/>
          </a:stretch>
        </p:blipFill>
        <p:spPr bwMode="auto">
          <a:xfrm>
            <a:off x="8100392" y="3789040"/>
            <a:ext cx="706760" cy="530070"/>
          </a:xfrm>
          <a:prstGeom prst="rect">
            <a:avLst/>
          </a:prstGeom>
          <a:noFill/>
          <a:ln w="9525">
            <a:noFill/>
            <a:miter lim="800000"/>
            <a:headEnd/>
            <a:tailEnd/>
          </a:ln>
        </p:spPr>
      </p:pic>
      <p:pic>
        <p:nvPicPr>
          <p:cNvPr id="10" name="Picture 4"/>
          <p:cNvPicPr>
            <a:picLocks noChangeAspect="1" noChangeArrowheads="1"/>
          </p:cNvPicPr>
          <p:nvPr/>
        </p:nvPicPr>
        <p:blipFill>
          <a:blip r:embed="rId5" cstate="print"/>
          <a:srcRect/>
          <a:stretch>
            <a:fillRect/>
          </a:stretch>
        </p:blipFill>
        <p:spPr bwMode="auto">
          <a:xfrm>
            <a:off x="7956376" y="764704"/>
            <a:ext cx="706760" cy="530070"/>
          </a:xfrm>
          <a:prstGeom prst="rect">
            <a:avLst/>
          </a:prstGeom>
          <a:noFill/>
          <a:ln w="9525">
            <a:noFill/>
            <a:miter lim="800000"/>
            <a:headEnd/>
            <a:tailEnd/>
          </a:ln>
        </p:spPr>
      </p:pic>
    </p:spTree>
    <p:extLst>
      <p:ext uri="{BB962C8B-B14F-4D97-AF65-F5344CB8AC3E}">
        <p14:creationId xmlns:p14="http://schemas.microsoft.com/office/powerpoint/2010/main" val="243275731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a:xfrm>
            <a:off x="395536" y="116632"/>
            <a:ext cx="8229600" cy="777109"/>
          </a:xfrm>
        </p:spPr>
        <p:txBody>
          <a:bodyPr/>
          <a:lstStyle/>
          <a:p>
            <a:r>
              <a:rPr kumimoji="1" lang="en-US" altLang="ja-JP" dirty="0" smtClean="0"/>
              <a:t>Great year for Neutrino</a:t>
            </a:r>
            <a:r>
              <a:rPr lang="en-US" altLang="ja-JP" dirty="0" smtClean="0"/>
              <a:t>(2015)</a:t>
            </a:r>
            <a:endParaRPr kumimoji="1" lang="ja-JP" altLang="en-US" dirty="0"/>
          </a:p>
        </p:txBody>
      </p:sp>
      <p:sp>
        <p:nvSpPr>
          <p:cNvPr id="4" name="スライド番号プレースホルダー 3"/>
          <p:cNvSpPr>
            <a:spLocks noGrp="1"/>
          </p:cNvSpPr>
          <p:nvPr>
            <p:ph type="sldNum" sz="quarter" idx="12"/>
          </p:nvPr>
        </p:nvSpPr>
        <p:spPr/>
        <p:txBody>
          <a:bodyPr/>
          <a:lstStyle/>
          <a:p>
            <a:pPr>
              <a:defRPr/>
            </a:pPr>
            <a:fld id="{7F16FE18-6BB8-4A7E-819B-7E2E6DE09856}" type="slidenum">
              <a:rPr lang="ja-JP" altLang="en-US" smtClean="0">
                <a:solidFill>
                  <a:srgbClr val="2E2E48"/>
                </a:solidFill>
              </a:rPr>
              <a:pPr>
                <a:defRPr/>
              </a:pPr>
              <a:t>3</a:t>
            </a:fld>
            <a:endParaRPr lang="en-US" altLang="ja-JP">
              <a:solidFill>
                <a:srgbClr val="2E2E48"/>
              </a:solidFill>
            </a:endParaRPr>
          </a:p>
        </p:txBody>
      </p:sp>
      <p:pic>
        <p:nvPicPr>
          <p:cNvPr id="9" name="図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853293"/>
            <a:ext cx="4311649" cy="3964350"/>
          </a:xfrm>
          <a:prstGeom prst="rect">
            <a:avLst/>
          </a:prstGeom>
        </p:spPr>
      </p:pic>
      <p:pic>
        <p:nvPicPr>
          <p:cNvPr id="8" name="図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311649" y="1995031"/>
            <a:ext cx="4555671" cy="3680874"/>
          </a:xfrm>
          <a:prstGeom prst="rect">
            <a:avLst/>
          </a:prstGeom>
        </p:spPr>
      </p:pic>
      <p:pic>
        <p:nvPicPr>
          <p:cNvPr id="10" name="図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311649" y="4702628"/>
            <a:ext cx="4742606" cy="1599251"/>
          </a:xfrm>
          <a:prstGeom prst="rect">
            <a:avLst/>
          </a:prstGeom>
        </p:spPr>
      </p:pic>
      <p:pic>
        <p:nvPicPr>
          <p:cNvPr id="11" name="図 10"/>
          <p:cNvPicPr>
            <a:picLocks noChangeAspect="1"/>
          </p:cNvPicPr>
          <p:nvPr/>
        </p:nvPicPr>
        <p:blipFill>
          <a:blip r:embed="rId6"/>
          <a:stretch>
            <a:fillRect/>
          </a:stretch>
        </p:blipFill>
        <p:spPr>
          <a:xfrm>
            <a:off x="4204545" y="1802253"/>
            <a:ext cx="4939455" cy="724920"/>
          </a:xfrm>
          <a:prstGeom prst="rect">
            <a:avLst/>
          </a:prstGeom>
        </p:spPr>
      </p:pic>
      <p:sp>
        <p:nvSpPr>
          <p:cNvPr id="3" name="テキスト ボックス 2"/>
          <p:cNvSpPr txBox="1"/>
          <p:nvPr/>
        </p:nvSpPr>
        <p:spPr>
          <a:xfrm>
            <a:off x="64516" y="1093022"/>
            <a:ext cx="3881191" cy="400110"/>
          </a:xfrm>
          <a:prstGeom prst="rect">
            <a:avLst/>
          </a:prstGeom>
          <a:noFill/>
        </p:spPr>
        <p:txBody>
          <a:bodyPr wrap="none" rtlCol="0">
            <a:spAutoFit/>
          </a:bodyPr>
          <a:lstStyle/>
          <a:p>
            <a:r>
              <a:rPr lang="en-US" altLang="ja-JP" sz="2000" dirty="0" err="1" smtClean="0">
                <a:solidFill>
                  <a:prstClr val="white"/>
                </a:solidFill>
              </a:rPr>
              <a:t>Kajita-san&amp;Art</a:t>
            </a:r>
            <a:r>
              <a:rPr lang="en-US" altLang="ja-JP" sz="2000" dirty="0" smtClean="0">
                <a:solidFill>
                  <a:prstClr val="white"/>
                </a:solidFill>
              </a:rPr>
              <a:t> for Nobel prize!</a:t>
            </a:r>
            <a:endParaRPr lang="ja-JP" altLang="en-US" sz="2000" dirty="0">
              <a:solidFill>
                <a:prstClr val="white"/>
              </a:solidFill>
            </a:endParaRPr>
          </a:p>
        </p:txBody>
      </p:sp>
      <p:sp>
        <p:nvSpPr>
          <p:cNvPr id="5" name="テキスト ボックス 4"/>
          <p:cNvSpPr txBox="1"/>
          <p:nvPr/>
        </p:nvSpPr>
        <p:spPr>
          <a:xfrm>
            <a:off x="64516" y="5904073"/>
            <a:ext cx="4247133" cy="923330"/>
          </a:xfrm>
          <a:prstGeom prst="rect">
            <a:avLst/>
          </a:prstGeom>
          <a:noFill/>
        </p:spPr>
        <p:txBody>
          <a:bodyPr wrap="square" rtlCol="0">
            <a:spAutoFit/>
          </a:bodyPr>
          <a:lstStyle/>
          <a:p>
            <a:r>
              <a:rPr lang="en-US" altLang="ja-JP" dirty="0" err="1" smtClean="0">
                <a:solidFill>
                  <a:prstClr val="white"/>
                </a:solidFill>
              </a:rPr>
              <a:t>Kajita</a:t>
            </a:r>
            <a:r>
              <a:rPr lang="en-US" altLang="ja-JP" dirty="0" smtClean="0">
                <a:solidFill>
                  <a:prstClr val="white"/>
                </a:solidFill>
              </a:rPr>
              <a:t>-san is T2K collaborator</a:t>
            </a:r>
          </a:p>
          <a:p>
            <a:r>
              <a:rPr lang="en-US" altLang="ja-JP" dirty="0" smtClean="0">
                <a:solidFill>
                  <a:prstClr val="white"/>
                </a:solidFill>
              </a:rPr>
              <a:t>Some J-PARC nu members are co-authors</a:t>
            </a:r>
            <a:endParaRPr lang="ja-JP" altLang="en-US" dirty="0">
              <a:solidFill>
                <a:prstClr val="white"/>
              </a:solidFill>
            </a:endParaRPr>
          </a:p>
        </p:txBody>
      </p:sp>
      <p:sp>
        <p:nvSpPr>
          <p:cNvPr id="12" name="テキスト ボックス 11"/>
          <p:cNvSpPr txBox="1"/>
          <p:nvPr/>
        </p:nvSpPr>
        <p:spPr>
          <a:xfrm>
            <a:off x="4311649" y="3841021"/>
            <a:ext cx="3021981" cy="523220"/>
          </a:xfrm>
          <a:prstGeom prst="rect">
            <a:avLst/>
          </a:prstGeom>
          <a:noFill/>
        </p:spPr>
        <p:txBody>
          <a:bodyPr wrap="none" rtlCol="0">
            <a:spAutoFit/>
          </a:bodyPr>
          <a:lstStyle/>
          <a:p>
            <a:r>
              <a:rPr lang="en-US" altLang="ja-JP" sz="1400" b="1" dirty="0" smtClean="0">
                <a:solidFill>
                  <a:srgbClr val="FFFF00"/>
                </a:solidFill>
              </a:rPr>
              <a:t>Nishikawa-san(founding spokes)</a:t>
            </a:r>
          </a:p>
          <a:p>
            <a:r>
              <a:rPr lang="en-US" altLang="ja-JP" sz="1400" b="1" dirty="0" smtClean="0">
                <a:solidFill>
                  <a:srgbClr val="FFFF00"/>
                </a:solidFill>
              </a:rPr>
              <a:t>K2K/T2K</a:t>
            </a:r>
            <a:endParaRPr lang="ja-JP" altLang="en-US" sz="1400" b="1" dirty="0">
              <a:solidFill>
                <a:srgbClr val="FFFF00"/>
              </a:solidFill>
            </a:endParaRPr>
          </a:p>
        </p:txBody>
      </p:sp>
      <p:sp>
        <p:nvSpPr>
          <p:cNvPr id="13" name="テキスト ボックス 12"/>
          <p:cNvSpPr txBox="1"/>
          <p:nvPr/>
        </p:nvSpPr>
        <p:spPr>
          <a:xfrm>
            <a:off x="4572000" y="1111907"/>
            <a:ext cx="4211409" cy="646331"/>
          </a:xfrm>
          <a:prstGeom prst="rect">
            <a:avLst/>
          </a:prstGeom>
          <a:noFill/>
        </p:spPr>
        <p:txBody>
          <a:bodyPr wrap="none" rtlCol="0">
            <a:spAutoFit/>
          </a:bodyPr>
          <a:lstStyle/>
          <a:p>
            <a:r>
              <a:rPr lang="en-US" altLang="ja-JP" dirty="0" smtClean="0">
                <a:solidFill>
                  <a:prstClr val="white"/>
                </a:solidFill>
              </a:rPr>
              <a:t>Breakthrough prize to Nishikawa-san</a:t>
            </a:r>
          </a:p>
          <a:p>
            <a:r>
              <a:rPr lang="en-US" altLang="ja-JP" dirty="0" smtClean="0">
                <a:solidFill>
                  <a:prstClr val="white"/>
                </a:solidFill>
              </a:rPr>
              <a:t>&amp; K2K/T2K with 4 other nu </a:t>
            </a:r>
            <a:r>
              <a:rPr lang="en-US" altLang="ja-JP" dirty="0" err="1" smtClean="0">
                <a:solidFill>
                  <a:prstClr val="white"/>
                </a:solidFill>
              </a:rPr>
              <a:t>exp’s</a:t>
            </a:r>
            <a:r>
              <a:rPr lang="en-US" altLang="ja-JP" dirty="0" smtClean="0">
                <a:solidFill>
                  <a:prstClr val="white"/>
                </a:solidFill>
              </a:rPr>
              <a:t> </a:t>
            </a:r>
            <a:endParaRPr lang="ja-JP" altLang="en-US" dirty="0">
              <a:solidFill>
                <a:prstClr val="white"/>
              </a:solidFill>
            </a:endParaRPr>
          </a:p>
        </p:txBody>
      </p:sp>
    </p:spTree>
    <p:extLst>
      <p:ext uri="{BB962C8B-B14F-4D97-AF65-F5344CB8AC3E}">
        <p14:creationId xmlns:p14="http://schemas.microsoft.com/office/powerpoint/2010/main" val="197340759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descr="DSC_1308m.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770713"/>
            <a:ext cx="9144000" cy="4896787"/>
          </a:xfrm>
          <a:prstGeom prst="rect">
            <a:avLst/>
          </a:prstGeom>
        </p:spPr>
      </p:pic>
      <p:sp>
        <p:nvSpPr>
          <p:cNvPr id="2" name="Title 1"/>
          <p:cNvSpPr>
            <a:spLocks noGrp="1"/>
          </p:cNvSpPr>
          <p:nvPr>
            <p:ph type="title"/>
          </p:nvPr>
        </p:nvSpPr>
        <p:spPr>
          <a:xfrm>
            <a:off x="170656" y="67136"/>
            <a:ext cx="8085138" cy="514350"/>
          </a:xfrm>
        </p:spPr>
        <p:txBody>
          <a:bodyPr/>
          <a:lstStyle/>
          <a:p>
            <a:pPr>
              <a:defRPr/>
            </a:pPr>
            <a:r>
              <a:rPr lang="en-US" sz="2800" dirty="0"/>
              <a:t>The T2K Collaboration</a:t>
            </a:r>
            <a:br>
              <a:rPr lang="en-US" sz="2800" dirty="0"/>
            </a:br>
            <a:r>
              <a:rPr lang="en-US" sz="2800" dirty="0"/>
              <a:t>(~500 members, </a:t>
            </a:r>
            <a:r>
              <a:rPr lang="en-US" sz="2800" dirty="0" smtClean="0"/>
              <a:t>60 </a:t>
            </a:r>
            <a:r>
              <a:rPr lang="en-US" sz="2800" dirty="0"/>
              <a:t>institutions, 11 countries)</a:t>
            </a:r>
          </a:p>
        </p:txBody>
      </p:sp>
      <p:pic>
        <p:nvPicPr>
          <p:cNvPr id="33795" name="Picture 4" descr="Flag_Ca"/>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04801" y="1066801"/>
            <a:ext cx="982663" cy="496888"/>
          </a:xfrm>
          <a:prstGeom prst="rect">
            <a:avLst/>
          </a:prstGeom>
          <a:noFill/>
          <a:ln w="9525">
            <a:noFill/>
            <a:miter lim="800000"/>
            <a:headEnd/>
            <a:tailEnd/>
          </a:ln>
        </p:spPr>
      </p:pic>
      <p:pic>
        <p:nvPicPr>
          <p:cNvPr id="33796" name="Picture 5" descr="Flag_F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276351" y="1066801"/>
            <a:ext cx="738188" cy="496888"/>
          </a:xfrm>
          <a:prstGeom prst="rect">
            <a:avLst/>
          </a:prstGeom>
          <a:noFill/>
          <a:ln w="9525">
            <a:noFill/>
            <a:miter lim="800000"/>
            <a:headEnd/>
            <a:tailEnd/>
          </a:ln>
        </p:spPr>
      </p:pic>
      <p:pic>
        <p:nvPicPr>
          <p:cNvPr id="33797" name="Picture 6" descr="Flag_D"/>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997076" y="1066801"/>
            <a:ext cx="819150" cy="496888"/>
          </a:xfrm>
          <a:prstGeom prst="rect">
            <a:avLst/>
          </a:prstGeom>
          <a:noFill/>
          <a:ln w="9525">
            <a:noFill/>
            <a:miter lim="800000"/>
            <a:headEnd/>
            <a:tailEnd/>
          </a:ln>
        </p:spPr>
      </p:pic>
      <p:pic>
        <p:nvPicPr>
          <p:cNvPr id="33798" name="Picture 7" descr="Flag_I"/>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2789239" y="1066801"/>
            <a:ext cx="738187" cy="496888"/>
          </a:xfrm>
          <a:prstGeom prst="rect">
            <a:avLst/>
          </a:prstGeom>
          <a:noFill/>
          <a:ln w="9525">
            <a:noFill/>
            <a:miter lim="800000"/>
            <a:headEnd/>
            <a:tailEnd/>
          </a:ln>
        </p:spPr>
      </p:pic>
      <p:pic>
        <p:nvPicPr>
          <p:cNvPr id="33799" name="Picture 8" descr="Flag_J"/>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508375" y="1066801"/>
            <a:ext cx="704850" cy="496888"/>
          </a:xfrm>
          <a:prstGeom prst="rect">
            <a:avLst/>
          </a:prstGeom>
          <a:noFill/>
          <a:ln w="9525">
            <a:noFill/>
            <a:miter lim="800000"/>
            <a:headEnd/>
            <a:tailEnd/>
          </a:ln>
        </p:spPr>
      </p:pic>
      <p:pic>
        <p:nvPicPr>
          <p:cNvPr id="33800" name="Picture 9" descr="Flag_Ru"/>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4908550" y="1066801"/>
            <a:ext cx="738188" cy="496888"/>
          </a:xfrm>
          <a:prstGeom prst="rect">
            <a:avLst/>
          </a:prstGeom>
          <a:noFill/>
          <a:ln w="9525">
            <a:noFill/>
            <a:miter lim="800000"/>
            <a:headEnd/>
            <a:tailEnd/>
          </a:ln>
        </p:spPr>
      </p:pic>
      <p:pic>
        <p:nvPicPr>
          <p:cNvPr id="33802" name="Picture 11" descr="Flag_Sp"/>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5646738" y="1066801"/>
            <a:ext cx="741362" cy="496888"/>
          </a:xfrm>
          <a:prstGeom prst="rect">
            <a:avLst/>
          </a:prstGeom>
          <a:noFill/>
          <a:ln w="9525">
            <a:noFill/>
            <a:miter lim="800000"/>
            <a:headEnd/>
            <a:tailEnd/>
          </a:ln>
        </p:spPr>
      </p:pic>
      <p:pic>
        <p:nvPicPr>
          <p:cNvPr id="33803" name="Picture 12" descr="Flag_Po"/>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4156075" y="1066801"/>
            <a:ext cx="784225" cy="492125"/>
          </a:xfrm>
          <a:prstGeom prst="rect">
            <a:avLst/>
          </a:prstGeom>
          <a:noFill/>
          <a:ln w="9525">
            <a:noFill/>
            <a:miter lim="800000"/>
            <a:headEnd/>
            <a:tailEnd/>
          </a:ln>
        </p:spPr>
      </p:pic>
      <p:pic>
        <p:nvPicPr>
          <p:cNvPr id="33804" name="Picture 13" descr="Flag_CH"/>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6388100" y="1066801"/>
            <a:ext cx="496888" cy="496888"/>
          </a:xfrm>
          <a:prstGeom prst="rect">
            <a:avLst/>
          </a:prstGeom>
          <a:noFill/>
          <a:ln w="9525">
            <a:noFill/>
            <a:miter lim="800000"/>
            <a:headEnd/>
            <a:tailEnd/>
          </a:ln>
        </p:spPr>
      </p:pic>
      <p:pic>
        <p:nvPicPr>
          <p:cNvPr id="33805" name="Picture 14" descr="Flag_UK"/>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6892925" y="1066801"/>
            <a:ext cx="985838" cy="496888"/>
          </a:xfrm>
          <a:prstGeom prst="rect">
            <a:avLst/>
          </a:prstGeom>
          <a:noFill/>
          <a:ln w="9525">
            <a:noFill/>
            <a:miter lim="800000"/>
            <a:headEnd/>
            <a:tailEnd/>
          </a:ln>
        </p:spPr>
      </p:pic>
      <p:pic>
        <p:nvPicPr>
          <p:cNvPr id="33806" name="Picture 15" descr="Flag_US"/>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7827964" y="1066801"/>
            <a:ext cx="935037" cy="495300"/>
          </a:xfrm>
          <a:prstGeom prst="rect">
            <a:avLst/>
          </a:prstGeom>
          <a:noFill/>
          <a:ln w="9525">
            <a:noFill/>
            <a:miter lim="800000"/>
            <a:headEnd/>
            <a:tailEnd/>
          </a:ln>
        </p:spPr>
      </p:pic>
      <p:sp>
        <p:nvSpPr>
          <p:cNvPr id="3" name="スライド番号プレースホルダー 2"/>
          <p:cNvSpPr>
            <a:spLocks noGrp="1"/>
          </p:cNvSpPr>
          <p:nvPr>
            <p:ph type="sldNum" sz="quarter" idx="12"/>
          </p:nvPr>
        </p:nvSpPr>
        <p:spPr/>
        <p:txBody>
          <a:bodyPr/>
          <a:lstStyle/>
          <a:p>
            <a:pPr>
              <a:defRPr/>
            </a:pPr>
            <a:fld id="{3D919A84-48AE-4BE4-9BA8-11D3FC5A3D00}" type="slidenum">
              <a:rPr lang="en-US" altLang="ja-JP" smtClean="0">
                <a:solidFill>
                  <a:prstClr val="white">
                    <a:tint val="75000"/>
                  </a:prstClr>
                </a:solidFill>
              </a:rPr>
              <a:pPr>
                <a:defRPr/>
              </a:pPr>
              <a:t>30</a:t>
            </a:fld>
            <a:endParaRPr lang="en-US" altLang="ja-JP" dirty="0">
              <a:solidFill>
                <a:prstClr val="white">
                  <a:tint val="75000"/>
                </a:prstClr>
              </a:solidFill>
            </a:endParaRPr>
          </a:p>
        </p:txBody>
      </p:sp>
      <p:sp>
        <p:nvSpPr>
          <p:cNvPr id="4" name="正方形/長方形 3"/>
          <p:cNvSpPr/>
          <p:nvPr/>
        </p:nvSpPr>
        <p:spPr>
          <a:xfrm>
            <a:off x="0" y="1778807"/>
            <a:ext cx="9144000" cy="4791856"/>
          </a:xfrm>
          <a:prstGeom prst="rect">
            <a:avLst/>
          </a:prstGeom>
          <a:solidFill>
            <a:srgbClr val="00808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5" name="Rectangle 3"/>
          <p:cNvSpPr txBox="1">
            <a:spLocks noChangeArrowheads="1"/>
          </p:cNvSpPr>
          <p:nvPr/>
        </p:nvSpPr>
        <p:spPr bwMode="auto">
          <a:xfrm>
            <a:off x="241300" y="1657350"/>
            <a:ext cx="1511300" cy="4895850"/>
          </a:xfrm>
          <a:prstGeom prst="rect">
            <a:avLst/>
          </a:prstGeom>
          <a:noFill/>
          <a:ln w="9525">
            <a:noFill/>
            <a:miter lim="800000"/>
            <a:headEnd/>
            <a:tailEnd/>
          </a:ln>
        </p:spPr>
        <p:txBody>
          <a:bodyPr lIns="91425" tIns="45713" rIns="91425" bIns="45713">
            <a:prstTxWarp prst="textNoShape">
              <a:avLst/>
            </a:prstTxWarp>
          </a:bodyPr>
          <a:lstStyle/>
          <a:p>
            <a:pPr marL="341295" indent="-341295" defTabSz="914353" fontAlgn="base">
              <a:spcBef>
                <a:spcPct val="20000"/>
              </a:spcBef>
              <a:spcAft>
                <a:spcPct val="0"/>
              </a:spcAft>
              <a:defRPr/>
            </a:pPr>
            <a:r>
              <a:rPr kumimoji="0" lang="en-GB" altLang="ja-JP" sz="1600" b="1" kern="0" dirty="0">
                <a:solidFill>
                  <a:srgbClr val="FFFF00"/>
                </a:solidFill>
                <a:cs typeface="ＭＳ Ｐゴシック" pitchFamily="-112" charset="-128"/>
              </a:rPr>
              <a:t>Canada</a:t>
            </a:r>
          </a:p>
          <a:p>
            <a:pPr marL="341295" indent="-341295" defTabSz="914353" fontAlgn="base">
              <a:spcBef>
                <a:spcPct val="20000"/>
              </a:spcBef>
              <a:spcAft>
                <a:spcPct val="0"/>
              </a:spcAft>
              <a:defRPr/>
            </a:pPr>
            <a:r>
              <a:rPr kumimoji="0" lang="en-GB" altLang="ja-JP" sz="1600" kern="0" dirty="0">
                <a:solidFill>
                  <a:prstClr val="white"/>
                </a:solidFill>
                <a:cs typeface="ＭＳ Ｐゴシック" pitchFamily="-112" charset="-128"/>
              </a:rPr>
              <a:t>TRIUMF</a:t>
            </a:r>
          </a:p>
          <a:p>
            <a:pPr marL="341295" indent="-341295" defTabSz="914353" fontAlgn="base">
              <a:spcBef>
                <a:spcPct val="20000"/>
              </a:spcBef>
              <a:spcAft>
                <a:spcPct val="0"/>
              </a:spcAft>
              <a:defRPr/>
            </a:pPr>
            <a:r>
              <a:rPr kumimoji="0" lang="en-GB" altLang="ja-JP" sz="1600" kern="0" dirty="0">
                <a:solidFill>
                  <a:prstClr val="white"/>
                </a:solidFill>
                <a:cs typeface="ＭＳ Ｐゴシック" pitchFamily="-112" charset="-128"/>
              </a:rPr>
              <a:t>U. Alberta</a:t>
            </a:r>
          </a:p>
          <a:p>
            <a:pPr marL="341295" indent="-341295" defTabSz="914353" fontAlgn="base">
              <a:spcBef>
                <a:spcPct val="20000"/>
              </a:spcBef>
              <a:spcAft>
                <a:spcPct val="0"/>
              </a:spcAft>
              <a:defRPr/>
            </a:pPr>
            <a:r>
              <a:rPr kumimoji="0" lang="en-GB" altLang="ja-JP" sz="1600" kern="0" dirty="0">
                <a:solidFill>
                  <a:prstClr val="white"/>
                </a:solidFill>
                <a:cs typeface="ＭＳ Ｐゴシック" pitchFamily="-112" charset="-128"/>
              </a:rPr>
              <a:t>U. B. Columbia</a:t>
            </a:r>
          </a:p>
          <a:p>
            <a:pPr marL="341295" indent="-341295" defTabSz="914353" fontAlgn="base">
              <a:spcBef>
                <a:spcPct val="20000"/>
              </a:spcBef>
              <a:spcAft>
                <a:spcPct val="0"/>
              </a:spcAft>
              <a:defRPr/>
            </a:pPr>
            <a:r>
              <a:rPr kumimoji="0" lang="en-GB" altLang="ja-JP" sz="1600" kern="0" dirty="0">
                <a:solidFill>
                  <a:prstClr val="white"/>
                </a:solidFill>
                <a:cs typeface="ＭＳ Ｐゴシック" pitchFamily="-112" charset="-128"/>
              </a:rPr>
              <a:t>U. Regina</a:t>
            </a:r>
          </a:p>
          <a:p>
            <a:pPr marL="341295" indent="-341295" defTabSz="914353" fontAlgn="base">
              <a:spcBef>
                <a:spcPct val="20000"/>
              </a:spcBef>
              <a:spcAft>
                <a:spcPct val="0"/>
              </a:spcAft>
              <a:defRPr/>
            </a:pPr>
            <a:r>
              <a:rPr kumimoji="0" lang="en-GB" altLang="ja-JP" sz="1600" kern="0" dirty="0">
                <a:solidFill>
                  <a:prstClr val="white"/>
                </a:solidFill>
                <a:cs typeface="ＭＳ Ｐゴシック" pitchFamily="-112" charset="-128"/>
              </a:rPr>
              <a:t>U. Toronto</a:t>
            </a:r>
          </a:p>
          <a:p>
            <a:pPr marL="341295" indent="-341295" defTabSz="914353" fontAlgn="base">
              <a:spcBef>
                <a:spcPct val="20000"/>
              </a:spcBef>
              <a:spcAft>
                <a:spcPct val="0"/>
              </a:spcAft>
              <a:defRPr/>
            </a:pPr>
            <a:r>
              <a:rPr kumimoji="0" lang="en-GB" altLang="ja-JP" sz="1600" kern="0" dirty="0">
                <a:solidFill>
                  <a:prstClr val="white"/>
                </a:solidFill>
                <a:cs typeface="ＭＳ Ｐゴシック" pitchFamily="-112" charset="-128"/>
              </a:rPr>
              <a:t>U. Victoria</a:t>
            </a:r>
          </a:p>
          <a:p>
            <a:pPr marL="341295" indent="-341295" defTabSz="914353" fontAlgn="base">
              <a:spcBef>
                <a:spcPct val="20000"/>
              </a:spcBef>
              <a:spcAft>
                <a:spcPct val="0"/>
              </a:spcAft>
              <a:defRPr/>
            </a:pPr>
            <a:r>
              <a:rPr kumimoji="0" lang="en-GB" altLang="ja-JP" sz="1600" kern="0" dirty="0">
                <a:solidFill>
                  <a:prstClr val="white"/>
                </a:solidFill>
                <a:cs typeface="ＭＳ Ｐゴシック" pitchFamily="-112" charset="-128"/>
              </a:rPr>
              <a:t>U. Winnipeg</a:t>
            </a:r>
          </a:p>
          <a:p>
            <a:pPr marL="341295" indent="-341295" defTabSz="914353" fontAlgn="base">
              <a:spcBef>
                <a:spcPct val="20000"/>
              </a:spcBef>
              <a:spcAft>
                <a:spcPct val="0"/>
              </a:spcAft>
              <a:defRPr/>
            </a:pPr>
            <a:r>
              <a:rPr kumimoji="0" lang="en-GB" altLang="ja-JP" sz="1600" kern="0" dirty="0">
                <a:solidFill>
                  <a:prstClr val="white"/>
                </a:solidFill>
                <a:cs typeface="ＭＳ Ｐゴシック" pitchFamily="-112" charset="-128"/>
              </a:rPr>
              <a:t>York U.</a:t>
            </a:r>
          </a:p>
          <a:p>
            <a:pPr marL="341295" indent="-341295" defTabSz="914353" fontAlgn="base">
              <a:spcBef>
                <a:spcPct val="20000"/>
              </a:spcBef>
              <a:spcAft>
                <a:spcPct val="0"/>
              </a:spcAft>
              <a:defRPr/>
            </a:pPr>
            <a:r>
              <a:rPr kumimoji="0" lang="en-GB" altLang="ja-JP" sz="1600" b="1" kern="0" dirty="0">
                <a:solidFill>
                  <a:srgbClr val="FFFF00"/>
                </a:solidFill>
                <a:cs typeface="ＭＳ Ｐゴシック" pitchFamily="-112" charset="-128"/>
              </a:rPr>
              <a:t>France</a:t>
            </a:r>
          </a:p>
          <a:p>
            <a:pPr marL="341295" indent="-341295" defTabSz="914353" fontAlgn="base">
              <a:spcBef>
                <a:spcPct val="20000"/>
              </a:spcBef>
              <a:spcAft>
                <a:spcPct val="0"/>
              </a:spcAft>
              <a:defRPr/>
            </a:pPr>
            <a:r>
              <a:rPr kumimoji="0" lang="en-GB" altLang="ja-JP" sz="1600" kern="0" dirty="0">
                <a:solidFill>
                  <a:prstClr val="white"/>
                </a:solidFill>
                <a:cs typeface="ＭＳ Ｐゴシック" pitchFamily="-112" charset="-128"/>
              </a:rPr>
              <a:t>CEA </a:t>
            </a:r>
            <a:r>
              <a:rPr kumimoji="0" lang="en-GB" altLang="ja-JP" sz="1600" kern="0" dirty="0" err="1">
                <a:solidFill>
                  <a:prstClr val="white"/>
                </a:solidFill>
                <a:cs typeface="ＭＳ Ｐゴシック" pitchFamily="-112" charset="-128"/>
              </a:rPr>
              <a:t>Saclay</a:t>
            </a:r>
            <a:endParaRPr kumimoji="0" lang="en-GB" altLang="ja-JP" sz="1600" kern="0" dirty="0">
              <a:solidFill>
                <a:prstClr val="white"/>
              </a:solidFill>
              <a:cs typeface="ＭＳ Ｐゴシック" pitchFamily="-112" charset="-128"/>
            </a:endParaRPr>
          </a:p>
          <a:p>
            <a:pPr marL="341295" indent="-341295" defTabSz="914353" fontAlgn="base">
              <a:spcBef>
                <a:spcPct val="20000"/>
              </a:spcBef>
              <a:spcAft>
                <a:spcPct val="0"/>
              </a:spcAft>
              <a:defRPr/>
            </a:pPr>
            <a:r>
              <a:rPr kumimoji="0" lang="en-GB" altLang="ja-JP" sz="1600" kern="0" dirty="0">
                <a:solidFill>
                  <a:prstClr val="white"/>
                </a:solidFill>
                <a:cs typeface="ＭＳ Ｐゴシック" pitchFamily="-112" charset="-128"/>
              </a:rPr>
              <a:t>IPN Lyon</a:t>
            </a:r>
          </a:p>
          <a:p>
            <a:pPr marL="341295" indent="-341295" defTabSz="914353" fontAlgn="base">
              <a:spcBef>
                <a:spcPct val="20000"/>
              </a:spcBef>
              <a:spcAft>
                <a:spcPct val="0"/>
              </a:spcAft>
              <a:defRPr/>
            </a:pPr>
            <a:r>
              <a:rPr kumimoji="0" lang="en-GB" altLang="ja-JP" sz="1600" kern="0" dirty="0">
                <a:solidFill>
                  <a:prstClr val="white"/>
                </a:solidFill>
                <a:cs typeface="ＭＳ Ｐゴシック" pitchFamily="-112" charset="-128"/>
              </a:rPr>
              <a:t>LLR E. Poly.</a:t>
            </a:r>
          </a:p>
          <a:p>
            <a:pPr marL="341295" indent="-341295" defTabSz="914353" fontAlgn="base">
              <a:spcBef>
                <a:spcPct val="20000"/>
              </a:spcBef>
              <a:spcAft>
                <a:spcPct val="0"/>
              </a:spcAft>
              <a:defRPr/>
            </a:pPr>
            <a:r>
              <a:rPr kumimoji="0" lang="en-GB" altLang="ja-JP" sz="1600" kern="0" dirty="0">
                <a:solidFill>
                  <a:prstClr val="white"/>
                </a:solidFill>
                <a:cs typeface="ＭＳ Ｐゴシック" pitchFamily="-112" charset="-128"/>
              </a:rPr>
              <a:t>LPNHE Paris</a:t>
            </a:r>
          </a:p>
          <a:p>
            <a:pPr marL="341295" indent="-341295" defTabSz="914353" fontAlgn="base">
              <a:spcBef>
                <a:spcPct val="20000"/>
              </a:spcBef>
              <a:spcAft>
                <a:spcPct val="0"/>
              </a:spcAft>
              <a:defRPr/>
            </a:pPr>
            <a:r>
              <a:rPr kumimoji="0" lang="en-GB" altLang="ja-JP" sz="1400" b="1" kern="0" dirty="0">
                <a:solidFill>
                  <a:srgbClr val="FFFF00"/>
                </a:solidFill>
                <a:cs typeface="ＭＳ Ｐゴシック" pitchFamily="-112" charset="-128"/>
              </a:rPr>
              <a:t>Germany</a:t>
            </a:r>
          </a:p>
          <a:p>
            <a:pPr marL="341295" indent="-341295" defTabSz="914353" fontAlgn="base">
              <a:spcBef>
                <a:spcPct val="20000"/>
              </a:spcBef>
              <a:spcAft>
                <a:spcPct val="0"/>
              </a:spcAft>
              <a:defRPr/>
            </a:pPr>
            <a:r>
              <a:rPr kumimoji="0" lang="en-GB" altLang="ja-JP" sz="1400" kern="0" dirty="0">
                <a:solidFill>
                  <a:prstClr val="white"/>
                </a:solidFill>
                <a:cs typeface="ＭＳ Ｐゴシック" pitchFamily="-112" charset="-128"/>
              </a:rPr>
              <a:t>U. Aachen</a:t>
            </a:r>
            <a:endParaRPr kumimoji="0" lang="en-GB" altLang="ja-JP" sz="1400" b="1" dirty="0">
              <a:solidFill>
                <a:prstClr val="white"/>
              </a:solidFill>
              <a:ea typeface="Arial" pitchFamily="-65" charset="0"/>
              <a:cs typeface="Arial" pitchFamily="-65" charset="0"/>
            </a:endParaRPr>
          </a:p>
          <a:p>
            <a:pPr marL="341295" indent="-341295" defTabSz="914353" fontAlgn="base">
              <a:spcBef>
                <a:spcPct val="20000"/>
              </a:spcBef>
              <a:spcAft>
                <a:spcPct val="0"/>
              </a:spcAft>
              <a:defRPr/>
            </a:pPr>
            <a:endParaRPr kumimoji="0" lang="en-GB" altLang="ja-JP" sz="1400" kern="0" dirty="0">
              <a:solidFill>
                <a:prstClr val="white"/>
              </a:solidFill>
              <a:cs typeface="ＭＳ Ｐゴシック" pitchFamily="-112" charset="-128"/>
            </a:endParaRPr>
          </a:p>
        </p:txBody>
      </p:sp>
      <p:sp>
        <p:nvSpPr>
          <p:cNvPr id="33808" name="Rectangle 18"/>
          <p:cNvSpPr>
            <a:spLocks noChangeArrowheads="1"/>
          </p:cNvSpPr>
          <p:nvPr/>
        </p:nvSpPr>
        <p:spPr bwMode="auto">
          <a:xfrm>
            <a:off x="1717675" y="1639887"/>
            <a:ext cx="2016125" cy="4608513"/>
          </a:xfrm>
          <a:prstGeom prst="rect">
            <a:avLst/>
          </a:prstGeom>
          <a:noFill/>
          <a:ln w="9525">
            <a:noFill/>
            <a:miter lim="800000"/>
            <a:headEnd/>
            <a:tailEnd/>
          </a:ln>
        </p:spPr>
        <p:txBody>
          <a:bodyPr lIns="91425" tIns="45713" rIns="91425" bIns="45713">
            <a:prstTxWarp prst="textNoShape">
              <a:avLst/>
            </a:prstTxWarp>
          </a:bodyPr>
          <a:lstStyle/>
          <a:p>
            <a:pPr marL="607982" indent="-607982" defTabSz="912767" eaLnBrk="0" fontAlgn="base" hangingPunct="0">
              <a:lnSpc>
                <a:spcPct val="90000"/>
              </a:lnSpc>
              <a:spcBef>
                <a:spcPct val="20000"/>
              </a:spcBef>
              <a:spcAft>
                <a:spcPct val="0"/>
              </a:spcAft>
            </a:pPr>
            <a:r>
              <a:rPr kumimoji="0" lang="en-GB" altLang="ja-JP" sz="1600" b="1" dirty="0" smtClean="0">
                <a:solidFill>
                  <a:srgbClr val="FFFF00"/>
                </a:solidFill>
                <a:ea typeface="Arial" pitchFamily="-65" charset="0"/>
                <a:cs typeface="Arial" pitchFamily="-65" charset="0"/>
              </a:rPr>
              <a:t>Italy</a:t>
            </a:r>
            <a:endParaRPr kumimoji="0" lang="en-GB" altLang="ja-JP" sz="1600" b="1" dirty="0">
              <a:solidFill>
                <a:srgbClr val="FFFF00"/>
              </a:solidFill>
              <a:ea typeface="Arial" pitchFamily="-65" charset="0"/>
              <a:cs typeface="Arial" pitchFamily="-65" charset="0"/>
            </a:endParaRPr>
          </a:p>
          <a:p>
            <a:pPr marL="607982" indent="-607982" defTabSz="912767" eaLnBrk="0" fontAlgn="base" hangingPunct="0">
              <a:lnSpc>
                <a:spcPct val="90000"/>
              </a:lnSpc>
              <a:spcBef>
                <a:spcPct val="20000"/>
              </a:spcBef>
              <a:spcAft>
                <a:spcPct val="0"/>
              </a:spcAft>
            </a:pPr>
            <a:r>
              <a:rPr kumimoji="0" lang="en-GB" altLang="ja-JP" sz="1600" dirty="0">
                <a:solidFill>
                  <a:prstClr val="white"/>
                </a:solidFill>
                <a:ea typeface="Arial" pitchFamily="-65" charset="0"/>
                <a:cs typeface="Arial" pitchFamily="-65" charset="0"/>
              </a:rPr>
              <a:t>INFN, U. Bari</a:t>
            </a:r>
            <a:endParaRPr kumimoji="0" lang="en-GB" altLang="ja-JP" sz="1600" b="1" dirty="0">
              <a:solidFill>
                <a:prstClr val="white"/>
              </a:solidFill>
              <a:ea typeface="Arial" pitchFamily="-65" charset="0"/>
              <a:cs typeface="Arial" pitchFamily="-65" charset="0"/>
            </a:endParaRPr>
          </a:p>
          <a:p>
            <a:pPr marL="607982" indent="-607982" defTabSz="912767" eaLnBrk="0" fontAlgn="base" hangingPunct="0">
              <a:lnSpc>
                <a:spcPct val="90000"/>
              </a:lnSpc>
              <a:spcBef>
                <a:spcPct val="20000"/>
              </a:spcBef>
              <a:spcAft>
                <a:spcPct val="0"/>
              </a:spcAft>
            </a:pPr>
            <a:r>
              <a:rPr kumimoji="0" lang="en-GB" altLang="ja-JP" sz="1600" dirty="0">
                <a:solidFill>
                  <a:prstClr val="white"/>
                </a:solidFill>
                <a:ea typeface="Arial" pitchFamily="-65" charset="0"/>
                <a:cs typeface="Arial" pitchFamily="-65" charset="0"/>
              </a:rPr>
              <a:t>INFN, U. Napoli</a:t>
            </a:r>
          </a:p>
          <a:p>
            <a:pPr marL="607982" indent="-607982" defTabSz="912767" eaLnBrk="0" fontAlgn="base" hangingPunct="0">
              <a:lnSpc>
                <a:spcPct val="90000"/>
              </a:lnSpc>
              <a:spcBef>
                <a:spcPct val="20000"/>
              </a:spcBef>
              <a:spcAft>
                <a:spcPct val="0"/>
              </a:spcAft>
            </a:pPr>
            <a:r>
              <a:rPr kumimoji="0" lang="en-GB" altLang="ja-JP" sz="1600" dirty="0">
                <a:solidFill>
                  <a:prstClr val="white"/>
                </a:solidFill>
                <a:ea typeface="Arial" pitchFamily="-65" charset="0"/>
                <a:cs typeface="Arial" pitchFamily="-65" charset="0"/>
              </a:rPr>
              <a:t>INFN, U. </a:t>
            </a:r>
            <a:r>
              <a:rPr kumimoji="0" lang="en-GB" altLang="ja-JP" sz="1600" dirty="0" err="1">
                <a:solidFill>
                  <a:prstClr val="white"/>
                </a:solidFill>
                <a:ea typeface="Arial" pitchFamily="-65" charset="0"/>
                <a:cs typeface="Arial" pitchFamily="-65" charset="0"/>
              </a:rPr>
              <a:t>Padova</a:t>
            </a:r>
            <a:endParaRPr kumimoji="0" lang="en-GB" altLang="ja-JP" sz="1600" dirty="0">
              <a:solidFill>
                <a:prstClr val="white"/>
              </a:solidFill>
              <a:ea typeface="Arial" pitchFamily="-65" charset="0"/>
              <a:cs typeface="Arial" pitchFamily="-65" charset="0"/>
            </a:endParaRPr>
          </a:p>
          <a:p>
            <a:pPr marL="607982" indent="-607982" defTabSz="912767" eaLnBrk="0" fontAlgn="base" hangingPunct="0">
              <a:lnSpc>
                <a:spcPct val="90000"/>
              </a:lnSpc>
              <a:spcBef>
                <a:spcPct val="20000"/>
              </a:spcBef>
              <a:spcAft>
                <a:spcPct val="0"/>
              </a:spcAft>
            </a:pPr>
            <a:r>
              <a:rPr kumimoji="0" lang="en-GB" altLang="ja-JP" sz="1600" dirty="0">
                <a:solidFill>
                  <a:prstClr val="white"/>
                </a:solidFill>
                <a:ea typeface="Arial" pitchFamily="-65" charset="0"/>
                <a:cs typeface="Arial" pitchFamily="-65" charset="0"/>
              </a:rPr>
              <a:t>INFN, U. Roma</a:t>
            </a:r>
          </a:p>
          <a:p>
            <a:pPr marL="607982" indent="-607982" defTabSz="912767" eaLnBrk="0" fontAlgn="base" hangingPunct="0">
              <a:lnSpc>
                <a:spcPct val="90000"/>
              </a:lnSpc>
              <a:spcBef>
                <a:spcPct val="20000"/>
              </a:spcBef>
              <a:spcAft>
                <a:spcPct val="0"/>
              </a:spcAft>
            </a:pPr>
            <a:r>
              <a:rPr kumimoji="0" lang="en-GB" altLang="ja-JP" sz="1600" b="1" dirty="0">
                <a:solidFill>
                  <a:srgbClr val="FFFF00"/>
                </a:solidFill>
                <a:ea typeface="Arial" pitchFamily="-65" charset="0"/>
                <a:cs typeface="Arial" pitchFamily="-65" charset="0"/>
              </a:rPr>
              <a:t>Japan</a:t>
            </a:r>
          </a:p>
          <a:p>
            <a:pPr marL="607982" indent="-607982" defTabSz="912767" eaLnBrk="0" fontAlgn="base" hangingPunct="0">
              <a:lnSpc>
                <a:spcPct val="90000"/>
              </a:lnSpc>
              <a:spcBef>
                <a:spcPct val="20000"/>
              </a:spcBef>
              <a:spcAft>
                <a:spcPct val="0"/>
              </a:spcAft>
            </a:pPr>
            <a:r>
              <a:rPr kumimoji="0" lang="en-GB" altLang="ja-JP" sz="1600" dirty="0">
                <a:solidFill>
                  <a:prstClr val="white"/>
                </a:solidFill>
                <a:ea typeface="Arial" pitchFamily="-65" charset="0"/>
                <a:cs typeface="Arial" pitchFamily="-65" charset="0"/>
              </a:rPr>
              <a:t>ICRR </a:t>
            </a:r>
            <a:r>
              <a:rPr kumimoji="0" lang="en-GB" altLang="ja-JP" sz="1600" dirty="0" err="1">
                <a:solidFill>
                  <a:prstClr val="white"/>
                </a:solidFill>
                <a:ea typeface="Arial" pitchFamily="-65" charset="0"/>
                <a:cs typeface="Arial" pitchFamily="-65" charset="0"/>
              </a:rPr>
              <a:t>Kamioka</a:t>
            </a:r>
            <a:endParaRPr kumimoji="0" lang="en-GB" altLang="ja-JP" sz="1600" dirty="0">
              <a:solidFill>
                <a:prstClr val="white"/>
              </a:solidFill>
              <a:ea typeface="Arial" pitchFamily="-65" charset="0"/>
              <a:cs typeface="Arial" pitchFamily="-65" charset="0"/>
            </a:endParaRPr>
          </a:p>
          <a:p>
            <a:pPr marL="607982" indent="-607982" defTabSz="912767" eaLnBrk="0" fontAlgn="base" hangingPunct="0">
              <a:lnSpc>
                <a:spcPct val="90000"/>
              </a:lnSpc>
              <a:spcBef>
                <a:spcPct val="20000"/>
              </a:spcBef>
              <a:spcAft>
                <a:spcPct val="0"/>
              </a:spcAft>
            </a:pPr>
            <a:r>
              <a:rPr kumimoji="0" lang="en-GB" altLang="ja-JP" sz="1600" dirty="0">
                <a:solidFill>
                  <a:prstClr val="white"/>
                </a:solidFill>
                <a:ea typeface="Arial" pitchFamily="-65" charset="0"/>
                <a:cs typeface="Arial" pitchFamily="-65" charset="0"/>
              </a:rPr>
              <a:t>ICRR </a:t>
            </a:r>
            <a:r>
              <a:rPr kumimoji="0" lang="en-GB" altLang="ja-JP" sz="1600" dirty="0" smtClean="0">
                <a:solidFill>
                  <a:prstClr val="white"/>
                </a:solidFill>
                <a:ea typeface="Arial" pitchFamily="-65" charset="0"/>
                <a:cs typeface="Arial" pitchFamily="-65" charset="0"/>
              </a:rPr>
              <a:t>RCCN</a:t>
            </a:r>
          </a:p>
          <a:p>
            <a:pPr marL="607982" indent="-607982" defTabSz="912767" eaLnBrk="0" fontAlgn="base" hangingPunct="0">
              <a:lnSpc>
                <a:spcPct val="90000"/>
              </a:lnSpc>
              <a:spcBef>
                <a:spcPct val="20000"/>
              </a:spcBef>
              <a:spcAft>
                <a:spcPct val="0"/>
              </a:spcAft>
            </a:pPr>
            <a:r>
              <a:rPr kumimoji="0" lang="en-GB" altLang="ja-JP" sz="1600" dirty="0" err="1" smtClean="0">
                <a:solidFill>
                  <a:prstClr val="white"/>
                </a:solidFill>
                <a:ea typeface="Arial" pitchFamily="-65" charset="0"/>
                <a:cs typeface="Arial" pitchFamily="-65" charset="0"/>
              </a:rPr>
              <a:t>Kavli</a:t>
            </a:r>
            <a:r>
              <a:rPr kumimoji="0" lang="en-GB" altLang="ja-JP" sz="1600" dirty="0" smtClean="0">
                <a:solidFill>
                  <a:prstClr val="white"/>
                </a:solidFill>
                <a:ea typeface="Arial" pitchFamily="-65" charset="0"/>
                <a:cs typeface="Arial" pitchFamily="-65" charset="0"/>
              </a:rPr>
              <a:t> IPMU</a:t>
            </a:r>
            <a:endParaRPr kumimoji="0" lang="en-GB" altLang="ja-JP" sz="1600" dirty="0">
              <a:solidFill>
                <a:prstClr val="white"/>
              </a:solidFill>
              <a:ea typeface="Arial" pitchFamily="-65" charset="0"/>
              <a:cs typeface="Arial" pitchFamily="-65" charset="0"/>
            </a:endParaRPr>
          </a:p>
          <a:p>
            <a:pPr marL="607982" indent="-607982" defTabSz="912767" eaLnBrk="0" fontAlgn="base" hangingPunct="0">
              <a:lnSpc>
                <a:spcPct val="90000"/>
              </a:lnSpc>
              <a:spcBef>
                <a:spcPct val="20000"/>
              </a:spcBef>
              <a:spcAft>
                <a:spcPct val="0"/>
              </a:spcAft>
            </a:pPr>
            <a:r>
              <a:rPr kumimoji="0" lang="en-GB" altLang="ja-JP" sz="1600" dirty="0">
                <a:solidFill>
                  <a:prstClr val="white"/>
                </a:solidFill>
                <a:ea typeface="Arial" pitchFamily="-65" charset="0"/>
                <a:cs typeface="Arial" pitchFamily="-65" charset="0"/>
              </a:rPr>
              <a:t>KEK</a:t>
            </a:r>
          </a:p>
          <a:p>
            <a:pPr marL="607982" indent="-607982" defTabSz="912767" eaLnBrk="0" fontAlgn="base" hangingPunct="0">
              <a:lnSpc>
                <a:spcPct val="90000"/>
              </a:lnSpc>
              <a:spcBef>
                <a:spcPct val="20000"/>
              </a:spcBef>
              <a:spcAft>
                <a:spcPct val="0"/>
              </a:spcAft>
            </a:pPr>
            <a:r>
              <a:rPr kumimoji="0" lang="en-GB" altLang="ja-JP" sz="1600" dirty="0">
                <a:solidFill>
                  <a:prstClr val="white"/>
                </a:solidFill>
                <a:ea typeface="Arial" pitchFamily="-65" charset="0"/>
                <a:cs typeface="Arial" pitchFamily="-65" charset="0"/>
              </a:rPr>
              <a:t>Kobe U.</a:t>
            </a:r>
          </a:p>
          <a:p>
            <a:pPr marL="607982" indent="-607982" defTabSz="912767" eaLnBrk="0" fontAlgn="base" hangingPunct="0">
              <a:lnSpc>
                <a:spcPct val="90000"/>
              </a:lnSpc>
              <a:spcBef>
                <a:spcPct val="20000"/>
              </a:spcBef>
              <a:spcAft>
                <a:spcPct val="0"/>
              </a:spcAft>
            </a:pPr>
            <a:r>
              <a:rPr kumimoji="0" lang="en-GB" altLang="ja-JP" sz="1600" dirty="0">
                <a:solidFill>
                  <a:prstClr val="white"/>
                </a:solidFill>
                <a:ea typeface="Arial" pitchFamily="-65" charset="0"/>
                <a:cs typeface="Arial" pitchFamily="-65" charset="0"/>
              </a:rPr>
              <a:t>Kyoto U.</a:t>
            </a:r>
          </a:p>
          <a:p>
            <a:pPr marL="607982" indent="-607982" defTabSz="912767" eaLnBrk="0" fontAlgn="base" hangingPunct="0">
              <a:lnSpc>
                <a:spcPct val="90000"/>
              </a:lnSpc>
              <a:spcBef>
                <a:spcPct val="20000"/>
              </a:spcBef>
              <a:spcAft>
                <a:spcPct val="0"/>
              </a:spcAft>
            </a:pPr>
            <a:r>
              <a:rPr kumimoji="0" lang="en-GB" altLang="ja-JP" sz="1600" dirty="0">
                <a:solidFill>
                  <a:prstClr val="white"/>
                </a:solidFill>
                <a:ea typeface="Arial" pitchFamily="-65" charset="0"/>
                <a:cs typeface="Arial" pitchFamily="-65" charset="0"/>
              </a:rPr>
              <a:t>Miyagi U. </a:t>
            </a:r>
            <a:r>
              <a:rPr kumimoji="0" lang="en-GB" altLang="ja-JP" sz="1600" dirty="0" smtClean="0">
                <a:solidFill>
                  <a:prstClr val="white"/>
                </a:solidFill>
                <a:ea typeface="Arial" pitchFamily="-65" charset="0"/>
                <a:cs typeface="Arial" pitchFamily="-65" charset="0"/>
              </a:rPr>
              <a:t>Education</a:t>
            </a:r>
          </a:p>
          <a:p>
            <a:pPr marL="607982" indent="-607982" defTabSz="912767" eaLnBrk="0" fontAlgn="base" hangingPunct="0">
              <a:lnSpc>
                <a:spcPct val="90000"/>
              </a:lnSpc>
              <a:spcBef>
                <a:spcPct val="20000"/>
              </a:spcBef>
              <a:spcAft>
                <a:spcPct val="0"/>
              </a:spcAft>
            </a:pPr>
            <a:r>
              <a:rPr kumimoji="0" lang="en-GB" altLang="ja-JP" sz="1600" dirty="0" smtClean="0">
                <a:solidFill>
                  <a:prstClr val="white"/>
                </a:solidFill>
                <a:ea typeface="Arial" pitchFamily="-65" charset="0"/>
                <a:cs typeface="Arial" pitchFamily="-65" charset="0"/>
              </a:rPr>
              <a:t>Okayama U.</a:t>
            </a:r>
            <a:endParaRPr kumimoji="0" lang="en-GB" altLang="ja-JP" sz="1600" dirty="0">
              <a:solidFill>
                <a:prstClr val="white"/>
              </a:solidFill>
              <a:ea typeface="Arial" pitchFamily="-65" charset="0"/>
              <a:cs typeface="Arial" pitchFamily="-65" charset="0"/>
            </a:endParaRPr>
          </a:p>
          <a:p>
            <a:pPr marL="607982" indent="-607982" defTabSz="912767" eaLnBrk="0" fontAlgn="base" hangingPunct="0">
              <a:lnSpc>
                <a:spcPct val="90000"/>
              </a:lnSpc>
              <a:spcBef>
                <a:spcPct val="20000"/>
              </a:spcBef>
              <a:spcAft>
                <a:spcPct val="0"/>
              </a:spcAft>
            </a:pPr>
            <a:r>
              <a:rPr kumimoji="0" lang="en-GB" altLang="ja-JP" sz="1600" dirty="0">
                <a:solidFill>
                  <a:prstClr val="white"/>
                </a:solidFill>
                <a:ea typeface="Arial" pitchFamily="-65" charset="0"/>
                <a:cs typeface="Arial" pitchFamily="-65" charset="0"/>
              </a:rPr>
              <a:t>Osaka City U.</a:t>
            </a:r>
          </a:p>
          <a:p>
            <a:pPr marL="607982" indent="-607982" defTabSz="912767" eaLnBrk="0" fontAlgn="base" hangingPunct="0">
              <a:lnSpc>
                <a:spcPct val="90000"/>
              </a:lnSpc>
              <a:spcBef>
                <a:spcPct val="20000"/>
              </a:spcBef>
              <a:spcAft>
                <a:spcPct val="0"/>
              </a:spcAft>
            </a:pPr>
            <a:r>
              <a:rPr kumimoji="0" lang="en-GB" altLang="ja-JP" sz="1600" dirty="0" smtClean="0">
                <a:solidFill>
                  <a:prstClr val="white"/>
                </a:solidFill>
                <a:ea typeface="Arial" pitchFamily="-65" charset="0"/>
                <a:cs typeface="Arial" pitchFamily="-65" charset="0"/>
              </a:rPr>
              <a:t>Tokyo Metro. U.</a:t>
            </a:r>
          </a:p>
          <a:p>
            <a:pPr marL="607982" indent="-607982" defTabSz="912767" eaLnBrk="0" fontAlgn="base" hangingPunct="0">
              <a:lnSpc>
                <a:spcPct val="90000"/>
              </a:lnSpc>
              <a:spcBef>
                <a:spcPct val="20000"/>
              </a:spcBef>
              <a:spcAft>
                <a:spcPct val="0"/>
              </a:spcAft>
            </a:pPr>
            <a:r>
              <a:rPr kumimoji="0" lang="en-GB" altLang="ja-JP" sz="1600" dirty="0" smtClean="0">
                <a:solidFill>
                  <a:prstClr val="white"/>
                </a:solidFill>
                <a:ea typeface="Arial" pitchFamily="-65" charset="0"/>
                <a:cs typeface="Arial" pitchFamily="-65" charset="0"/>
              </a:rPr>
              <a:t>U</a:t>
            </a:r>
            <a:r>
              <a:rPr kumimoji="0" lang="en-GB" altLang="ja-JP" sz="1600" dirty="0">
                <a:solidFill>
                  <a:prstClr val="white"/>
                </a:solidFill>
                <a:ea typeface="Arial" pitchFamily="-65" charset="0"/>
                <a:cs typeface="Arial" pitchFamily="-65" charset="0"/>
              </a:rPr>
              <a:t>. Tokyo</a:t>
            </a:r>
          </a:p>
        </p:txBody>
      </p:sp>
      <p:sp>
        <p:nvSpPr>
          <p:cNvPr id="33809" name="Rectangle 20"/>
          <p:cNvSpPr>
            <a:spLocks noChangeArrowheads="1"/>
          </p:cNvSpPr>
          <p:nvPr/>
        </p:nvSpPr>
        <p:spPr bwMode="auto">
          <a:xfrm>
            <a:off x="3581400" y="1676400"/>
            <a:ext cx="2159000" cy="4343400"/>
          </a:xfrm>
          <a:prstGeom prst="rect">
            <a:avLst/>
          </a:prstGeom>
          <a:noFill/>
          <a:ln w="9525">
            <a:noFill/>
            <a:miter lim="800000"/>
            <a:headEnd/>
            <a:tailEnd/>
          </a:ln>
        </p:spPr>
        <p:txBody>
          <a:bodyPr lIns="91425" tIns="45713" rIns="91425" bIns="45713">
            <a:prstTxWarp prst="textNoShape">
              <a:avLst/>
            </a:prstTxWarp>
          </a:bodyPr>
          <a:lstStyle/>
          <a:p>
            <a:pPr marL="341295" indent="-341295" defTabSz="912767" eaLnBrk="0" fontAlgn="base" hangingPunct="0">
              <a:lnSpc>
                <a:spcPct val="90000"/>
              </a:lnSpc>
              <a:spcBef>
                <a:spcPct val="20000"/>
              </a:spcBef>
              <a:spcAft>
                <a:spcPct val="0"/>
              </a:spcAft>
            </a:pPr>
            <a:r>
              <a:rPr kumimoji="0" lang="en-GB" altLang="ja-JP" sz="1600" b="1" dirty="0">
                <a:solidFill>
                  <a:srgbClr val="FFFF00"/>
                </a:solidFill>
                <a:ea typeface="Arial" pitchFamily="-65" charset="0"/>
                <a:cs typeface="Arial" pitchFamily="-65" charset="0"/>
              </a:rPr>
              <a:t>Poland</a:t>
            </a:r>
          </a:p>
          <a:p>
            <a:pPr marL="342882" indent="-342882" defTabSz="912767" eaLnBrk="0" fontAlgn="base" hangingPunct="0">
              <a:lnSpc>
                <a:spcPct val="90000"/>
              </a:lnSpc>
              <a:spcBef>
                <a:spcPct val="20000"/>
              </a:spcBef>
              <a:spcAft>
                <a:spcPct val="0"/>
              </a:spcAft>
            </a:pPr>
            <a:r>
              <a:rPr kumimoji="0" lang="en-GB" altLang="ja-JP" sz="1600" dirty="0">
                <a:solidFill>
                  <a:prstClr val="white"/>
                </a:solidFill>
                <a:ea typeface="Arial" pitchFamily="-65" charset="0"/>
                <a:cs typeface="Arial" pitchFamily="-65" charset="0"/>
              </a:rPr>
              <a:t>IFJPAN, Cracow</a:t>
            </a:r>
          </a:p>
          <a:p>
            <a:pPr marL="341295" indent="-341295" defTabSz="912767" eaLnBrk="0" fontAlgn="base" hangingPunct="0">
              <a:lnSpc>
                <a:spcPct val="90000"/>
              </a:lnSpc>
              <a:spcBef>
                <a:spcPct val="20000"/>
              </a:spcBef>
              <a:spcAft>
                <a:spcPct val="0"/>
              </a:spcAft>
            </a:pPr>
            <a:r>
              <a:rPr kumimoji="0" lang="en-GB" altLang="ja-JP" sz="1600" dirty="0">
                <a:solidFill>
                  <a:prstClr val="white"/>
                </a:solidFill>
                <a:ea typeface="Arial" pitchFamily="-65" charset="0"/>
                <a:cs typeface="Arial" pitchFamily="-65" charset="0"/>
              </a:rPr>
              <a:t>NCBJ, Warsaw</a:t>
            </a:r>
          </a:p>
          <a:p>
            <a:pPr marL="341295" indent="-341295" defTabSz="912767" eaLnBrk="0" fontAlgn="base" hangingPunct="0">
              <a:lnSpc>
                <a:spcPct val="90000"/>
              </a:lnSpc>
              <a:spcBef>
                <a:spcPct val="20000"/>
              </a:spcBef>
              <a:spcAft>
                <a:spcPct val="0"/>
              </a:spcAft>
            </a:pPr>
            <a:r>
              <a:rPr kumimoji="0" lang="en-GB" altLang="ja-JP" sz="1600" dirty="0">
                <a:solidFill>
                  <a:prstClr val="white"/>
                </a:solidFill>
                <a:ea typeface="Arial" pitchFamily="-65" charset="0"/>
                <a:cs typeface="Arial" pitchFamily="-65" charset="0"/>
              </a:rPr>
              <a:t>U. Silesia, Katowice</a:t>
            </a:r>
          </a:p>
          <a:p>
            <a:pPr marL="341295" indent="-341295" defTabSz="912767" eaLnBrk="0" fontAlgn="base" hangingPunct="0">
              <a:lnSpc>
                <a:spcPct val="90000"/>
              </a:lnSpc>
              <a:spcBef>
                <a:spcPct val="20000"/>
              </a:spcBef>
              <a:spcAft>
                <a:spcPct val="0"/>
              </a:spcAft>
            </a:pPr>
            <a:r>
              <a:rPr kumimoji="0" lang="en-GB" altLang="ja-JP" sz="1600" dirty="0">
                <a:solidFill>
                  <a:prstClr val="white"/>
                </a:solidFill>
                <a:ea typeface="Arial" pitchFamily="-65" charset="0"/>
                <a:cs typeface="Arial" pitchFamily="-65" charset="0"/>
              </a:rPr>
              <a:t>U. Warsaw</a:t>
            </a:r>
          </a:p>
          <a:p>
            <a:pPr marL="341295" indent="-341295" defTabSz="912767" eaLnBrk="0" fontAlgn="base" hangingPunct="0">
              <a:lnSpc>
                <a:spcPct val="90000"/>
              </a:lnSpc>
              <a:spcBef>
                <a:spcPct val="20000"/>
              </a:spcBef>
              <a:spcAft>
                <a:spcPct val="0"/>
              </a:spcAft>
            </a:pPr>
            <a:r>
              <a:rPr kumimoji="0" lang="en-GB" altLang="ja-JP" sz="1600" dirty="0">
                <a:solidFill>
                  <a:prstClr val="white"/>
                </a:solidFill>
                <a:ea typeface="Arial" pitchFamily="-65" charset="0"/>
                <a:cs typeface="Arial" pitchFamily="-65" charset="0"/>
              </a:rPr>
              <a:t>Warsaw U.T.</a:t>
            </a:r>
          </a:p>
          <a:p>
            <a:pPr marL="341295" indent="-341295" defTabSz="912767" eaLnBrk="0" fontAlgn="base" hangingPunct="0">
              <a:lnSpc>
                <a:spcPct val="90000"/>
              </a:lnSpc>
              <a:spcBef>
                <a:spcPct val="20000"/>
              </a:spcBef>
              <a:spcAft>
                <a:spcPct val="0"/>
              </a:spcAft>
            </a:pPr>
            <a:r>
              <a:rPr kumimoji="0" lang="en-GB" altLang="ja-JP" sz="1600" dirty="0">
                <a:solidFill>
                  <a:prstClr val="white"/>
                </a:solidFill>
                <a:ea typeface="Arial" pitchFamily="-65" charset="0"/>
                <a:cs typeface="Arial" pitchFamily="-65" charset="0"/>
              </a:rPr>
              <a:t>U. </a:t>
            </a:r>
            <a:r>
              <a:rPr kumimoji="0" lang="en-GB" altLang="ja-JP" sz="1600" dirty="0" err="1">
                <a:solidFill>
                  <a:prstClr val="white"/>
                </a:solidFill>
                <a:ea typeface="Arial" pitchFamily="-65" charset="0"/>
                <a:cs typeface="Arial" pitchFamily="-65" charset="0"/>
              </a:rPr>
              <a:t>Wroklaw</a:t>
            </a:r>
            <a:endParaRPr kumimoji="0" lang="en-GB" altLang="ja-JP" sz="1600" b="1" dirty="0">
              <a:solidFill>
                <a:prstClr val="white"/>
              </a:solidFill>
              <a:ea typeface="Arial" pitchFamily="-65" charset="0"/>
              <a:cs typeface="Arial" pitchFamily="-65" charset="0"/>
            </a:endParaRPr>
          </a:p>
          <a:p>
            <a:pPr marL="341295" indent="-341295" defTabSz="912767" eaLnBrk="0" fontAlgn="base" hangingPunct="0">
              <a:lnSpc>
                <a:spcPct val="90000"/>
              </a:lnSpc>
              <a:spcBef>
                <a:spcPct val="20000"/>
              </a:spcBef>
              <a:spcAft>
                <a:spcPct val="0"/>
              </a:spcAft>
            </a:pPr>
            <a:r>
              <a:rPr kumimoji="0" lang="en-GB" altLang="ja-JP" sz="1600" b="1" dirty="0">
                <a:solidFill>
                  <a:srgbClr val="FFFF00"/>
                </a:solidFill>
                <a:ea typeface="Arial" pitchFamily="-65" charset="0"/>
                <a:cs typeface="Arial" pitchFamily="-65" charset="0"/>
              </a:rPr>
              <a:t>Russia</a:t>
            </a:r>
          </a:p>
          <a:p>
            <a:pPr marL="341295" indent="-341295" defTabSz="912767" eaLnBrk="0" fontAlgn="base" hangingPunct="0">
              <a:lnSpc>
                <a:spcPct val="90000"/>
              </a:lnSpc>
              <a:spcBef>
                <a:spcPct val="20000"/>
              </a:spcBef>
              <a:spcAft>
                <a:spcPct val="0"/>
              </a:spcAft>
            </a:pPr>
            <a:r>
              <a:rPr kumimoji="0" lang="en-GB" altLang="ja-JP" sz="1600" dirty="0">
                <a:solidFill>
                  <a:prstClr val="white"/>
                </a:solidFill>
                <a:ea typeface="Arial" pitchFamily="-65" charset="0"/>
                <a:cs typeface="Arial" pitchFamily="-65" charset="0"/>
              </a:rPr>
              <a:t>INR</a:t>
            </a:r>
            <a:endParaRPr kumimoji="0" lang="en-GB" altLang="ja-JP" sz="1600" b="1" dirty="0">
              <a:solidFill>
                <a:prstClr val="white"/>
              </a:solidFill>
              <a:ea typeface="Arial" pitchFamily="-65" charset="0"/>
              <a:cs typeface="Arial" pitchFamily="-65" charset="0"/>
            </a:endParaRPr>
          </a:p>
          <a:p>
            <a:pPr marL="341295" indent="-341295" defTabSz="912767" eaLnBrk="0" fontAlgn="base" hangingPunct="0">
              <a:lnSpc>
                <a:spcPct val="90000"/>
              </a:lnSpc>
              <a:spcBef>
                <a:spcPct val="20000"/>
              </a:spcBef>
              <a:spcAft>
                <a:spcPct val="0"/>
              </a:spcAft>
            </a:pPr>
            <a:r>
              <a:rPr kumimoji="0" lang="en-GB" altLang="ja-JP" sz="1600" b="1" dirty="0">
                <a:solidFill>
                  <a:srgbClr val="FFFF00"/>
                </a:solidFill>
                <a:ea typeface="Arial" pitchFamily="-65" charset="0"/>
                <a:cs typeface="Arial" pitchFamily="-65" charset="0"/>
              </a:rPr>
              <a:t>Spain</a:t>
            </a:r>
          </a:p>
          <a:p>
            <a:pPr marL="341295" indent="-341295" defTabSz="912767" eaLnBrk="0" fontAlgn="base" hangingPunct="0">
              <a:lnSpc>
                <a:spcPct val="90000"/>
              </a:lnSpc>
              <a:spcBef>
                <a:spcPct val="20000"/>
              </a:spcBef>
              <a:spcAft>
                <a:spcPct val="0"/>
              </a:spcAft>
            </a:pPr>
            <a:r>
              <a:rPr kumimoji="0" lang="en-GB" altLang="ja-JP" sz="1600" dirty="0">
                <a:solidFill>
                  <a:prstClr val="white"/>
                </a:solidFill>
                <a:ea typeface="Arial" pitchFamily="-65" charset="0"/>
                <a:cs typeface="Arial" pitchFamily="-65" charset="0"/>
              </a:rPr>
              <a:t>IFAE, Barcelona</a:t>
            </a:r>
          </a:p>
          <a:p>
            <a:pPr marL="341295" indent="-341295" defTabSz="912767" eaLnBrk="0" fontAlgn="base" hangingPunct="0">
              <a:lnSpc>
                <a:spcPct val="90000"/>
              </a:lnSpc>
              <a:spcBef>
                <a:spcPct val="20000"/>
              </a:spcBef>
              <a:spcAft>
                <a:spcPct val="0"/>
              </a:spcAft>
            </a:pPr>
            <a:r>
              <a:rPr kumimoji="0" lang="en-GB" altLang="ja-JP" sz="1600" dirty="0">
                <a:solidFill>
                  <a:prstClr val="white"/>
                </a:solidFill>
                <a:ea typeface="Arial" pitchFamily="-65" charset="0"/>
                <a:cs typeface="Arial" pitchFamily="-65" charset="0"/>
              </a:rPr>
              <a:t>IFIC, Valencia</a:t>
            </a:r>
          </a:p>
        </p:txBody>
      </p:sp>
      <p:sp>
        <p:nvSpPr>
          <p:cNvPr id="33810" name="Rectangle 21"/>
          <p:cNvSpPr>
            <a:spLocks noChangeArrowheads="1"/>
          </p:cNvSpPr>
          <p:nvPr/>
        </p:nvSpPr>
        <p:spPr bwMode="auto">
          <a:xfrm>
            <a:off x="7324725" y="1676401"/>
            <a:ext cx="2016125" cy="3505200"/>
          </a:xfrm>
          <a:prstGeom prst="rect">
            <a:avLst/>
          </a:prstGeom>
          <a:noFill/>
          <a:ln w="9525">
            <a:noFill/>
            <a:miter lim="800000"/>
            <a:headEnd/>
            <a:tailEnd/>
          </a:ln>
        </p:spPr>
        <p:txBody>
          <a:bodyPr lIns="91425" tIns="45713" rIns="91425" bIns="45713">
            <a:prstTxWarp prst="textNoShape">
              <a:avLst/>
            </a:prstTxWarp>
          </a:bodyPr>
          <a:lstStyle/>
          <a:p>
            <a:pPr marL="607982" indent="-607982" defTabSz="912767" eaLnBrk="0" fontAlgn="base" hangingPunct="0">
              <a:lnSpc>
                <a:spcPct val="90000"/>
              </a:lnSpc>
              <a:spcBef>
                <a:spcPct val="20000"/>
              </a:spcBef>
              <a:spcAft>
                <a:spcPct val="0"/>
              </a:spcAft>
            </a:pPr>
            <a:r>
              <a:rPr kumimoji="0" lang="en-GB" altLang="ja-JP" sz="1600" b="1" dirty="0">
                <a:solidFill>
                  <a:srgbClr val="FFFF00"/>
                </a:solidFill>
                <a:ea typeface="Arial" pitchFamily="-65" charset="0"/>
                <a:cs typeface="Arial" pitchFamily="-65" charset="0"/>
              </a:rPr>
              <a:t>USA</a:t>
            </a:r>
          </a:p>
          <a:p>
            <a:pPr marL="607982" indent="-607982" defTabSz="912767" eaLnBrk="0" fontAlgn="base" hangingPunct="0">
              <a:lnSpc>
                <a:spcPct val="90000"/>
              </a:lnSpc>
              <a:spcBef>
                <a:spcPct val="20000"/>
              </a:spcBef>
              <a:spcAft>
                <a:spcPct val="0"/>
              </a:spcAft>
            </a:pPr>
            <a:r>
              <a:rPr kumimoji="0" lang="en-GB" altLang="ja-JP" sz="1600" dirty="0">
                <a:solidFill>
                  <a:prstClr val="white"/>
                </a:solidFill>
                <a:ea typeface="Arial" pitchFamily="-65" charset="0"/>
                <a:cs typeface="Arial" pitchFamily="-65" charset="0"/>
              </a:rPr>
              <a:t>Boston U.</a:t>
            </a:r>
          </a:p>
          <a:p>
            <a:pPr marL="607982" indent="-607982" defTabSz="912767" eaLnBrk="0" fontAlgn="base" hangingPunct="0">
              <a:lnSpc>
                <a:spcPct val="90000"/>
              </a:lnSpc>
              <a:spcBef>
                <a:spcPct val="20000"/>
              </a:spcBef>
              <a:spcAft>
                <a:spcPct val="0"/>
              </a:spcAft>
            </a:pPr>
            <a:r>
              <a:rPr kumimoji="0" lang="en-GB" altLang="ja-JP" sz="1600" dirty="0">
                <a:solidFill>
                  <a:prstClr val="white"/>
                </a:solidFill>
                <a:ea typeface="Arial" pitchFamily="-65" charset="0"/>
                <a:cs typeface="Arial" pitchFamily="-65" charset="0"/>
              </a:rPr>
              <a:t>Colorado S. U.</a:t>
            </a:r>
          </a:p>
          <a:p>
            <a:pPr marL="607982" indent="-607982" defTabSz="912767" eaLnBrk="0" fontAlgn="base" hangingPunct="0">
              <a:lnSpc>
                <a:spcPct val="90000"/>
              </a:lnSpc>
              <a:spcBef>
                <a:spcPct val="20000"/>
              </a:spcBef>
              <a:spcAft>
                <a:spcPct val="0"/>
              </a:spcAft>
            </a:pPr>
            <a:r>
              <a:rPr kumimoji="0" lang="en-GB" altLang="ja-JP" sz="1600" dirty="0">
                <a:solidFill>
                  <a:prstClr val="white"/>
                </a:solidFill>
                <a:ea typeface="Arial" pitchFamily="-65" charset="0"/>
                <a:cs typeface="Arial" pitchFamily="-65" charset="0"/>
              </a:rPr>
              <a:t>Duke U.</a:t>
            </a:r>
          </a:p>
          <a:p>
            <a:pPr marL="607982" indent="-607982" defTabSz="912767" eaLnBrk="0" fontAlgn="base" hangingPunct="0">
              <a:lnSpc>
                <a:spcPct val="90000"/>
              </a:lnSpc>
              <a:spcBef>
                <a:spcPct val="20000"/>
              </a:spcBef>
              <a:spcAft>
                <a:spcPct val="0"/>
              </a:spcAft>
            </a:pPr>
            <a:r>
              <a:rPr kumimoji="0" lang="en-GB" altLang="ja-JP" sz="1600" dirty="0">
                <a:solidFill>
                  <a:prstClr val="white"/>
                </a:solidFill>
                <a:ea typeface="Arial" pitchFamily="-65" charset="0"/>
                <a:cs typeface="Arial" pitchFamily="-65" charset="0"/>
              </a:rPr>
              <a:t>Louisiana S. U.</a:t>
            </a:r>
          </a:p>
          <a:p>
            <a:pPr marL="607982" indent="-607982" defTabSz="912767" eaLnBrk="0" fontAlgn="base" hangingPunct="0">
              <a:lnSpc>
                <a:spcPct val="90000"/>
              </a:lnSpc>
              <a:spcBef>
                <a:spcPct val="20000"/>
              </a:spcBef>
              <a:spcAft>
                <a:spcPct val="0"/>
              </a:spcAft>
            </a:pPr>
            <a:r>
              <a:rPr kumimoji="0" lang="en-GB" altLang="ja-JP" sz="1600" dirty="0" smtClean="0">
                <a:solidFill>
                  <a:prstClr val="white"/>
                </a:solidFill>
                <a:ea typeface="Arial" pitchFamily="-65" charset="0"/>
                <a:cs typeface="Arial" pitchFamily="-65" charset="0"/>
              </a:rPr>
              <a:t>Michigan State U.</a:t>
            </a:r>
          </a:p>
          <a:p>
            <a:pPr marL="607982" indent="-607982" defTabSz="912767" eaLnBrk="0" fontAlgn="base" hangingPunct="0">
              <a:lnSpc>
                <a:spcPct val="90000"/>
              </a:lnSpc>
              <a:spcBef>
                <a:spcPct val="20000"/>
              </a:spcBef>
              <a:spcAft>
                <a:spcPct val="0"/>
              </a:spcAft>
            </a:pPr>
            <a:r>
              <a:rPr kumimoji="0" lang="en-GB" altLang="ja-JP" sz="1600" dirty="0" smtClean="0">
                <a:solidFill>
                  <a:prstClr val="white"/>
                </a:solidFill>
                <a:ea typeface="Arial" pitchFamily="-65" charset="0"/>
                <a:cs typeface="Arial" pitchFamily="-65" charset="0"/>
              </a:rPr>
              <a:t>Stony </a:t>
            </a:r>
            <a:r>
              <a:rPr kumimoji="0" lang="en-GB" altLang="ja-JP" sz="1600" dirty="0">
                <a:solidFill>
                  <a:prstClr val="white"/>
                </a:solidFill>
                <a:ea typeface="Arial" pitchFamily="-65" charset="0"/>
                <a:cs typeface="Arial" pitchFamily="-65" charset="0"/>
              </a:rPr>
              <a:t>Brook U.</a:t>
            </a:r>
          </a:p>
          <a:p>
            <a:pPr marL="607982" indent="-607982" defTabSz="912767" eaLnBrk="0" fontAlgn="base" hangingPunct="0">
              <a:lnSpc>
                <a:spcPct val="90000"/>
              </a:lnSpc>
              <a:spcBef>
                <a:spcPct val="20000"/>
              </a:spcBef>
              <a:spcAft>
                <a:spcPct val="0"/>
              </a:spcAft>
            </a:pPr>
            <a:r>
              <a:rPr kumimoji="0" lang="en-GB" altLang="ja-JP" sz="1600" dirty="0">
                <a:solidFill>
                  <a:prstClr val="white"/>
                </a:solidFill>
                <a:ea typeface="Arial" pitchFamily="-65" charset="0"/>
                <a:cs typeface="Arial" pitchFamily="-65" charset="0"/>
              </a:rPr>
              <a:t>U. C. Irvine</a:t>
            </a:r>
          </a:p>
          <a:p>
            <a:pPr marL="607982" indent="-607982" defTabSz="912767" eaLnBrk="0" fontAlgn="base" hangingPunct="0">
              <a:lnSpc>
                <a:spcPct val="90000"/>
              </a:lnSpc>
              <a:spcBef>
                <a:spcPct val="20000"/>
              </a:spcBef>
              <a:spcAft>
                <a:spcPct val="0"/>
              </a:spcAft>
            </a:pPr>
            <a:r>
              <a:rPr kumimoji="0" lang="en-GB" altLang="ja-JP" sz="1600" dirty="0">
                <a:solidFill>
                  <a:prstClr val="white"/>
                </a:solidFill>
                <a:ea typeface="Arial" pitchFamily="-65" charset="0"/>
                <a:cs typeface="Arial" pitchFamily="-65" charset="0"/>
              </a:rPr>
              <a:t>U. Colorado</a:t>
            </a:r>
          </a:p>
          <a:p>
            <a:pPr marL="607982" indent="-607982" defTabSz="912767" eaLnBrk="0" fontAlgn="base" hangingPunct="0">
              <a:lnSpc>
                <a:spcPct val="90000"/>
              </a:lnSpc>
              <a:spcBef>
                <a:spcPct val="20000"/>
              </a:spcBef>
              <a:spcAft>
                <a:spcPct val="0"/>
              </a:spcAft>
            </a:pPr>
            <a:r>
              <a:rPr kumimoji="0" lang="en-GB" altLang="ja-JP" sz="1600" dirty="0">
                <a:solidFill>
                  <a:prstClr val="white"/>
                </a:solidFill>
                <a:ea typeface="Arial" pitchFamily="-65" charset="0"/>
                <a:cs typeface="Arial" pitchFamily="-65" charset="0"/>
              </a:rPr>
              <a:t>U. Pittsburgh</a:t>
            </a:r>
          </a:p>
          <a:p>
            <a:pPr marL="607982" indent="-607982" defTabSz="912767" eaLnBrk="0" fontAlgn="base" hangingPunct="0">
              <a:lnSpc>
                <a:spcPct val="90000"/>
              </a:lnSpc>
              <a:spcBef>
                <a:spcPct val="20000"/>
              </a:spcBef>
              <a:spcAft>
                <a:spcPct val="0"/>
              </a:spcAft>
            </a:pPr>
            <a:r>
              <a:rPr kumimoji="0" lang="en-GB" altLang="ja-JP" sz="1600" dirty="0">
                <a:solidFill>
                  <a:prstClr val="white"/>
                </a:solidFill>
                <a:ea typeface="Arial" pitchFamily="-65" charset="0"/>
                <a:cs typeface="Arial" pitchFamily="-65" charset="0"/>
              </a:rPr>
              <a:t>U. Rochester</a:t>
            </a:r>
          </a:p>
          <a:p>
            <a:pPr marL="607982" indent="-607982" defTabSz="912767" eaLnBrk="0" fontAlgn="base" hangingPunct="0">
              <a:lnSpc>
                <a:spcPct val="90000"/>
              </a:lnSpc>
              <a:spcBef>
                <a:spcPct val="20000"/>
              </a:spcBef>
              <a:spcAft>
                <a:spcPct val="0"/>
              </a:spcAft>
            </a:pPr>
            <a:r>
              <a:rPr kumimoji="0" lang="en-GB" altLang="ja-JP" sz="1600" dirty="0">
                <a:solidFill>
                  <a:prstClr val="white"/>
                </a:solidFill>
                <a:ea typeface="Arial" pitchFamily="-65" charset="0"/>
                <a:cs typeface="Arial" pitchFamily="-65" charset="0"/>
              </a:rPr>
              <a:t>U. Washington</a:t>
            </a:r>
          </a:p>
          <a:p>
            <a:pPr marL="607982" indent="-607982" defTabSz="912767" eaLnBrk="0" fontAlgn="base" hangingPunct="0">
              <a:lnSpc>
                <a:spcPct val="90000"/>
              </a:lnSpc>
              <a:spcBef>
                <a:spcPct val="20000"/>
              </a:spcBef>
              <a:spcAft>
                <a:spcPct val="0"/>
              </a:spcAft>
            </a:pPr>
            <a:endParaRPr kumimoji="0" lang="en-GB" altLang="ja-JP" sz="1600" dirty="0">
              <a:solidFill>
                <a:prstClr val="white"/>
              </a:solidFill>
              <a:ea typeface="Arial" pitchFamily="-65" charset="0"/>
              <a:cs typeface="Arial" pitchFamily="-65" charset="0"/>
            </a:endParaRPr>
          </a:p>
          <a:p>
            <a:pPr marL="607982" indent="-607982" defTabSz="912767" eaLnBrk="0" fontAlgn="base" hangingPunct="0">
              <a:lnSpc>
                <a:spcPct val="90000"/>
              </a:lnSpc>
              <a:spcBef>
                <a:spcPct val="20000"/>
              </a:spcBef>
              <a:spcAft>
                <a:spcPct val="0"/>
              </a:spcAft>
            </a:pPr>
            <a:endParaRPr kumimoji="0" lang="en-GB" altLang="ja-JP" sz="1600" dirty="0">
              <a:solidFill>
                <a:prstClr val="white"/>
              </a:solidFill>
              <a:ea typeface="Arial" pitchFamily="-65" charset="0"/>
              <a:cs typeface="Arial" pitchFamily="-65" charset="0"/>
            </a:endParaRPr>
          </a:p>
          <a:p>
            <a:pPr marL="607982" indent="-607982" defTabSz="912767" eaLnBrk="0" fontAlgn="base" hangingPunct="0">
              <a:lnSpc>
                <a:spcPct val="90000"/>
              </a:lnSpc>
              <a:spcBef>
                <a:spcPct val="20000"/>
              </a:spcBef>
              <a:spcAft>
                <a:spcPct val="0"/>
              </a:spcAft>
            </a:pPr>
            <a:endParaRPr kumimoji="0" lang="en-GB" altLang="ja-JP" sz="1600" dirty="0">
              <a:solidFill>
                <a:prstClr val="white"/>
              </a:solidFill>
              <a:ea typeface="Arial" pitchFamily="-65" charset="0"/>
              <a:cs typeface="Arial" pitchFamily="-65" charset="0"/>
            </a:endParaRPr>
          </a:p>
        </p:txBody>
      </p:sp>
      <p:sp>
        <p:nvSpPr>
          <p:cNvPr id="33811" name="Rectangle 22"/>
          <p:cNvSpPr>
            <a:spLocks noChangeArrowheads="1"/>
          </p:cNvSpPr>
          <p:nvPr/>
        </p:nvSpPr>
        <p:spPr bwMode="auto">
          <a:xfrm>
            <a:off x="5451475" y="1676401"/>
            <a:ext cx="2016125" cy="3962400"/>
          </a:xfrm>
          <a:prstGeom prst="rect">
            <a:avLst/>
          </a:prstGeom>
          <a:noFill/>
          <a:ln w="9525">
            <a:noFill/>
            <a:miter lim="800000"/>
            <a:headEnd/>
            <a:tailEnd/>
          </a:ln>
        </p:spPr>
        <p:txBody>
          <a:bodyPr lIns="91425" tIns="45713" rIns="91425" bIns="45713">
            <a:prstTxWarp prst="textNoShape">
              <a:avLst/>
            </a:prstTxWarp>
          </a:bodyPr>
          <a:lstStyle/>
          <a:p>
            <a:pPr marL="607982" indent="-607982" defTabSz="912767" eaLnBrk="0" fontAlgn="base" hangingPunct="0">
              <a:lnSpc>
                <a:spcPct val="90000"/>
              </a:lnSpc>
              <a:spcBef>
                <a:spcPct val="20000"/>
              </a:spcBef>
              <a:spcAft>
                <a:spcPct val="0"/>
              </a:spcAft>
            </a:pPr>
            <a:r>
              <a:rPr kumimoji="0" lang="en-GB" altLang="ja-JP" sz="1600" b="1" dirty="0">
                <a:solidFill>
                  <a:srgbClr val="FFFF00"/>
                </a:solidFill>
                <a:ea typeface="Arial" pitchFamily="-65" charset="0"/>
                <a:cs typeface="Arial" pitchFamily="-65" charset="0"/>
              </a:rPr>
              <a:t>Switzerland</a:t>
            </a:r>
          </a:p>
          <a:p>
            <a:pPr marL="607982" indent="-607982" defTabSz="912767" eaLnBrk="0" fontAlgn="base" hangingPunct="0">
              <a:lnSpc>
                <a:spcPct val="90000"/>
              </a:lnSpc>
              <a:spcBef>
                <a:spcPct val="20000"/>
              </a:spcBef>
              <a:spcAft>
                <a:spcPct val="0"/>
              </a:spcAft>
            </a:pPr>
            <a:r>
              <a:rPr kumimoji="0" lang="en-GB" altLang="ja-JP" sz="1600" dirty="0">
                <a:solidFill>
                  <a:prstClr val="white"/>
                </a:solidFill>
                <a:ea typeface="Arial" pitchFamily="-65" charset="0"/>
                <a:cs typeface="Arial" pitchFamily="-65" charset="0"/>
              </a:rPr>
              <a:t>U. Bern</a:t>
            </a:r>
          </a:p>
          <a:p>
            <a:pPr marL="607982" indent="-607982" defTabSz="912767" eaLnBrk="0" fontAlgn="base" hangingPunct="0">
              <a:lnSpc>
                <a:spcPct val="90000"/>
              </a:lnSpc>
              <a:spcBef>
                <a:spcPct val="20000"/>
              </a:spcBef>
              <a:spcAft>
                <a:spcPct val="0"/>
              </a:spcAft>
            </a:pPr>
            <a:r>
              <a:rPr kumimoji="0" lang="en-GB" altLang="ja-JP" sz="1600" dirty="0">
                <a:solidFill>
                  <a:prstClr val="white"/>
                </a:solidFill>
                <a:ea typeface="Arial" pitchFamily="-65" charset="0"/>
                <a:cs typeface="Arial" pitchFamily="-65" charset="0"/>
              </a:rPr>
              <a:t>U. Geneva</a:t>
            </a:r>
          </a:p>
          <a:p>
            <a:pPr marL="607982" indent="-607982" defTabSz="912767" eaLnBrk="0" fontAlgn="base" hangingPunct="0">
              <a:lnSpc>
                <a:spcPct val="90000"/>
              </a:lnSpc>
              <a:spcBef>
                <a:spcPct val="20000"/>
              </a:spcBef>
              <a:spcAft>
                <a:spcPct val="0"/>
              </a:spcAft>
            </a:pPr>
            <a:r>
              <a:rPr kumimoji="0" lang="en-GB" altLang="ja-JP" sz="1600" dirty="0">
                <a:solidFill>
                  <a:prstClr val="white"/>
                </a:solidFill>
                <a:ea typeface="Arial" pitchFamily="-65" charset="0"/>
                <a:cs typeface="Arial" pitchFamily="-65" charset="0"/>
              </a:rPr>
              <a:t>ETH Zurich</a:t>
            </a:r>
            <a:endParaRPr kumimoji="0" lang="en-GB" altLang="ja-JP" sz="1600" b="1" dirty="0">
              <a:solidFill>
                <a:prstClr val="white"/>
              </a:solidFill>
              <a:ea typeface="Arial" pitchFamily="-65" charset="0"/>
              <a:cs typeface="Arial" pitchFamily="-65" charset="0"/>
            </a:endParaRPr>
          </a:p>
          <a:p>
            <a:pPr marL="607982" indent="-607982" defTabSz="912767" eaLnBrk="0" fontAlgn="base" hangingPunct="0">
              <a:lnSpc>
                <a:spcPct val="90000"/>
              </a:lnSpc>
              <a:spcBef>
                <a:spcPct val="20000"/>
              </a:spcBef>
              <a:spcAft>
                <a:spcPct val="0"/>
              </a:spcAft>
            </a:pPr>
            <a:r>
              <a:rPr kumimoji="0" lang="en-GB" altLang="ja-JP" sz="1600" b="1" dirty="0">
                <a:solidFill>
                  <a:srgbClr val="FFFF00"/>
                </a:solidFill>
                <a:ea typeface="Arial" pitchFamily="-65" charset="0"/>
                <a:cs typeface="Arial" pitchFamily="-65" charset="0"/>
              </a:rPr>
              <a:t>United Kingdom</a:t>
            </a:r>
          </a:p>
          <a:p>
            <a:pPr marL="607982" indent="-607982" defTabSz="912767" eaLnBrk="0" fontAlgn="base" hangingPunct="0">
              <a:lnSpc>
                <a:spcPct val="90000"/>
              </a:lnSpc>
              <a:spcBef>
                <a:spcPct val="20000"/>
              </a:spcBef>
              <a:spcAft>
                <a:spcPct val="0"/>
              </a:spcAft>
            </a:pPr>
            <a:r>
              <a:rPr kumimoji="0" lang="en-GB" altLang="ja-JP" sz="1600" dirty="0">
                <a:solidFill>
                  <a:prstClr val="white"/>
                </a:solidFill>
                <a:ea typeface="Arial" pitchFamily="-65" charset="0"/>
                <a:cs typeface="Arial" pitchFamily="-65" charset="0"/>
              </a:rPr>
              <a:t>Imperial C. London</a:t>
            </a:r>
          </a:p>
          <a:p>
            <a:pPr marL="607982" indent="-607982" defTabSz="912767" eaLnBrk="0" fontAlgn="base" hangingPunct="0">
              <a:lnSpc>
                <a:spcPct val="90000"/>
              </a:lnSpc>
              <a:spcBef>
                <a:spcPct val="20000"/>
              </a:spcBef>
              <a:spcAft>
                <a:spcPct val="0"/>
              </a:spcAft>
            </a:pPr>
            <a:r>
              <a:rPr kumimoji="0" lang="en-GB" altLang="ja-JP" sz="1600" dirty="0">
                <a:solidFill>
                  <a:prstClr val="white"/>
                </a:solidFill>
                <a:ea typeface="Arial" pitchFamily="-65" charset="0"/>
                <a:cs typeface="Arial" pitchFamily="-65" charset="0"/>
              </a:rPr>
              <a:t>Lancaster U.</a:t>
            </a:r>
          </a:p>
          <a:p>
            <a:pPr marL="607982" indent="-607982" defTabSz="912767" eaLnBrk="0" fontAlgn="base" hangingPunct="0">
              <a:lnSpc>
                <a:spcPct val="90000"/>
              </a:lnSpc>
              <a:spcBef>
                <a:spcPct val="20000"/>
              </a:spcBef>
              <a:spcAft>
                <a:spcPct val="0"/>
              </a:spcAft>
            </a:pPr>
            <a:r>
              <a:rPr kumimoji="0" lang="en-GB" altLang="ja-JP" sz="1600" dirty="0">
                <a:solidFill>
                  <a:prstClr val="white"/>
                </a:solidFill>
                <a:ea typeface="Arial" pitchFamily="-65" charset="0"/>
                <a:cs typeface="Arial" pitchFamily="-65" charset="0"/>
              </a:rPr>
              <a:t>U. Liverpool</a:t>
            </a:r>
          </a:p>
          <a:p>
            <a:pPr marL="607982" indent="-607982" defTabSz="912767" eaLnBrk="0" fontAlgn="base" hangingPunct="0">
              <a:lnSpc>
                <a:spcPct val="90000"/>
              </a:lnSpc>
              <a:spcBef>
                <a:spcPct val="20000"/>
              </a:spcBef>
              <a:spcAft>
                <a:spcPct val="0"/>
              </a:spcAft>
            </a:pPr>
            <a:r>
              <a:rPr kumimoji="0" lang="en-GB" altLang="ja-JP" sz="1600" dirty="0">
                <a:solidFill>
                  <a:prstClr val="white"/>
                </a:solidFill>
                <a:ea typeface="Arial" pitchFamily="-65" charset="0"/>
                <a:cs typeface="Arial" pitchFamily="-65" charset="0"/>
              </a:rPr>
              <a:t>Oxford U.</a:t>
            </a:r>
          </a:p>
          <a:p>
            <a:pPr marL="607982" indent="-607982" defTabSz="912767" eaLnBrk="0" fontAlgn="base" hangingPunct="0">
              <a:lnSpc>
                <a:spcPct val="90000"/>
              </a:lnSpc>
              <a:spcBef>
                <a:spcPct val="20000"/>
              </a:spcBef>
              <a:spcAft>
                <a:spcPct val="0"/>
              </a:spcAft>
            </a:pPr>
            <a:r>
              <a:rPr kumimoji="0" lang="en-GB" altLang="ja-JP" sz="1600" dirty="0">
                <a:solidFill>
                  <a:prstClr val="white"/>
                </a:solidFill>
                <a:ea typeface="Arial" pitchFamily="-65" charset="0"/>
                <a:cs typeface="Arial" pitchFamily="-65" charset="0"/>
              </a:rPr>
              <a:t>Queen Mary U. L.</a:t>
            </a:r>
          </a:p>
          <a:p>
            <a:pPr marL="607982" indent="-607982" defTabSz="912767" eaLnBrk="0" fontAlgn="base" hangingPunct="0">
              <a:lnSpc>
                <a:spcPct val="90000"/>
              </a:lnSpc>
              <a:spcBef>
                <a:spcPct val="20000"/>
              </a:spcBef>
              <a:spcAft>
                <a:spcPct val="0"/>
              </a:spcAft>
            </a:pPr>
            <a:r>
              <a:rPr kumimoji="0" lang="en-GB" altLang="ja-JP" sz="1600" dirty="0">
                <a:solidFill>
                  <a:prstClr val="white"/>
                </a:solidFill>
                <a:ea typeface="Arial" pitchFamily="-65" charset="0"/>
                <a:cs typeface="Arial" pitchFamily="-65" charset="0"/>
              </a:rPr>
              <a:t>U. Sheffield</a:t>
            </a:r>
          </a:p>
          <a:p>
            <a:pPr marL="607982" indent="-607982" defTabSz="912767" eaLnBrk="0" fontAlgn="base" hangingPunct="0">
              <a:lnSpc>
                <a:spcPct val="90000"/>
              </a:lnSpc>
              <a:spcBef>
                <a:spcPct val="20000"/>
              </a:spcBef>
              <a:spcAft>
                <a:spcPct val="0"/>
              </a:spcAft>
            </a:pPr>
            <a:r>
              <a:rPr kumimoji="0" lang="en-GB" altLang="ja-JP" sz="1600" dirty="0">
                <a:solidFill>
                  <a:prstClr val="white"/>
                </a:solidFill>
                <a:ea typeface="Arial" pitchFamily="-65" charset="0"/>
                <a:cs typeface="Arial" pitchFamily="-65" charset="0"/>
              </a:rPr>
              <a:t>STFC/</a:t>
            </a:r>
            <a:r>
              <a:rPr kumimoji="0" lang="en-GB" altLang="ja-JP" sz="1600" dirty="0" err="1">
                <a:solidFill>
                  <a:prstClr val="white"/>
                </a:solidFill>
                <a:ea typeface="Arial" pitchFamily="-65" charset="0"/>
                <a:cs typeface="Arial" pitchFamily="-65" charset="0"/>
              </a:rPr>
              <a:t>Daresbury</a:t>
            </a:r>
            <a:endParaRPr kumimoji="0" lang="en-GB" altLang="ja-JP" sz="1600" dirty="0">
              <a:solidFill>
                <a:prstClr val="white"/>
              </a:solidFill>
              <a:ea typeface="Arial" pitchFamily="-65" charset="0"/>
              <a:cs typeface="Arial" pitchFamily="-65" charset="0"/>
            </a:endParaRPr>
          </a:p>
          <a:p>
            <a:pPr marL="607982" indent="-607982" defTabSz="912767" eaLnBrk="0" fontAlgn="base" hangingPunct="0">
              <a:lnSpc>
                <a:spcPct val="90000"/>
              </a:lnSpc>
              <a:spcBef>
                <a:spcPct val="20000"/>
              </a:spcBef>
              <a:spcAft>
                <a:spcPct val="0"/>
              </a:spcAft>
            </a:pPr>
            <a:r>
              <a:rPr kumimoji="0" lang="en-GB" altLang="ja-JP" sz="1600" dirty="0">
                <a:solidFill>
                  <a:prstClr val="white"/>
                </a:solidFill>
                <a:ea typeface="Arial" pitchFamily="-65" charset="0"/>
                <a:cs typeface="Arial" pitchFamily="-65" charset="0"/>
              </a:rPr>
              <a:t>STFC/RAL</a:t>
            </a:r>
          </a:p>
          <a:p>
            <a:pPr marL="607982" indent="-607982" defTabSz="912767" eaLnBrk="0" fontAlgn="base" hangingPunct="0">
              <a:lnSpc>
                <a:spcPct val="90000"/>
              </a:lnSpc>
              <a:spcBef>
                <a:spcPct val="20000"/>
              </a:spcBef>
              <a:spcAft>
                <a:spcPct val="0"/>
              </a:spcAft>
            </a:pPr>
            <a:r>
              <a:rPr kumimoji="0" lang="en-GB" altLang="ja-JP" sz="1600" dirty="0">
                <a:solidFill>
                  <a:prstClr val="white"/>
                </a:solidFill>
                <a:ea typeface="Arial" pitchFamily="-65" charset="0"/>
                <a:cs typeface="Arial" pitchFamily="-65" charset="0"/>
              </a:rPr>
              <a:t>U. Warwick</a:t>
            </a:r>
          </a:p>
          <a:p>
            <a:pPr marL="607982" indent="-607982" defTabSz="912767" eaLnBrk="0" fontAlgn="base" hangingPunct="0">
              <a:lnSpc>
                <a:spcPct val="90000"/>
              </a:lnSpc>
              <a:spcBef>
                <a:spcPct val="20000"/>
              </a:spcBef>
              <a:spcAft>
                <a:spcPct val="0"/>
              </a:spcAft>
            </a:pPr>
            <a:endParaRPr kumimoji="0" lang="en-GB" altLang="ja-JP" sz="1600" dirty="0">
              <a:solidFill>
                <a:prstClr val="white"/>
              </a:solidFill>
              <a:ea typeface="Arial" pitchFamily="-65" charset="0"/>
              <a:cs typeface="Arial" pitchFamily="-65" charset="0"/>
            </a:endParaRPr>
          </a:p>
          <a:p>
            <a:pPr marL="607982" indent="-607982" defTabSz="912767" eaLnBrk="0" fontAlgn="base" hangingPunct="0">
              <a:lnSpc>
                <a:spcPct val="90000"/>
              </a:lnSpc>
              <a:spcBef>
                <a:spcPct val="20000"/>
              </a:spcBef>
              <a:spcAft>
                <a:spcPct val="0"/>
              </a:spcAft>
            </a:pPr>
            <a:endParaRPr kumimoji="0" lang="en-GB" altLang="ja-JP" sz="1600" b="1" dirty="0">
              <a:solidFill>
                <a:prstClr val="white"/>
              </a:solidFill>
              <a:ea typeface="Arial" pitchFamily="-65" charset="0"/>
              <a:cs typeface="Arial" pitchFamily="-65" charset="0"/>
            </a:endParaRPr>
          </a:p>
        </p:txBody>
      </p:sp>
    </p:spTree>
    <p:extLst>
      <p:ext uri="{BB962C8B-B14F-4D97-AF65-F5344CB8AC3E}">
        <p14:creationId xmlns:p14="http://schemas.microsoft.com/office/powerpoint/2010/main" val="147694322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a:xfrm>
            <a:off x="428596" y="0"/>
            <a:ext cx="7672388" cy="1000108"/>
          </a:xfrm>
        </p:spPr>
        <p:txBody>
          <a:bodyPr/>
          <a:lstStyle/>
          <a:p>
            <a:r>
              <a:rPr lang="en-US" altLang="ja-JP" sz="3200" b="1" dirty="0" smtClean="0"/>
              <a:t>Off-axis (OA) beam </a:t>
            </a:r>
            <a:br>
              <a:rPr lang="en-US" altLang="ja-JP" sz="3200" b="1" dirty="0" smtClean="0"/>
            </a:br>
            <a:r>
              <a:rPr lang="en-US" altLang="ja-JP" sz="3200" b="1" dirty="0" smtClean="0"/>
              <a:t>High </a:t>
            </a:r>
            <a:r>
              <a:rPr lang="en-US" altLang="ja-JP" sz="3200" b="1" dirty="0"/>
              <a:t>intensity narrow band </a:t>
            </a:r>
            <a:r>
              <a:rPr lang="en-US" altLang="ja-JP" sz="3200" b="1" dirty="0" smtClean="0"/>
              <a:t>beam</a:t>
            </a:r>
            <a:endParaRPr lang="en-US" altLang="ja-JP" sz="3200" b="1" dirty="0"/>
          </a:p>
        </p:txBody>
      </p:sp>
      <p:sp>
        <p:nvSpPr>
          <p:cNvPr id="43" name="スライド番号プレースホルダ 5"/>
          <p:cNvSpPr>
            <a:spLocks noGrp="1"/>
          </p:cNvSpPr>
          <p:nvPr>
            <p:ph type="sldNum" sz="quarter" idx="12"/>
          </p:nvPr>
        </p:nvSpPr>
        <p:spPr/>
        <p:txBody>
          <a:bodyPr/>
          <a:lstStyle/>
          <a:p>
            <a:fld id="{2F0FE1C9-2EF5-4A40-8A92-3AD214B0C700}" type="slidenum">
              <a:rPr lang="en-US" altLang="ja-JP">
                <a:solidFill>
                  <a:srgbClr val="2E2E48"/>
                </a:solidFill>
              </a:rPr>
              <a:pPr/>
              <a:t>31</a:t>
            </a:fld>
            <a:endParaRPr lang="en-US" altLang="ja-JP">
              <a:solidFill>
                <a:srgbClr val="2E2E48"/>
              </a:solidFill>
            </a:endParaRPr>
          </a:p>
        </p:txBody>
      </p:sp>
      <p:graphicFrame>
        <p:nvGraphicFramePr>
          <p:cNvPr id="229396" name="Object 20"/>
          <p:cNvGraphicFramePr>
            <a:graphicFrameLocks noChangeAspect="1"/>
          </p:cNvGraphicFramePr>
          <p:nvPr/>
        </p:nvGraphicFramePr>
        <p:xfrm>
          <a:off x="179512" y="2924944"/>
          <a:ext cx="4418453" cy="2436490"/>
        </p:xfrm>
        <a:graphic>
          <a:graphicData uri="http://schemas.openxmlformats.org/presentationml/2006/ole">
            <mc:AlternateContent xmlns:mc="http://schemas.openxmlformats.org/markup-compatibility/2006">
              <mc:Choice xmlns:v="urn:schemas-microsoft-com:vml" Requires="v">
                <p:oleObj spid="_x0000_s10301" name="CorelDRAW" r:id="rId4" imgW="6176520" imgH="2327760" progId="">
                  <p:embed/>
                </p:oleObj>
              </mc:Choice>
              <mc:Fallback>
                <p:oleObj name="CorelDRAW" r:id="rId4" imgW="6176520" imgH="232776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2924944"/>
                        <a:ext cx="4418453" cy="2436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29380" name="Text Box 4"/>
          <p:cNvSpPr txBox="1">
            <a:spLocks noChangeArrowheads="1"/>
          </p:cNvSpPr>
          <p:nvPr/>
        </p:nvSpPr>
        <p:spPr bwMode="auto">
          <a:xfrm>
            <a:off x="6262688" y="955675"/>
            <a:ext cx="2641600" cy="366713"/>
          </a:xfrm>
          <a:prstGeom prst="rect">
            <a:avLst/>
          </a:prstGeom>
          <a:noFill/>
          <a:ln w="9525">
            <a:noFill/>
            <a:miter lim="800000"/>
            <a:headEnd/>
            <a:tailEnd/>
          </a:ln>
          <a:effectLst/>
        </p:spPr>
        <p:txBody>
          <a:bodyPr wrap="none">
            <a:spAutoFit/>
          </a:bodyPr>
          <a:lstStyle/>
          <a:p>
            <a:r>
              <a:rPr lang="en-US" altLang="ja-JP">
                <a:solidFill>
                  <a:srgbClr val="2E2E48"/>
                </a:solidFill>
              </a:rPr>
              <a:t>(ref.: BNL-E889 Proposal)</a:t>
            </a:r>
          </a:p>
        </p:txBody>
      </p:sp>
      <p:grpSp>
        <p:nvGrpSpPr>
          <p:cNvPr id="2" name="Group 5"/>
          <p:cNvGrpSpPr>
            <a:grpSpLocks/>
          </p:cNvGrpSpPr>
          <p:nvPr/>
        </p:nvGrpSpPr>
        <p:grpSpPr bwMode="auto">
          <a:xfrm>
            <a:off x="331788" y="1112838"/>
            <a:ext cx="4275137" cy="1141412"/>
            <a:chOff x="192" y="362"/>
            <a:chExt cx="6450" cy="1037"/>
          </a:xfrm>
        </p:grpSpPr>
        <p:sp>
          <p:nvSpPr>
            <p:cNvPr id="229382" name="Rectangle 6"/>
            <p:cNvSpPr>
              <a:spLocks noChangeArrowheads="1"/>
            </p:cNvSpPr>
            <p:nvPr/>
          </p:nvSpPr>
          <p:spPr bwMode="auto">
            <a:xfrm>
              <a:off x="1344" y="1152"/>
              <a:ext cx="720" cy="192"/>
            </a:xfrm>
            <a:prstGeom prst="rect">
              <a:avLst/>
            </a:prstGeom>
            <a:gradFill rotWithShape="0">
              <a:gsLst>
                <a:gs pos="0">
                  <a:schemeClr val="folHlink"/>
                </a:gs>
                <a:gs pos="100000">
                  <a:schemeClr val="folHlink">
                    <a:gamma/>
                    <a:shade val="46275"/>
                    <a:invGamma/>
                  </a:schemeClr>
                </a:gs>
              </a:gsLst>
              <a:lin ang="5400000" scaled="1"/>
            </a:gradFill>
            <a:ln w="9525">
              <a:solidFill>
                <a:schemeClr val="tx1"/>
              </a:solidFill>
              <a:miter lim="800000"/>
              <a:headEnd/>
              <a:tailEnd/>
            </a:ln>
            <a:effectLst/>
          </p:spPr>
          <p:txBody>
            <a:bodyPr wrap="none" anchor="ctr"/>
            <a:lstStyle/>
            <a:p>
              <a:endParaRPr lang="ja-JP" altLang="en-US">
                <a:solidFill>
                  <a:srgbClr val="2E2E48"/>
                </a:solidFill>
              </a:endParaRPr>
            </a:p>
          </p:txBody>
        </p:sp>
        <p:sp>
          <p:nvSpPr>
            <p:cNvPr id="229383" name="Rectangle 7"/>
            <p:cNvSpPr>
              <a:spLocks noChangeArrowheads="1"/>
            </p:cNvSpPr>
            <p:nvPr/>
          </p:nvSpPr>
          <p:spPr bwMode="auto">
            <a:xfrm>
              <a:off x="720" y="1200"/>
              <a:ext cx="240" cy="96"/>
            </a:xfrm>
            <a:prstGeom prst="rect">
              <a:avLst/>
            </a:prstGeom>
            <a:gradFill rotWithShape="0">
              <a:gsLst>
                <a:gs pos="0">
                  <a:schemeClr val="bg2"/>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endParaRPr lang="ja-JP" altLang="en-US">
                <a:solidFill>
                  <a:srgbClr val="2E2E48"/>
                </a:solidFill>
              </a:endParaRPr>
            </a:p>
          </p:txBody>
        </p:sp>
        <p:sp>
          <p:nvSpPr>
            <p:cNvPr id="229384" name="Rectangle 8"/>
            <p:cNvSpPr>
              <a:spLocks noChangeArrowheads="1"/>
            </p:cNvSpPr>
            <p:nvPr/>
          </p:nvSpPr>
          <p:spPr bwMode="auto">
            <a:xfrm>
              <a:off x="1056" y="1200"/>
              <a:ext cx="240" cy="96"/>
            </a:xfrm>
            <a:prstGeom prst="rect">
              <a:avLst/>
            </a:prstGeom>
            <a:gradFill rotWithShape="0">
              <a:gsLst>
                <a:gs pos="0">
                  <a:schemeClr val="bg2"/>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endParaRPr lang="ja-JP" altLang="en-US">
                <a:solidFill>
                  <a:srgbClr val="2E2E48"/>
                </a:solidFill>
              </a:endParaRPr>
            </a:p>
          </p:txBody>
        </p:sp>
        <p:sp>
          <p:nvSpPr>
            <p:cNvPr id="229385" name="Line 9"/>
            <p:cNvSpPr>
              <a:spLocks noChangeShapeType="1"/>
            </p:cNvSpPr>
            <p:nvPr/>
          </p:nvSpPr>
          <p:spPr bwMode="auto">
            <a:xfrm>
              <a:off x="192" y="1248"/>
              <a:ext cx="5328" cy="0"/>
            </a:xfrm>
            <a:prstGeom prst="line">
              <a:avLst/>
            </a:prstGeom>
            <a:noFill/>
            <a:ln w="9525">
              <a:solidFill>
                <a:schemeClr val="tx1"/>
              </a:solidFill>
              <a:prstDash val="sysDot"/>
              <a:round/>
              <a:headEnd/>
              <a:tailEnd/>
            </a:ln>
            <a:effectLst/>
          </p:spPr>
          <p:txBody>
            <a:bodyPr/>
            <a:lstStyle/>
            <a:p>
              <a:endParaRPr lang="ja-JP" altLang="en-US">
                <a:solidFill>
                  <a:srgbClr val="2E2E48"/>
                </a:solidFill>
              </a:endParaRPr>
            </a:p>
          </p:txBody>
        </p:sp>
        <p:sp>
          <p:nvSpPr>
            <p:cNvPr id="229386" name="Rectangle 10"/>
            <p:cNvSpPr>
              <a:spLocks noChangeArrowheads="1"/>
            </p:cNvSpPr>
            <p:nvPr/>
          </p:nvSpPr>
          <p:spPr bwMode="auto">
            <a:xfrm>
              <a:off x="620" y="1224"/>
              <a:ext cx="96" cy="48"/>
            </a:xfrm>
            <a:prstGeom prst="rect">
              <a:avLst/>
            </a:prstGeom>
            <a:solidFill>
              <a:srgbClr val="A50021"/>
            </a:solidFill>
            <a:ln w="9525">
              <a:solidFill>
                <a:schemeClr val="tx1"/>
              </a:solidFill>
              <a:miter lim="800000"/>
              <a:headEnd/>
              <a:tailEnd/>
            </a:ln>
            <a:effectLst/>
          </p:spPr>
          <p:txBody>
            <a:bodyPr wrap="none" anchor="ctr"/>
            <a:lstStyle/>
            <a:p>
              <a:endParaRPr lang="ja-JP" altLang="en-US">
                <a:solidFill>
                  <a:srgbClr val="2E2E48"/>
                </a:solidFill>
              </a:endParaRPr>
            </a:p>
          </p:txBody>
        </p:sp>
        <p:sp>
          <p:nvSpPr>
            <p:cNvPr id="229387" name="AutoShape 11"/>
            <p:cNvSpPr>
              <a:spLocks noChangeArrowheads="1"/>
            </p:cNvSpPr>
            <p:nvPr/>
          </p:nvSpPr>
          <p:spPr bwMode="auto">
            <a:xfrm>
              <a:off x="4992" y="576"/>
              <a:ext cx="336" cy="432"/>
            </a:xfrm>
            <a:prstGeom prst="can">
              <a:avLst>
                <a:gd name="adj" fmla="val 32143"/>
              </a:avLst>
            </a:prstGeom>
            <a:solidFill>
              <a:schemeClr val="accent1"/>
            </a:solidFill>
            <a:ln w="9525">
              <a:solidFill>
                <a:schemeClr val="tx1"/>
              </a:solidFill>
              <a:round/>
              <a:headEnd/>
              <a:tailEnd/>
            </a:ln>
            <a:effectLst/>
          </p:spPr>
          <p:txBody>
            <a:bodyPr wrap="none" anchor="ctr"/>
            <a:lstStyle/>
            <a:p>
              <a:endParaRPr lang="ja-JP" altLang="en-US">
                <a:solidFill>
                  <a:srgbClr val="2E2E48"/>
                </a:solidFill>
              </a:endParaRPr>
            </a:p>
          </p:txBody>
        </p:sp>
        <p:sp>
          <p:nvSpPr>
            <p:cNvPr id="229388" name="Line 12"/>
            <p:cNvSpPr>
              <a:spLocks noChangeShapeType="1"/>
            </p:cNvSpPr>
            <p:nvPr/>
          </p:nvSpPr>
          <p:spPr bwMode="auto">
            <a:xfrm flipV="1">
              <a:off x="1680" y="816"/>
              <a:ext cx="3456" cy="384"/>
            </a:xfrm>
            <a:prstGeom prst="line">
              <a:avLst/>
            </a:prstGeom>
            <a:noFill/>
            <a:ln w="15875">
              <a:solidFill>
                <a:schemeClr val="tx1"/>
              </a:solidFill>
              <a:round/>
              <a:headEnd/>
              <a:tailEnd type="triangle" w="med" len="med"/>
            </a:ln>
            <a:effectLst/>
          </p:spPr>
          <p:txBody>
            <a:bodyPr/>
            <a:lstStyle/>
            <a:p>
              <a:endParaRPr lang="ja-JP" altLang="en-US">
                <a:solidFill>
                  <a:srgbClr val="2E2E48"/>
                </a:solidFill>
              </a:endParaRPr>
            </a:p>
          </p:txBody>
        </p:sp>
        <p:sp>
          <p:nvSpPr>
            <p:cNvPr id="229389" name="Freeform 13"/>
            <p:cNvSpPr>
              <a:spLocks/>
            </p:cNvSpPr>
            <p:nvPr/>
          </p:nvSpPr>
          <p:spPr bwMode="auto">
            <a:xfrm>
              <a:off x="3117" y="1036"/>
              <a:ext cx="17" cy="213"/>
            </a:xfrm>
            <a:custGeom>
              <a:avLst/>
              <a:gdLst/>
              <a:ahLst/>
              <a:cxnLst>
                <a:cxn ang="0">
                  <a:pos x="0" y="0"/>
                </a:cxn>
                <a:cxn ang="0">
                  <a:pos x="15" y="111"/>
                </a:cxn>
                <a:cxn ang="0">
                  <a:pos x="10" y="213"/>
                </a:cxn>
              </a:cxnLst>
              <a:rect l="0" t="0" r="r" b="b"/>
              <a:pathLst>
                <a:path w="17" h="213">
                  <a:moveTo>
                    <a:pt x="0" y="0"/>
                  </a:moveTo>
                  <a:cubicBezTo>
                    <a:pt x="6" y="38"/>
                    <a:pt x="13" y="76"/>
                    <a:pt x="15" y="111"/>
                  </a:cubicBezTo>
                  <a:cubicBezTo>
                    <a:pt x="17" y="146"/>
                    <a:pt x="13" y="179"/>
                    <a:pt x="10" y="213"/>
                  </a:cubicBezTo>
                </a:path>
              </a:pathLst>
            </a:custGeom>
            <a:noFill/>
            <a:ln w="9525">
              <a:solidFill>
                <a:schemeClr val="tx1"/>
              </a:solidFill>
              <a:round/>
              <a:headEnd/>
              <a:tailEnd/>
            </a:ln>
            <a:effectLst/>
          </p:spPr>
          <p:txBody>
            <a:bodyPr/>
            <a:lstStyle/>
            <a:p>
              <a:endParaRPr lang="ja-JP" altLang="en-US">
                <a:solidFill>
                  <a:srgbClr val="2E2E48"/>
                </a:solidFill>
              </a:endParaRPr>
            </a:p>
          </p:txBody>
        </p:sp>
        <p:sp>
          <p:nvSpPr>
            <p:cNvPr id="229390" name="Text Box 14"/>
            <p:cNvSpPr txBox="1">
              <a:spLocks noChangeArrowheads="1"/>
            </p:cNvSpPr>
            <p:nvPr/>
          </p:nvSpPr>
          <p:spPr bwMode="auto">
            <a:xfrm>
              <a:off x="3148" y="984"/>
              <a:ext cx="517" cy="415"/>
            </a:xfrm>
            <a:prstGeom prst="rect">
              <a:avLst/>
            </a:prstGeom>
            <a:noFill/>
            <a:ln w="9525">
              <a:noFill/>
              <a:miter lim="800000"/>
              <a:headEnd/>
              <a:tailEnd/>
            </a:ln>
            <a:effectLst/>
          </p:spPr>
          <p:txBody>
            <a:bodyPr wrap="none">
              <a:spAutoFit/>
            </a:bodyPr>
            <a:lstStyle/>
            <a:p>
              <a:r>
                <a:rPr lang="en-US" altLang="ja-JP" sz="2400">
                  <a:solidFill>
                    <a:srgbClr val="2E2E48"/>
                  </a:solidFill>
                  <a:latin typeface="Symbol" pitchFamily="18" charset="2"/>
                </a:rPr>
                <a:t>q</a:t>
              </a:r>
            </a:p>
          </p:txBody>
        </p:sp>
        <p:sp>
          <p:nvSpPr>
            <p:cNvPr id="229391" name="Text Box 15"/>
            <p:cNvSpPr txBox="1">
              <a:spLocks noChangeArrowheads="1"/>
            </p:cNvSpPr>
            <p:nvPr/>
          </p:nvSpPr>
          <p:spPr bwMode="auto">
            <a:xfrm>
              <a:off x="326" y="1066"/>
              <a:ext cx="882" cy="249"/>
            </a:xfrm>
            <a:prstGeom prst="rect">
              <a:avLst/>
            </a:prstGeom>
            <a:noFill/>
            <a:ln w="9525">
              <a:noFill/>
              <a:miter lim="800000"/>
              <a:headEnd/>
              <a:tailEnd/>
            </a:ln>
            <a:effectLst/>
          </p:spPr>
          <p:txBody>
            <a:bodyPr wrap="none">
              <a:spAutoFit/>
            </a:bodyPr>
            <a:lstStyle/>
            <a:p>
              <a:r>
                <a:rPr lang="en-US" altLang="ja-JP" sz="1200">
                  <a:solidFill>
                    <a:srgbClr val="2E2E48"/>
                  </a:solidFill>
                </a:rPr>
                <a:t>Target</a:t>
              </a:r>
            </a:p>
          </p:txBody>
        </p:sp>
        <p:sp>
          <p:nvSpPr>
            <p:cNvPr id="229392" name="Text Box 16"/>
            <p:cNvSpPr txBox="1">
              <a:spLocks noChangeArrowheads="1"/>
            </p:cNvSpPr>
            <p:nvPr/>
          </p:nvSpPr>
          <p:spPr bwMode="auto">
            <a:xfrm>
              <a:off x="841" y="1056"/>
              <a:ext cx="838" cy="249"/>
            </a:xfrm>
            <a:prstGeom prst="rect">
              <a:avLst/>
            </a:prstGeom>
            <a:noFill/>
            <a:ln w="9525">
              <a:noFill/>
              <a:miter lim="800000"/>
              <a:headEnd/>
              <a:tailEnd/>
            </a:ln>
            <a:effectLst/>
          </p:spPr>
          <p:txBody>
            <a:bodyPr wrap="none">
              <a:spAutoFit/>
            </a:bodyPr>
            <a:lstStyle/>
            <a:p>
              <a:r>
                <a:rPr lang="en-US" altLang="ja-JP" sz="1200">
                  <a:solidFill>
                    <a:srgbClr val="2E2E48"/>
                  </a:solidFill>
                </a:rPr>
                <a:t>Horns</a:t>
              </a:r>
            </a:p>
          </p:txBody>
        </p:sp>
        <p:sp>
          <p:nvSpPr>
            <p:cNvPr id="229393" name="Text Box 17"/>
            <p:cNvSpPr txBox="1">
              <a:spLocks noChangeArrowheads="1"/>
            </p:cNvSpPr>
            <p:nvPr/>
          </p:nvSpPr>
          <p:spPr bwMode="auto">
            <a:xfrm>
              <a:off x="1425" y="1007"/>
              <a:ext cx="1335" cy="249"/>
            </a:xfrm>
            <a:prstGeom prst="rect">
              <a:avLst/>
            </a:prstGeom>
            <a:noFill/>
            <a:ln w="9525">
              <a:noFill/>
              <a:miter lim="800000"/>
              <a:headEnd/>
              <a:tailEnd/>
            </a:ln>
            <a:effectLst/>
          </p:spPr>
          <p:txBody>
            <a:bodyPr wrap="none">
              <a:spAutoFit/>
            </a:bodyPr>
            <a:lstStyle/>
            <a:p>
              <a:r>
                <a:rPr lang="en-US" altLang="ja-JP" sz="1200">
                  <a:solidFill>
                    <a:srgbClr val="2E2E48"/>
                  </a:solidFill>
                </a:rPr>
                <a:t>Decay Pipe</a:t>
              </a:r>
            </a:p>
          </p:txBody>
        </p:sp>
        <p:sp>
          <p:nvSpPr>
            <p:cNvPr id="229394" name="Text Box 18"/>
            <p:cNvSpPr txBox="1">
              <a:spLocks noChangeArrowheads="1"/>
            </p:cNvSpPr>
            <p:nvPr/>
          </p:nvSpPr>
          <p:spPr bwMode="auto">
            <a:xfrm>
              <a:off x="4858" y="362"/>
              <a:ext cx="1784" cy="415"/>
            </a:xfrm>
            <a:prstGeom prst="rect">
              <a:avLst/>
            </a:prstGeom>
            <a:noFill/>
            <a:ln w="9525">
              <a:noFill/>
              <a:miter lim="800000"/>
              <a:headEnd/>
              <a:tailEnd/>
            </a:ln>
            <a:effectLst/>
          </p:spPr>
          <p:txBody>
            <a:bodyPr wrap="none">
              <a:spAutoFit/>
            </a:bodyPr>
            <a:lstStyle/>
            <a:p>
              <a:r>
                <a:rPr lang="en-US" altLang="ja-JP" sz="2400">
                  <a:solidFill>
                    <a:srgbClr val="2E2E48"/>
                  </a:solidFill>
                </a:rPr>
                <a:t>Far Det.</a:t>
              </a:r>
            </a:p>
          </p:txBody>
        </p:sp>
        <p:sp>
          <p:nvSpPr>
            <p:cNvPr id="229395" name="Line 19"/>
            <p:cNvSpPr>
              <a:spLocks noChangeShapeType="1"/>
            </p:cNvSpPr>
            <p:nvPr/>
          </p:nvSpPr>
          <p:spPr bwMode="auto">
            <a:xfrm>
              <a:off x="213" y="1248"/>
              <a:ext cx="368" cy="1"/>
            </a:xfrm>
            <a:prstGeom prst="line">
              <a:avLst/>
            </a:prstGeom>
            <a:noFill/>
            <a:ln w="19050">
              <a:solidFill>
                <a:srgbClr val="FF3300"/>
              </a:solidFill>
              <a:round/>
              <a:headEnd/>
              <a:tailEnd type="triangle" w="med" len="med"/>
            </a:ln>
            <a:effectLst/>
          </p:spPr>
          <p:txBody>
            <a:bodyPr/>
            <a:lstStyle/>
            <a:p>
              <a:endParaRPr lang="ja-JP" altLang="en-US">
                <a:solidFill>
                  <a:srgbClr val="2E2E48"/>
                </a:solidFill>
              </a:endParaRPr>
            </a:p>
          </p:txBody>
        </p:sp>
      </p:grpSp>
      <p:sp>
        <p:nvSpPr>
          <p:cNvPr id="229397" name="Text Box 21"/>
          <p:cNvSpPr txBox="1">
            <a:spLocks noChangeArrowheads="1"/>
          </p:cNvSpPr>
          <p:nvPr/>
        </p:nvSpPr>
        <p:spPr bwMode="auto">
          <a:xfrm>
            <a:off x="277813" y="2357438"/>
            <a:ext cx="2330450" cy="457200"/>
          </a:xfrm>
          <a:prstGeom prst="rect">
            <a:avLst/>
          </a:prstGeom>
          <a:noFill/>
          <a:ln w="9525">
            <a:noFill/>
            <a:miter lim="800000"/>
            <a:headEnd/>
            <a:tailEnd/>
          </a:ln>
          <a:effectLst/>
        </p:spPr>
        <p:txBody>
          <a:bodyPr wrap="none">
            <a:spAutoFit/>
          </a:bodyPr>
          <a:lstStyle/>
          <a:p>
            <a:r>
              <a:rPr lang="en-US" altLang="ja-JP" sz="2400" b="1">
                <a:solidFill>
                  <a:srgbClr val="FFFFE9"/>
                </a:solidFill>
                <a:latin typeface="Arial Narrow" pitchFamily="34" charset="0"/>
              </a:rPr>
              <a:t>Decay Kinematics</a:t>
            </a:r>
          </a:p>
        </p:txBody>
      </p:sp>
      <p:sp>
        <p:nvSpPr>
          <p:cNvPr id="229400" name="Text Box 24"/>
          <p:cNvSpPr txBox="1">
            <a:spLocks noChangeArrowheads="1"/>
          </p:cNvSpPr>
          <p:nvPr/>
        </p:nvSpPr>
        <p:spPr bwMode="auto">
          <a:xfrm>
            <a:off x="3592513" y="5862638"/>
            <a:ext cx="5089525" cy="822325"/>
          </a:xfrm>
          <a:prstGeom prst="rect">
            <a:avLst/>
          </a:prstGeom>
          <a:noFill/>
          <a:ln w="9525">
            <a:noFill/>
            <a:miter lim="800000"/>
            <a:headEnd/>
            <a:tailEnd/>
          </a:ln>
          <a:effectLst/>
        </p:spPr>
        <p:txBody>
          <a:bodyPr wrap="none">
            <a:spAutoFit/>
          </a:bodyPr>
          <a:lstStyle/>
          <a:p>
            <a:pPr>
              <a:buClr>
                <a:srgbClr val="FF0000"/>
              </a:buClr>
              <a:buFont typeface="Wingdings" pitchFamily="2" charset="2"/>
              <a:buChar char="Ø"/>
            </a:pPr>
            <a:r>
              <a:rPr lang="en-US" altLang="ja-JP" sz="2400">
                <a:solidFill>
                  <a:srgbClr val="2E2E48"/>
                </a:solidFill>
              </a:rPr>
              <a:t>Increase statistics @ osc. max.</a:t>
            </a:r>
          </a:p>
          <a:p>
            <a:pPr>
              <a:buClr>
                <a:srgbClr val="FF0000"/>
              </a:buClr>
              <a:buFont typeface="Wingdings" pitchFamily="2" charset="2"/>
              <a:buChar char="Ø"/>
            </a:pPr>
            <a:r>
              <a:rPr lang="en-US" altLang="ja-JP" sz="2400">
                <a:solidFill>
                  <a:srgbClr val="2E2E48"/>
                </a:solidFill>
              </a:rPr>
              <a:t>Decrease background from HE tail</a:t>
            </a:r>
          </a:p>
        </p:txBody>
      </p:sp>
      <p:sp>
        <p:nvSpPr>
          <p:cNvPr id="229401" name="Text Box 25"/>
          <p:cNvSpPr txBox="1">
            <a:spLocks noChangeArrowheads="1"/>
          </p:cNvSpPr>
          <p:nvPr/>
        </p:nvSpPr>
        <p:spPr bwMode="auto">
          <a:xfrm>
            <a:off x="2987824" y="5157192"/>
            <a:ext cx="792163" cy="366713"/>
          </a:xfrm>
          <a:prstGeom prst="rect">
            <a:avLst/>
          </a:prstGeom>
          <a:noFill/>
          <a:ln w="9525">
            <a:noFill/>
            <a:miter lim="800000"/>
            <a:headEnd/>
            <a:tailEnd/>
          </a:ln>
          <a:effectLst/>
        </p:spPr>
        <p:txBody>
          <a:bodyPr wrap="none">
            <a:spAutoFit/>
          </a:bodyPr>
          <a:lstStyle/>
          <a:p>
            <a:r>
              <a:rPr lang="en-US" altLang="ja-JP" dirty="0">
                <a:solidFill>
                  <a:srgbClr val="2E2E48"/>
                </a:solidFill>
              </a:rPr>
              <a:t>1/</a:t>
            </a:r>
            <a:r>
              <a:rPr lang="en-US" altLang="ja-JP" dirty="0" err="1">
                <a:solidFill>
                  <a:srgbClr val="2E2E48"/>
                </a:solidFill>
                <a:latin typeface="Symbol" pitchFamily="18" charset="2"/>
              </a:rPr>
              <a:t>g</a:t>
            </a:r>
            <a:r>
              <a:rPr lang="en-US" altLang="ja-JP" baseline="-25000" dirty="0" err="1">
                <a:solidFill>
                  <a:srgbClr val="2E2E48"/>
                </a:solidFill>
                <a:latin typeface="Symbol" pitchFamily="18" charset="2"/>
              </a:rPr>
              <a:t>p</a:t>
            </a:r>
            <a:r>
              <a:rPr lang="en-US" altLang="ja-JP" dirty="0" err="1">
                <a:solidFill>
                  <a:srgbClr val="2E2E48"/>
                </a:solidFill>
              </a:rPr>
              <a:t>~</a:t>
            </a:r>
            <a:r>
              <a:rPr lang="en-US" altLang="ja-JP" dirty="0" err="1">
                <a:solidFill>
                  <a:srgbClr val="2E2E48"/>
                </a:solidFill>
                <a:latin typeface="Symbol" pitchFamily="18" charset="2"/>
              </a:rPr>
              <a:t>q</a:t>
            </a:r>
            <a:endParaRPr lang="en-US" altLang="ja-JP" dirty="0">
              <a:solidFill>
                <a:srgbClr val="2E2E48"/>
              </a:solidFill>
              <a:latin typeface="Symbol" pitchFamily="18" charset="2"/>
            </a:endParaRPr>
          </a:p>
        </p:txBody>
      </p:sp>
      <p:grpSp>
        <p:nvGrpSpPr>
          <p:cNvPr id="3" name="Group 40"/>
          <p:cNvGrpSpPr>
            <a:grpSpLocks/>
          </p:cNvGrpSpPr>
          <p:nvPr/>
        </p:nvGrpSpPr>
        <p:grpSpPr bwMode="auto">
          <a:xfrm>
            <a:off x="3347864" y="4365104"/>
            <a:ext cx="73025" cy="808037"/>
            <a:chOff x="1918" y="2700"/>
            <a:chExt cx="46" cy="509"/>
          </a:xfrm>
        </p:grpSpPr>
        <p:sp>
          <p:nvSpPr>
            <p:cNvPr id="229402" name="Line 26"/>
            <p:cNvSpPr>
              <a:spLocks noChangeShapeType="1"/>
            </p:cNvSpPr>
            <p:nvPr/>
          </p:nvSpPr>
          <p:spPr bwMode="auto">
            <a:xfrm>
              <a:off x="1944" y="2710"/>
              <a:ext cx="0" cy="499"/>
            </a:xfrm>
            <a:prstGeom prst="line">
              <a:avLst/>
            </a:prstGeom>
            <a:noFill/>
            <a:ln w="28575">
              <a:solidFill>
                <a:srgbClr val="FF0000"/>
              </a:solidFill>
              <a:round/>
              <a:headEnd type="arrow" w="med" len="med"/>
              <a:tailEnd/>
            </a:ln>
            <a:effectLst/>
          </p:spPr>
          <p:txBody>
            <a:bodyPr/>
            <a:lstStyle/>
            <a:p>
              <a:endParaRPr lang="ja-JP" altLang="en-US">
                <a:solidFill>
                  <a:srgbClr val="2E2E48"/>
                </a:solidFill>
              </a:endParaRPr>
            </a:p>
          </p:txBody>
        </p:sp>
        <p:sp>
          <p:nvSpPr>
            <p:cNvPr id="229403" name="Oval 27"/>
            <p:cNvSpPr>
              <a:spLocks noChangeArrowheads="1"/>
            </p:cNvSpPr>
            <p:nvPr/>
          </p:nvSpPr>
          <p:spPr bwMode="auto">
            <a:xfrm>
              <a:off x="1918" y="2700"/>
              <a:ext cx="46" cy="45"/>
            </a:xfrm>
            <a:prstGeom prst="ellipse">
              <a:avLst/>
            </a:prstGeom>
            <a:solidFill>
              <a:schemeClr val="accent1"/>
            </a:solidFill>
            <a:ln w="9525">
              <a:solidFill>
                <a:schemeClr val="tx1"/>
              </a:solidFill>
              <a:round/>
              <a:headEnd/>
              <a:tailEnd/>
            </a:ln>
            <a:effectLst/>
          </p:spPr>
          <p:txBody>
            <a:bodyPr wrap="none" anchor="ctr"/>
            <a:lstStyle/>
            <a:p>
              <a:endParaRPr lang="ja-JP" altLang="en-US">
                <a:solidFill>
                  <a:srgbClr val="2E2E48"/>
                </a:solidFill>
              </a:endParaRPr>
            </a:p>
          </p:txBody>
        </p:sp>
      </p:grpSp>
      <p:grpSp>
        <p:nvGrpSpPr>
          <p:cNvPr id="4" name="Group 30"/>
          <p:cNvGrpSpPr>
            <a:grpSpLocks/>
          </p:cNvGrpSpPr>
          <p:nvPr/>
        </p:nvGrpSpPr>
        <p:grpSpPr bwMode="auto">
          <a:xfrm>
            <a:off x="4254500" y="5224463"/>
            <a:ext cx="1030288" cy="366712"/>
            <a:chOff x="3062" y="3430"/>
            <a:chExt cx="649" cy="231"/>
          </a:xfrm>
        </p:grpSpPr>
        <p:sp>
          <p:nvSpPr>
            <p:cNvPr id="229405" name="Rectangle 29"/>
            <p:cNvSpPr>
              <a:spLocks noChangeArrowheads="1"/>
            </p:cNvSpPr>
            <p:nvPr/>
          </p:nvSpPr>
          <p:spPr bwMode="auto">
            <a:xfrm>
              <a:off x="3110" y="3480"/>
              <a:ext cx="538" cy="163"/>
            </a:xfrm>
            <a:prstGeom prst="rect">
              <a:avLst/>
            </a:prstGeom>
            <a:solidFill>
              <a:schemeClr val="bg1"/>
            </a:solidFill>
            <a:ln w="9525">
              <a:noFill/>
              <a:miter lim="800000"/>
              <a:headEnd/>
              <a:tailEnd/>
            </a:ln>
            <a:effectLst/>
          </p:spPr>
          <p:txBody>
            <a:bodyPr wrap="none" anchor="ctr"/>
            <a:lstStyle/>
            <a:p>
              <a:endParaRPr lang="ja-JP" altLang="en-US">
                <a:solidFill>
                  <a:srgbClr val="2E2E48"/>
                </a:solidFill>
              </a:endParaRPr>
            </a:p>
          </p:txBody>
        </p:sp>
        <p:sp>
          <p:nvSpPr>
            <p:cNvPr id="229404" name="Text Box 28"/>
            <p:cNvSpPr txBox="1">
              <a:spLocks noChangeArrowheads="1"/>
            </p:cNvSpPr>
            <p:nvPr/>
          </p:nvSpPr>
          <p:spPr bwMode="auto">
            <a:xfrm>
              <a:off x="3062" y="3430"/>
              <a:ext cx="649" cy="231"/>
            </a:xfrm>
            <a:prstGeom prst="rect">
              <a:avLst/>
            </a:prstGeom>
            <a:noFill/>
            <a:ln w="9525">
              <a:noFill/>
              <a:miter lim="800000"/>
              <a:headEnd/>
              <a:tailEnd/>
            </a:ln>
            <a:effectLst/>
          </p:spPr>
          <p:txBody>
            <a:bodyPr wrap="none">
              <a:spAutoFit/>
            </a:bodyPr>
            <a:lstStyle/>
            <a:p>
              <a:r>
                <a:rPr lang="en-US" altLang="ja-JP" b="1" i="1">
                  <a:solidFill>
                    <a:srgbClr val="2E2E48"/>
                  </a:solidFill>
                </a:rPr>
                <a:t>E</a:t>
              </a:r>
              <a:r>
                <a:rPr lang="en-US" altLang="ja-JP" b="1" i="1" baseline="-25000">
                  <a:solidFill>
                    <a:srgbClr val="2E2E48"/>
                  </a:solidFill>
                  <a:latin typeface="Symbol" pitchFamily="18" charset="2"/>
                </a:rPr>
                <a:t>p</a:t>
              </a:r>
              <a:r>
                <a:rPr lang="en-US" altLang="ja-JP">
                  <a:solidFill>
                    <a:srgbClr val="2E2E48"/>
                  </a:solidFill>
                </a:rPr>
                <a:t>(GeV)</a:t>
              </a:r>
            </a:p>
          </p:txBody>
        </p:sp>
      </p:grpSp>
      <p:grpSp>
        <p:nvGrpSpPr>
          <p:cNvPr id="6" name="Group 34"/>
          <p:cNvGrpSpPr>
            <a:grpSpLocks/>
          </p:cNvGrpSpPr>
          <p:nvPr/>
        </p:nvGrpSpPr>
        <p:grpSpPr bwMode="auto">
          <a:xfrm rot="16200000">
            <a:off x="1945481" y="3159920"/>
            <a:ext cx="1025525" cy="366712"/>
            <a:chOff x="3062" y="3430"/>
            <a:chExt cx="646" cy="231"/>
          </a:xfrm>
        </p:grpSpPr>
        <p:sp>
          <p:nvSpPr>
            <p:cNvPr id="229411" name="Rectangle 35"/>
            <p:cNvSpPr>
              <a:spLocks noChangeArrowheads="1"/>
            </p:cNvSpPr>
            <p:nvPr/>
          </p:nvSpPr>
          <p:spPr bwMode="auto">
            <a:xfrm>
              <a:off x="3110" y="3480"/>
              <a:ext cx="538" cy="163"/>
            </a:xfrm>
            <a:prstGeom prst="rect">
              <a:avLst/>
            </a:prstGeom>
            <a:solidFill>
              <a:schemeClr val="bg1"/>
            </a:solidFill>
            <a:ln w="9525">
              <a:noFill/>
              <a:miter lim="800000"/>
              <a:headEnd/>
              <a:tailEnd/>
            </a:ln>
            <a:effectLst/>
          </p:spPr>
          <p:txBody>
            <a:bodyPr wrap="none" anchor="ctr"/>
            <a:lstStyle/>
            <a:p>
              <a:endParaRPr lang="ja-JP" altLang="en-US">
                <a:solidFill>
                  <a:srgbClr val="2E2E48"/>
                </a:solidFill>
              </a:endParaRPr>
            </a:p>
          </p:txBody>
        </p:sp>
        <p:sp>
          <p:nvSpPr>
            <p:cNvPr id="229412" name="Text Box 36"/>
            <p:cNvSpPr txBox="1">
              <a:spLocks noChangeArrowheads="1"/>
            </p:cNvSpPr>
            <p:nvPr/>
          </p:nvSpPr>
          <p:spPr bwMode="auto">
            <a:xfrm>
              <a:off x="3062" y="3430"/>
              <a:ext cx="646" cy="231"/>
            </a:xfrm>
            <a:prstGeom prst="rect">
              <a:avLst/>
            </a:prstGeom>
            <a:noFill/>
            <a:ln w="9525">
              <a:noFill/>
              <a:miter lim="800000"/>
              <a:headEnd/>
              <a:tailEnd/>
            </a:ln>
            <a:effectLst/>
          </p:spPr>
          <p:txBody>
            <a:bodyPr wrap="none">
              <a:spAutoFit/>
            </a:bodyPr>
            <a:lstStyle/>
            <a:p>
              <a:r>
                <a:rPr lang="en-US" altLang="ja-JP" b="1" i="1">
                  <a:solidFill>
                    <a:srgbClr val="2E2E48"/>
                  </a:solidFill>
                </a:rPr>
                <a:t>E</a:t>
              </a:r>
              <a:r>
                <a:rPr lang="en-US" altLang="ja-JP" b="1" i="1" baseline="-25000">
                  <a:solidFill>
                    <a:srgbClr val="2E2E48"/>
                  </a:solidFill>
                  <a:latin typeface="Symbol" pitchFamily="18" charset="2"/>
                </a:rPr>
                <a:t>n</a:t>
              </a:r>
              <a:r>
                <a:rPr lang="en-US" altLang="ja-JP">
                  <a:solidFill>
                    <a:srgbClr val="2E2E48"/>
                  </a:solidFill>
                </a:rPr>
                <a:t>(GeV)</a:t>
              </a:r>
            </a:p>
          </p:txBody>
        </p:sp>
      </p:grpSp>
      <p:sp>
        <p:nvSpPr>
          <p:cNvPr id="229414" name="Text Box 38"/>
          <p:cNvSpPr txBox="1">
            <a:spLocks noChangeArrowheads="1"/>
          </p:cNvSpPr>
          <p:nvPr/>
        </p:nvSpPr>
        <p:spPr bwMode="auto">
          <a:xfrm>
            <a:off x="2535238" y="4302125"/>
            <a:ext cx="311150" cy="366713"/>
          </a:xfrm>
          <a:prstGeom prst="rect">
            <a:avLst/>
          </a:prstGeom>
          <a:noFill/>
          <a:ln w="9525">
            <a:noFill/>
            <a:miter lim="800000"/>
            <a:headEnd/>
            <a:tailEnd/>
          </a:ln>
          <a:effectLst/>
        </p:spPr>
        <p:txBody>
          <a:bodyPr wrap="none">
            <a:spAutoFit/>
          </a:bodyPr>
          <a:lstStyle/>
          <a:p>
            <a:r>
              <a:rPr lang="en-US" altLang="ja-JP">
                <a:solidFill>
                  <a:srgbClr val="2E2E48"/>
                </a:solidFill>
              </a:rPr>
              <a:t>1</a:t>
            </a:r>
          </a:p>
        </p:txBody>
      </p:sp>
      <p:graphicFrame>
        <p:nvGraphicFramePr>
          <p:cNvPr id="229417" name="Object 41"/>
          <p:cNvGraphicFramePr>
            <a:graphicFrameLocks noChangeAspect="1"/>
          </p:cNvGraphicFramePr>
          <p:nvPr/>
        </p:nvGraphicFramePr>
        <p:xfrm>
          <a:off x="467544" y="5517232"/>
          <a:ext cx="2273300" cy="687387"/>
        </p:xfrm>
        <a:graphic>
          <a:graphicData uri="http://schemas.openxmlformats.org/presentationml/2006/ole">
            <mc:AlternateContent xmlns:mc="http://schemas.openxmlformats.org/markup-compatibility/2006">
              <mc:Choice xmlns:v="urn:schemas-microsoft-com:vml" Requires="v">
                <p:oleObj spid="_x0000_s10302" name="数式" r:id="rId6" imgW="1384200" imgH="419040" progId="Equation.3">
                  <p:embed/>
                </p:oleObj>
              </mc:Choice>
              <mc:Fallback>
                <p:oleObj name="数式" r:id="rId6" imgW="1384200" imgH="41904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7544" y="5517232"/>
                        <a:ext cx="2273300" cy="6873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4" name="Text Box 572"/>
          <p:cNvSpPr txBox="1">
            <a:spLocks noChangeArrowheads="1"/>
          </p:cNvSpPr>
          <p:nvPr/>
        </p:nvSpPr>
        <p:spPr bwMode="auto">
          <a:xfrm>
            <a:off x="6607621" y="4382294"/>
            <a:ext cx="947737" cy="395287"/>
          </a:xfrm>
          <a:prstGeom prst="rect">
            <a:avLst/>
          </a:prstGeom>
          <a:noFill/>
          <a:ln w="9525">
            <a:noFill/>
            <a:miter lim="800000"/>
            <a:headEnd/>
            <a:tailEnd/>
          </a:ln>
        </p:spPr>
        <p:txBody>
          <a:bodyPr wrap="none">
            <a:spAutoFit/>
          </a:bodyPr>
          <a:lstStyle/>
          <a:p>
            <a:r>
              <a:rPr lang="en-US" altLang="ja-JP" sz="2000" b="1">
                <a:solidFill>
                  <a:srgbClr val="3333FF"/>
                </a:solidFill>
              </a:rPr>
              <a:t>OA3°</a:t>
            </a:r>
          </a:p>
        </p:txBody>
      </p:sp>
      <p:sp>
        <p:nvSpPr>
          <p:cNvPr id="45" name="Text Box 573"/>
          <p:cNvSpPr txBox="1">
            <a:spLocks noChangeArrowheads="1"/>
          </p:cNvSpPr>
          <p:nvPr/>
        </p:nvSpPr>
        <p:spPr bwMode="auto">
          <a:xfrm>
            <a:off x="7641083" y="2766219"/>
            <a:ext cx="971550" cy="396875"/>
          </a:xfrm>
          <a:prstGeom prst="rect">
            <a:avLst/>
          </a:prstGeom>
          <a:noFill/>
          <a:ln w="9525">
            <a:noFill/>
            <a:miter lim="800000"/>
            <a:headEnd/>
            <a:tailEnd/>
          </a:ln>
        </p:spPr>
        <p:txBody>
          <a:bodyPr>
            <a:spAutoFit/>
          </a:bodyPr>
          <a:lstStyle/>
          <a:p>
            <a:r>
              <a:rPr lang="en-US" altLang="ja-JP" sz="2000" b="1">
                <a:solidFill>
                  <a:srgbClr val="000000"/>
                </a:solidFill>
              </a:rPr>
              <a:t>OA0°</a:t>
            </a:r>
          </a:p>
        </p:txBody>
      </p:sp>
      <p:sp>
        <p:nvSpPr>
          <p:cNvPr id="46" name="Text Box 574"/>
          <p:cNvSpPr txBox="1">
            <a:spLocks noChangeArrowheads="1"/>
          </p:cNvSpPr>
          <p:nvPr/>
        </p:nvSpPr>
        <p:spPr bwMode="auto">
          <a:xfrm>
            <a:off x="5742433" y="3053556"/>
            <a:ext cx="947738" cy="396875"/>
          </a:xfrm>
          <a:prstGeom prst="rect">
            <a:avLst/>
          </a:prstGeom>
          <a:noFill/>
          <a:ln w="9525">
            <a:noFill/>
            <a:miter lim="800000"/>
            <a:headEnd/>
            <a:tailEnd/>
          </a:ln>
        </p:spPr>
        <p:txBody>
          <a:bodyPr wrap="none">
            <a:spAutoFit/>
          </a:bodyPr>
          <a:lstStyle/>
          <a:p>
            <a:r>
              <a:rPr lang="en-US" altLang="ja-JP" sz="2000" b="1">
                <a:solidFill>
                  <a:srgbClr val="FF3300"/>
                </a:solidFill>
              </a:rPr>
              <a:t>OA2°</a:t>
            </a:r>
          </a:p>
        </p:txBody>
      </p:sp>
      <p:sp>
        <p:nvSpPr>
          <p:cNvPr id="47" name="Line 575"/>
          <p:cNvSpPr>
            <a:spLocks noChangeShapeType="1"/>
          </p:cNvSpPr>
          <p:nvPr/>
        </p:nvSpPr>
        <p:spPr bwMode="auto">
          <a:xfrm flipH="1">
            <a:off x="6117083" y="4669631"/>
            <a:ext cx="561975" cy="298450"/>
          </a:xfrm>
          <a:prstGeom prst="line">
            <a:avLst/>
          </a:prstGeom>
          <a:noFill/>
          <a:ln w="12700">
            <a:solidFill>
              <a:srgbClr val="0066FF"/>
            </a:solidFill>
            <a:round/>
            <a:headEnd/>
            <a:tailEnd type="triangle" w="med" len="med"/>
          </a:ln>
        </p:spPr>
        <p:txBody>
          <a:bodyPr/>
          <a:lstStyle/>
          <a:p>
            <a:endParaRPr lang="ja-JP" altLang="en-US">
              <a:solidFill>
                <a:srgbClr val="2E2E48"/>
              </a:solidFill>
            </a:endParaRPr>
          </a:p>
        </p:txBody>
      </p:sp>
      <p:sp>
        <p:nvSpPr>
          <p:cNvPr id="48" name="Text Box 576"/>
          <p:cNvSpPr txBox="1">
            <a:spLocks noChangeArrowheads="1"/>
          </p:cNvSpPr>
          <p:nvPr/>
        </p:nvSpPr>
        <p:spPr bwMode="auto">
          <a:xfrm>
            <a:off x="6552058" y="3879056"/>
            <a:ext cx="1138238" cy="396875"/>
          </a:xfrm>
          <a:prstGeom prst="rect">
            <a:avLst/>
          </a:prstGeom>
          <a:noFill/>
          <a:ln w="9525">
            <a:noFill/>
            <a:miter lim="800000"/>
            <a:headEnd/>
            <a:tailEnd/>
          </a:ln>
        </p:spPr>
        <p:txBody>
          <a:bodyPr wrap="none">
            <a:spAutoFit/>
          </a:bodyPr>
          <a:lstStyle/>
          <a:p>
            <a:r>
              <a:rPr lang="en-US" altLang="ja-JP" sz="2000" b="1">
                <a:solidFill>
                  <a:srgbClr val="33CC33"/>
                </a:solidFill>
              </a:rPr>
              <a:t>OA2.5°</a:t>
            </a:r>
          </a:p>
        </p:txBody>
      </p:sp>
      <p:sp>
        <p:nvSpPr>
          <p:cNvPr id="49" name="Line 577"/>
          <p:cNvSpPr>
            <a:spLocks noChangeShapeType="1"/>
          </p:cNvSpPr>
          <p:nvPr/>
        </p:nvSpPr>
        <p:spPr bwMode="auto">
          <a:xfrm flipH="1">
            <a:off x="6207571" y="4166394"/>
            <a:ext cx="417512" cy="498475"/>
          </a:xfrm>
          <a:prstGeom prst="line">
            <a:avLst/>
          </a:prstGeom>
          <a:noFill/>
          <a:ln w="12700">
            <a:solidFill>
              <a:srgbClr val="33CC33"/>
            </a:solidFill>
            <a:round/>
            <a:headEnd/>
            <a:tailEnd type="triangle" w="med" len="med"/>
          </a:ln>
        </p:spPr>
        <p:txBody>
          <a:bodyPr/>
          <a:lstStyle/>
          <a:p>
            <a:endParaRPr lang="ja-JP" altLang="en-US">
              <a:solidFill>
                <a:srgbClr val="2E2E48"/>
              </a:solidFill>
            </a:endParaRPr>
          </a:p>
        </p:txBody>
      </p:sp>
      <p:grpSp>
        <p:nvGrpSpPr>
          <p:cNvPr id="50" name="Group 588"/>
          <p:cNvGrpSpPr>
            <a:grpSpLocks/>
          </p:cNvGrpSpPr>
          <p:nvPr/>
        </p:nvGrpSpPr>
        <p:grpSpPr bwMode="auto">
          <a:xfrm>
            <a:off x="4842321" y="1520031"/>
            <a:ext cx="4194175" cy="4213225"/>
            <a:chOff x="3243" y="388"/>
            <a:chExt cx="2268" cy="2654"/>
          </a:xfrm>
        </p:grpSpPr>
        <p:grpSp>
          <p:nvGrpSpPr>
            <p:cNvPr id="51" name="Group 20"/>
            <p:cNvGrpSpPr>
              <a:grpSpLocks noChangeAspect="1"/>
            </p:cNvGrpSpPr>
            <p:nvPr/>
          </p:nvGrpSpPr>
          <p:grpSpPr bwMode="auto">
            <a:xfrm>
              <a:off x="3243" y="978"/>
              <a:ext cx="2268" cy="2066"/>
              <a:chOff x="793" y="210"/>
              <a:chExt cx="4107" cy="3938"/>
            </a:xfrm>
          </p:grpSpPr>
          <p:sp>
            <p:nvSpPr>
              <p:cNvPr id="53" name="Rectangle 21"/>
              <p:cNvSpPr>
                <a:spLocks noChangeAspect="1" noChangeArrowheads="1"/>
              </p:cNvSpPr>
              <p:nvPr/>
            </p:nvSpPr>
            <p:spPr bwMode="auto">
              <a:xfrm>
                <a:off x="1412" y="246"/>
                <a:ext cx="3446" cy="3556"/>
              </a:xfrm>
              <a:prstGeom prst="rect">
                <a:avLst/>
              </a:prstGeom>
              <a:noFill/>
              <a:ln w="3175">
                <a:solidFill>
                  <a:srgbClr val="000000"/>
                </a:solidFill>
                <a:miter lim="800000"/>
                <a:headEnd/>
                <a:tailEnd/>
              </a:ln>
            </p:spPr>
            <p:txBody>
              <a:bodyPr/>
              <a:lstStyle/>
              <a:p>
                <a:endParaRPr lang="ja-JP" altLang="en-US">
                  <a:solidFill>
                    <a:srgbClr val="000000"/>
                  </a:solidFill>
                </a:endParaRPr>
              </a:p>
            </p:txBody>
          </p:sp>
          <p:sp>
            <p:nvSpPr>
              <p:cNvPr id="54" name="Freeform 22"/>
              <p:cNvSpPr>
                <a:spLocks noChangeAspect="1"/>
              </p:cNvSpPr>
              <p:nvPr/>
            </p:nvSpPr>
            <p:spPr bwMode="auto">
              <a:xfrm>
                <a:off x="1412" y="602"/>
                <a:ext cx="3446" cy="3200"/>
              </a:xfrm>
              <a:custGeom>
                <a:avLst/>
                <a:gdLst>
                  <a:gd name="T0" fmla="*/ 84 w 3446"/>
                  <a:gd name="T1" fmla="*/ 3194 h 3200"/>
                  <a:gd name="T2" fmla="*/ 170 w 3446"/>
                  <a:gd name="T3" fmla="*/ 3176 h 3200"/>
                  <a:gd name="T4" fmla="*/ 212 w 3446"/>
                  <a:gd name="T5" fmla="*/ 3082 h 3200"/>
                  <a:gd name="T6" fmla="*/ 298 w 3446"/>
                  <a:gd name="T7" fmla="*/ 3008 h 3200"/>
                  <a:gd name="T8" fmla="*/ 340 w 3446"/>
                  <a:gd name="T9" fmla="*/ 2822 h 3200"/>
                  <a:gd name="T10" fmla="*/ 426 w 3446"/>
                  <a:gd name="T11" fmla="*/ 2716 h 3200"/>
                  <a:gd name="T12" fmla="*/ 468 w 3446"/>
                  <a:gd name="T13" fmla="*/ 2468 h 3200"/>
                  <a:gd name="T14" fmla="*/ 552 w 3446"/>
                  <a:gd name="T15" fmla="*/ 2342 h 3200"/>
                  <a:gd name="T16" fmla="*/ 596 w 3446"/>
                  <a:gd name="T17" fmla="*/ 2106 h 3200"/>
                  <a:gd name="T18" fmla="*/ 680 w 3446"/>
                  <a:gd name="T19" fmla="*/ 1952 h 3200"/>
                  <a:gd name="T20" fmla="*/ 722 w 3446"/>
                  <a:gd name="T21" fmla="*/ 1712 h 3200"/>
                  <a:gd name="T22" fmla="*/ 808 w 3446"/>
                  <a:gd name="T23" fmla="*/ 1588 h 3200"/>
                  <a:gd name="T24" fmla="*/ 850 w 3446"/>
                  <a:gd name="T25" fmla="*/ 1328 h 3200"/>
                  <a:gd name="T26" fmla="*/ 936 w 3446"/>
                  <a:gd name="T27" fmla="*/ 1200 h 3200"/>
                  <a:gd name="T28" fmla="*/ 978 w 3446"/>
                  <a:gd name="T29" fmla="*/ 934 h 3200"/>
                  <a:gd name="T30" fmla="*/ 1064 w 3446"/>
                  <a:gd name="T31" fmla="*/ 808 h 3200"/>
                  <a:gd name="T32" fmla="*/ 1106 w 3446"/>
                  <a:gd name="T33" fmla="*/ 662 h 3200"/>
                  <a:gd name="T34" fmla="*/ 1190 w 3446"/>
                  <a:gd name="T35" fmla="*/ 540 h 3200"/>
                  <a:gd name="T36" fmla="*/ 1234 w 3446"/>
                  <a:gd name="T37" fmla="*/ 398 h 3200"/>
                  <a:gd name="T38" fmla="*/ 1318 w 3446"/>
                  <a:gd name="T39" fmla="*/ 338 h 3200"/>
                  <a:gd name="T40" fmla="*/ 1362 w 3446"/>
                  <a:gd name="T41" fmla="*/ 348 h 3200"/>
                  <a:gd name="T42" fmla="*/ 1446 w 3446"/>
                  <a:gd name="T43" fmla="*/ 316 h 3200"/>
                  <a:gd name="T44" fmla="*/ 1488 w 3446"/>
                  <a:gd name="T45" fmla="*/ 110 h 3200"/>
                  <a:gd name="T46" fmla="*/ 1574 w 3446"/>
                  <a:gd name="T47" fmla="*/ 162 h 3200"/>
                  <a:gd name="T48" fmla="*/ 1616 w 3446"/>
                  <a:gd name="T49" fmla="*/ 200 h 3200"/>
                  <a:gd name="T50" fmla="*/ 1702 w 3446"/>
                  <a:gd name="T51" fmla="*/ 0 h 3200"/>
                  <a:gd name="T52" fmla="*/ 1744 w 3446"/>
                  <a:gd name="T53" fmla="*/ 278 h 3200"/>
                  <a:gd name="T54" fmla="*/ 1872 w 3446"/>
                  <a:gd name="T55" fmla="*/ 204 h 3200"/>
                  <a:gd name="T56" fmla="*/ 1914 w 3446"/>
                  <a:gd name="T57" fmla="*/ 542 h 3200"/>
                  <a:gd name="T58" fmla="*/ 2000 w 3446"/>
                  <a:gd name="T59" fmla="*/ 386 h 3200"/>
                  <a:gd name="T60" fmla="*/ 2042 w 3446"/>
                  <a:gd name="T61" fmla="*/ 622 h 3200"/>
                  <a:gd name="T62" fmla="*/ 2126 w 3446"/>
                  <a:gd name="T63" fmla="*/ 834 h 3200"/>
                  <a:gd name="T64" fmla="*/ 2170 w 3446"/>
                  <a:gd name="T65" fmla="*/ 1028 h 3200"/>
                  <a:gd name="T66" fmla="*/ 2254 w 3446"/>
                  <a:gd name="T67" fmla="*/ 820 h 3200"/>
                  <a:gd name="T68" fmla="*/ 2296 w 3446"/>
                  <a:gd name="T69" fmla="*/ 1330 h 3200"/>
                  <a:gd name="T70" fmla="*/ 2382 w 3446"/>
                  <a:gd name="T71" fmla="*/ 1364 h 3200"/>
                  <a:gd name="T72" fmla="*/ 2424 w 3446"/>
                  <a:gd name="T73" fmla="*/ 1418 h 3200"/>
                  <a:gd name="T74" fmla="*/ 2510 w 3446"/>
                  <a:gd name="T75" fmla="*/ 1498 h 3200"/>
                  <a:gd name="T76" fmla="*/ 2552 w 3446"/>
                  <a:gd name="T77" fmla="*/ 1710 h 3200"/>
                  <a:gd name="T78" fmla="*/ 2638 w 3446"/>
                  <a:gd name="T79" fmla="*/ 1706 h 3200"/>
                  <a:gd name="T80" fmla="*/ 2680 w 3446"/>
                  <a:gd name="T81" fmla="*/ 1652 h 3200"/>
                  <a:gd name="T82" fmla="*/ 2764 w 3446"/>
                  <a:gd name="T83" fmla="*/ 2026 h 3200"/>
                  <a:gd name="T84" fmla="*/ 2808 w 3446"/>
                  <a:gd name="T85" fmla="*/ 2096 h 3200"/>
                  <a:gd name="T86" fmla="*/ 2892 w 3446"/>
                  <a:gd name="T87" fmla="*/ 2174 h 3200"/>
                  <a:gd name="T88" fmla="*/ 2934 w 3446"/>
                  <a:gd name="T89" fmla="*/ 2254 h 3200"/>
                  <a:gd name="T90" fmla="*/ 3020 w 3446"/>
                  <a:gd name="T91" fmla="*/ 2400 h 3200"/>
                  <a:gd name="T92" fmla="*/ 3062 w 3446"/>
                  <a:gd name="T93" fmla="*/ 2530 h 3200"/>
                  <a:gd name="T94" fmla="*/ 3148 w 3446"/>
                  <a:gd name="T95" fmla="*/ 2418 h 3200"/>
                  <a:gd name="T96" fmla="*/ 3190 w 3446"/>
                  <a:gd name="T97" fmla="*/ 2418 h 3200"/>
                  <a:gd name="T98" fmla="*/ 3276 w 3446"/>
                  <a:gd name="T99" fmla="*/ 2650 h 3200"/>
                  <a:gd name="T100" fmla="*/ 3318 w 3446"/>
                  <a:gd name="T101" fmla="*/ 2700 h 3200"/>
                  <a:gd name="T102" fmla="*/ 3402 w 3446"/>
                  <a:gd name="T103" fmla="*/ 2652 h 3200"/>
                  <a:gd name="T104" fmla="*/ 3446 w 3446"/>
                  <a:gd name="T105" fmla="*/ 3200 h 32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446"/>
                  <a:gd name="T160" fmla="*/ 0 h 3200"/>
                  <a:gd name="T161" fmla="*/ 3446 w 3446"/>
                  <a:gd name="T162" fmla="*/ 3200 h 32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446" h="3200">
                    <a:moveTo>
                      <a:pt x="0" y="3200"/>
                    </a:moveTo>
                    <a:lnTo>
                      <a:pt x="84" y="3200"/>
                    </a:lnTo>
                    <a:lnTo>
                      <a:pt x="84" y="3194"/>
                    </a:lnTo>
                    <a:lnTo>
                      <a:pt x="128" y="3194"/>
                    </a:lnTo>
                    <a:lnTo>
                      <a:pt x="128" y="3176"/>
                    </a:lnTo>
                    <a:lnTo>
                      <a:pt x="170" y="3176"/>
                    </a:lnTo>
                    <a:lnTo>
                      <a:pt x="170" y="3140"/>
                    </a:lnTo>
                    <a:lnTo>
                      <a:pt x="212" y="3140"/>
                    </a:lnTo>
                    <a:lnTo>
                      <a:pt x="212" y="3082"/>
                    </a:lnTo>
                    <a:lnTo>
                      <a:pt x="254" y="3082"/>
                    </a:lnTo>
                    <a:lnTo>
                      <a:pt x="254" y="3008"/>
                    </a:lnTo>
                    <a:lnTo>
                      <a:pt x="298" y="3008"/>
                    </a:lnTo>
                    <a:lnTo>
                      <a:pt x="298" y="2926"/>
                    </a:lnTo>
                    <a:lnTo>
                      <a:pt x="340" y="2926"/>
                    </a:lnTo>
                    <a:lnTo>
                      <a:pt x="340" y="2822"/>
                    </a:lnTo>
                    <a:lnTo>
                      <a:pt x="382" y="2822"/>
                    </a:lnTo>
                    <a:lnTo>
                      <a:pt x="382" y="2716"/>
                    </a:lnTo>
                    <a:lnTo>
                      <a:pt x="426" y="2716"/>
                    </a:lnTo>
                    <a:lnTo>
                      <a:pt x="426" y="2592"/>
                    </a:lnTo>
                    <a:lnTo>
                      <a:pt x="468" y="2592"/>
                    </a:lnTo>
                    <a:lnTo>
                      <a:pt x="468" y="2468"/>
                    </a:lnTo>
                    <a:lnTo>
                      <a:pt x="510" y="2468"/>
                    </a:lnTo>
                    <a:lnTo>
                      <a:pt x="510" y="2342"/>
                    </a:lnTo>
                    <a:lnTo>
                      <a:pt x="552" y="2342"/>
                    </a:lnTo>
                    <a:lnTo>
                      <a:pt x="552" y="2200"/>
                    </a:lnTo>
                    <a:lnTo>
                      <a:pt x="596" y="2200"/>
                    </a:lnTo>
                    <a:lnTo>
                      <a:pt x="596" y="2106"/>
                    </a:lnTo>
                    <a:lnTo>
                      <a:pt x="638" y="2106"/>
                    </a:lnTo>
                    <a:lnTo>
                      <a:pt x="638" y="1952"/>
                    </a:lnTo>
                    <a:lnTo>
                      <a:pt x="680" y="1952"/>
                    </a:lnTo>
                    <a:lnTo>
                      <a:pt x="680" y="1834"/>
                    </a:lnTo>
                    <a:lnTo>
                      <a:pt x="722" y="1834"/>
                    </a:lnTo>
                    <a:lnTo>
                      <a:pt x="722" y="1712"/>
                    </a:lnTo>
                    <a:lnTo>
                      <a:pt x="766" y="1712"/>
                    </a:lnTo>
                    <a:lnTo>
                      <a:pt x="766" y="1588"/>
                    </a:lnTo>
                    <a:lnTo>
                      <a:pt x="808" y="1588"/>
                    </a:lnTo>
                    <a:lnTo>
                      <a:pt x="808" y="1432"/>
                    </a:lnTo>
                    <a:lnTo>
                      <a:pt x="850" y="1432"/>
                    </a:lnTo>
                    <a:lnTo>
                      <a:pt x="850" y="1328"/>
                    </a:lnTo>
                    <a:lnTo>
                      <a:pt x="894" y="1328"/>
                    </a:lnTo>
                    <a:lnTo>
                      <a:pt x="894" y="1200"/>
                    </a:lnTo>
                    <a:lnTo>
                      <a:pt x="936" y="1200"/>
                    </a:lnTo>
                    <a:lnTo>
                      <a:pt x="936" y="1040"/>
                    </a:lnTo>
                    <a:lnTo>
                      <a:pt x="978" y="1040"/>
                    </a:lnTo>
                    <a:lnTo>
                      <a:pt x="978" y="934"/>
                    </a:lnTo>
                    <a:lnTo>
                      <a:pt x="1020" y="934"/>
                    </a:lnTo>
                    <a:lnTo>
                      <a:pt x="1020" y="808"/>
                    </a:lnTo>
                    <a:lnTo>
                      <a:pt x="1064" y="808"/>
                    </a:lnTo>
                    <a:lnTo>
                      <a:pt x="1064" y="766"/>
                    </a:lnTo>
                    <a:lnTo>
                      <a:pt x="1106" y="766"/>
                    </a:lnTo>
                    <a:lnTo>
                      <a:pt x="1106" y="662"/>
                    </a:lnTo>
                    <a:lnTo>
                      <a:pt x="1148" y="662"/>
                    </a:lnTo>
                    <a:lnTo>
                      <a:pt x="1148" y="540"/>
                    </a:lnTo>
                    <a:lnTo>
                      <a:pt x="1190" y="540"/>
                    </a:lnTo>
                    <a:lnTo>
                      <a:pt x="1190" y="496"/>
                    </a:lnTo>
                    <a:lnTo>
                      <a:pt x="1234" y="496"/>
                    </a:lnTo>
                    <a:lnTo>
                      <a:pt x="1234" y="398"/>
                    </a:lnTo>
                    <a:lnTo>
                      <a:pt x="1276" y="398"/>
                    </a:lnTo>
                    <a:lnTo>
                      <a:pt x="1276" y="338"/>
                    </a:lnTo>
                    <a:lnTo>
                      <a:pt x="1318" y="338"/>
                    </a:lnTo>
                    <a:lnTo>
                      <a:pt x="1318" y="380"/>
                    </a:lnTo>
                    <a:lnTo>
                      <a:pt x="1362" y="380"/>
                    </a:lnTo>
                    <a:lnTo>
                      <a:pt x="1362" y="348"/>
                    </a:lnTo>
                    <a:lnTo>
                      <a:pt x="1404" y="348"/>
                    </a:lnTo>
                    <a:lnTo>
                      <a:pt x="1404" y="316"/>
                    </a:lnTo>
                    <a:lnTo>
                      <a:pt x="1446" y="316"/>
                    </a:lnTo>
                    <a:lnTo>
                      <a:pt x="1446" y="242"/>
                    </a:lnTo>
                    <a:lnTo>
                      <a:pt x="1488" y="242"/>
                    </a:lnTo>
                    <a:lnTo>
                      <a:pt x="1488" y="110"/>
                    </a:lnTo>
                    <a:lnTo>
                      <a:pt x="1532" y="110"/>
                    </a:lnTo>
                    <a:lnTo>
                      <a:pt x="1532" y="162"/>
                    </a:lnTo>
                    <a:lnTo>
                      <a:pt x="1574" y="162"/>
                    </a:lnTo>
                    <a:lnTo>
                      <a:pt x="1574" y="12"/>
                    </a:lnTo>
                    <a:lnTo>
                      <a:pt x="1616" y="12"/>
                    </a:lnTo>
                    <a:lnTo>
                      <a:pt x="1616" y="200"/>
                    </a:lnTo>
                    <a:lnTo>
                      <a:pt x="1658" y="200"/>
                    </a:lnTo>
                    <a:lnTo>
                      <a:pt x="1658" y="0"/>
                    </a:lnTo>
                    <a:lnTo>
                      <a:pt x="1702" y="0"/>
                    </a:lnTo>
                    <a:lnTo>
                      <a:pt x="1702" y="92"/>
                    </a:lnTo>
                    <a:lnTo>
                      <a:pt x="1744" y="92"/>
                    </a:lnTo>
                    <a:lnTo>
                      <a:pt x="1744" y="278"/>
                    </a:lnTo>
                    <a:lnTo>
                      <a:pt x="1786" y="278"/>
                    </a:lnTo>
                    <a:lnTo>
                      <a:pt x="1786" y="204"/>
                    </a:lnTo>
                    <a:lnTo>
                      <a:pt x="1872" y="204"/>
                    </a:lnTo>
                    <a:lnTo>
                      <a:pt x="1872" y="230"/>
                    </a:lnTo>
                    <a:lnTo>
                      <a:pt x="1914" y="230"/>
                    </a:lnTo>
                    <a:lnTo>
                      <a:pt x="1914" y="542"/>
                    </a:lnTo>
                    <a:lnTo>
                      <a:pt x="1956" y="542"/>
                    </a:lnTo>
                    <a:lnTo>
                      <a:pt x="1956" y="386"/>
                    </a:lnTo>
                    <a:lnTo>
                      <a:pt x="2000" y="386"/>
                    </a:lnTo>
                    <a:lnTo>
                      <a:pt x="2000" y="488"/>
                    </a:lnTo>
                    <a:lnTo>
                      <a:pt x="2042" y="488"/>
                    </a:lnTo>
                    <a:lnTo>
                      <a:pt x="2042" y="622"/>
                    </a:lnTo>
                    <a:lnTo>
                      <a:pt x="2084" y="622"/>
                    </a:lnTo>
                    <a:lnTo>
                      <a:pt x="2084" y="834"/>
                    </a:lnTo>
                    <a:lnTo>
                      <a:pt x="2126" y="834"/>
                    </a:lnTo>
                    <a:lnTo>
                      <a:pt x="2126" y="862"/>
                    </a:lnTo>
                    <a:lnTo>
                      <a:pt x="2170" y="862"/>
                    </a:lnTo>
                    <a:lnTo>
                      <a:pt x="2170" y="1028"/>
                    </a:lnTo>
                    <a:lnTo>
                      <a:pt x="2212" y="1028"/>
                    </a:lnTo>
                    <a:lnTo>
                      <a:pt x="2212" y="820"/>
                    </a:lnTo>
                    <a:lnTo>
                      <a:pt x="2254" y="820"/>
                    </a:lnTo>
                    <a:lnTo>
                      <a:pt x="2254" y="1204"/>
                    </a:lnTo>
                    <a:lnTo>
                      <a:pt x="2296" y="1204"/>
                    </a:lnTo>
                    <a:lnTo>
                      <a:pt x="2296" y="1330"/>
                    </a:lnTo>
                    <a:lnTo>
                      <a:pt x="2340" y="1330"/>
                    </a:lnTo>
                    <a:lnTo>
                      <a:pt x="2340" y="1364"/>
                    </a:lnTo>
                    <a:lnTo>
                      <a:pt x="2382" y="1364"/>
                    </a:lnTo>
                    <a:lnTo>
                      <a:pt x="2382" y="1448"/>
                    </a:lnTo>
                    <a:lnTo>
                      <a:pt x="2424" y="1448"/>
                    </a:lnTo>
                    <a:lnTo>
                      <a:pt x="2424" y="1418"/>
                    </a:lnTo>
                    <a:lnTo>
                      <a:pt x="2468" y="1418"/>
                    </a:lnTo>
                    <a:lnTo>
                      <a:pt x="2468" y="1498"/>
                    </a:lnTo>
                    <a:lnTo>
                      <a:pt x="2510" y="1498"/>
                    </a:lnTo>
                    <a:lnTo>
                      <a:pt x="2510" y="1562"/>
                    </a:lnTo>
                    <a:lnTo>
                      <a:pt x="2552" y="1562"/>
                    </a:lnTo>
                    <a:lnTo>
                      <a:pt x="2552" y="1710"/>
                    </a:lnTo>
                    <a:lnTo>
                      <a:pt x="2594" y="1710"/>
                    </a:lnTo>
                    <a:lnTo>
                      <a:pt x="2594" y="1706"/>
                    </a:lnTo>
                    <a:lnTo>
                      <a:pt x="2638" y="1706"/>
                    </a:lnTo>
                    <a:lnTo>
                      <a:pt x="2638" y="1716"/>
                    </a:lnTo>
                    <a:lnTo>
                      <a:pt x="2680" y="1716"/>
                    </a:lnTo>
                    <a:lnTo>
                      <a:pt x="2680" y="1652"/>
                    </a:lnTo>
                    <a:lnTo>
                      <a:pt x="2722" y="1652"/>
                    </a:lnTo>
                    <a:lnTo>
                      <a:pt x="2722" y="2026"/>
                    </a:lnTo>
                    <a:lnTo>
                      <a:pt x="2764" y="2026"/>
                    </a:lnTo>
                    <a:lnTo>
                      <a:pt x="2764" y="1862"/>
                    </a:lnTo>
                    <a:lnTo>
                      <a:pt x="2808" y="1862"/>
                    </a:lnTo>
                    <a:lnTo>
                      <a:pt x="2808" y="2096"/>
                    </a:lnTo>
                    <a:lnTo>
                      <a:pt x="2850" y="2096"/>
                    </a:lnTo>
                    <a:lnTo>
                      <a:pt x="2850" y="2174"/>
                    </a:lnTo>
                    <a:lnTo>
                      <a:pt x="2892" y="2174"/>
                    </a:lnTo>
                    <a:lnTo>
                      <a:pt x="2892" y="1838"/>
                    </a:lnTo>
                    <a:lnTo>
                      <a:pt x="2934" y="1838"/>
                    </a:lnTo>
                    <a:lnTo>
                      <a:pt x="2934" y="2254"/>
                    </a:lnTo>
                    <a:lnTo>
                      <a:pt x="2978" y="2254"/>
                    </a:lnTo>
                    <a:lnTo>
                      <a:pt x="2978" y="2400"/>
                    </a:lnTo>
                    <a:lnTo>
                      <a:pt x="3020" y="2400"/>
                    </a:lnTo>
                    <a:lnTo>
                      <a:pt x="3020" y="2472"/>
                    </a:lnTo>
                    <a:lnTo>
                      <a:pt x="3062" y="2472"/>
                    </a:lnTo>
                    <a:lnTo>
                      <a:pt x="3062" y="2530"/>
                    </a:lnTo>
                    <a:lnTo>
                      <a:pt x="3106" y="2530"/>
                    </a:lnTo>
                    <a:lnTo>
                      <a:pt x="3106" y="2418"/>
                    </a:lnTo>
                    <a:lnTo>
                      <a:pt x="3148" y="2418"/>
                    </a:lnTo>
                    <a:lnTo>
                      <a:pt x="3148" y="2408"/>
                    </a:lnTo>
                    <a:lnTo>
                      <a:pt x="3190" y="2408"/>
                    </a:lnTo>
                    <a:lnTo>
                      <a:pt x="3190" y="2418"/>
                    </a:lnTo>
                    <a:lnTo>
                      <a:pt x="3232" y="2418"/>
                    </a:lnTo>
                    <a:lnTo>
                      <a:pt x="3232" y="2650"/>
                    </a:lnTo>
                    <a:lnTo>
                      <a:pt x="3276" y="2650"/>
                    </a:lnTo>
                    <a:lnTo>
                      <a:pt x="3276" y="2532"/>
                    </a:lnTo>
                    <a:lnTo>
                      <a:pt x="3318" y="2532"/>
                    </a:lnTo>
                    <a:lnTo>
                      <a:pt x="3318" y="2700"/>
                    </a:lnTo>
                    <a:lnTo>
                      <a:pt x="3360" y="2700"/>
                    </a:lnTo>
                    <a:lnTo>
                      <a:pt x="3360" y="2652"/>
                    </a:lnTo>
                    <a:lnTo>
                      <a:pt x="3402" y="2652"/>
                    </a:lnTo>
                    <a:lnTo>
                      <a:pt x="3402" y="2602"/>
                    </a:lnTo>
                    <a:lnTo>
                      <a:pt x="3446" y="2602"/>
                    </a:lnTo>
                    <a:lnTo>
                      <a:pt x="3446" y="3200"/>
                    </a:lnTo>
                  </a:path>
                </a:pathLst>
              </a:custGeom>
              <a:noFill/>
              <a:ln w="28575">
                <a:solidFill>
                  <a:srgbClr val="000000"/>
                </a:solidFill>
                <a:round/>
                <a:headEnd/>
                <a:tailEnd/>
              </a:ln>
            </p:spPr>
            <p:txBody>
              <a:bodyPr/>
              <a:lstStyle/>
              <a:p>
                <a:endParaRPr lang="ja-JP" altLang="en-US">
                  <a:solidFill>
                    <a:srgbClr val="2E2E48"/>
                  </a:solidFill>
                </a:endParaRPr>
              </a:p>
            </p:txBody>
          </p:sp>
          <p:sp>
            <p:nvSpPr>
              <p:cNvPr id="55" name="Line 23"/>
              <p:cNvSpPr>
                <a:spLocks noChangeAspect="1" noChangeShapeType="1"/>
              </p:cNvSpPr>
              <p:nvPr/>
            </p:nvSpPr>
            <p:spPr bwMode="auto">
              <a:xfrm flipV="1">
                <a:off x="1412" y="246"/>
                <a:ext cx="1" cy="3556"/>
              </a:xfrm>
              <a:prstGeom prst="line">
                <a:avLst/>
              </a:prstGeom>
              <a:noFill/>
              <a:ln w="3175">
                <a:solidFill>
                  <a:srgbClr val="000000"/>
                </a:solidFill>
                <a:round/>
                <a:headEnd/>
                <a:tailEnd/>
              </a:ln>
            </p:spPr>
            <p:txBody>
              <a:bodyPr/>
              <a:lstStyle/>
              <a:p>
                <a:endParaRPr lang="ja-JP" altLang="en-US">
                  <a:solidFill>
                    <a:srgbClr val="2E2E48"/>
                  </a:solidFill>
                </a:endParaRPr>
              </a:p>
            </p:txBody>
          </p:sp>
          <p:sp>
            <p:nvSpPr>
              <p:cNvPr id="56" name="Line 24"/>
              <p:cNvSpPr>
                <a:spLocks noChangeAspect="1" noChangeShapeType="1"/>
              </p:cNvSpPr>
              <p:nvPr/>
            </p:nvSpPr>
            <p:spPr bwMode="auto">
              <a:xfrm flipH="1">
                <a:off x="1412" y="3802"/>
                <a:ext cx="66" cy="1"/>
              </a:xfrm>
              <a:prstGeom prst="line">
                <a:avLst/>
              </a:prstGeom>
              <a:noFill/>
              <a:ln w="3175">
                <a:solidFill>
                  <a:srgbClr val="000000"/>
                </a:solidFill>
                <a:round/>
                <a:headEnd/>
                <a:tailEnd/>
              </a:ln>
            </p:spPr>
            <p:txBody>
              <a:bodyPr/>
              <a:lstStyle/>
              <a:p>
                <a:endParaRPr lang="ja-JP" altLang="en-US">
                  <a:solidFill>
                    <a:srgbClr val="2E2E48"/>
                  </a:solidFill>
                </a:endParaRPr>
              </a:p>
            </p:txBody>
          </p:sp>
          <p:grpSp>
            <p:nvGrpSpPr>
              <p:cNvPr id="57" name="Group 25"/>
              <p:cNvGrpSpPr>
                <a:grpSpLocks noChangeAspect="1"/>
              </p:cNvGrpSpPr>
              <p:nvPr/>
            </p:nvGrpSpPr>
            <p:grpSpPr bwMode="auto">
              <a:xfrm>
                <a:off x="1412" y="398"/>
                <a:ext cx="66" cy="3163"/>
                <a:chOff x="1412" y="398"/>
                <a:chExt cx="66" cy="3163"/>
              </a:xfrm>
            </p:grpSpPr>
            <p:sp>
              <p:nvSpPr>
                <p:cNvPr id="589" name="Line 26"/>
                <p:cNvSpPr>
                  <a:spLocks noChangeAspect="1" noChangeShapeType="1"/>
                </p:cNvSpPr>
                <p:nvPr/>
              </p:nvSpPr>
              <p:spPr bwMode="auto">
                <a:xfrm flipH="1">
                  <a:off x="1412" y="3560"/>
                  <a:ext cx="34" cy="1"/>
                </a:xfrm>
                <a:prstGeom prst="line">
                  <a:avLst/>
                </a:prstGeom>
                <a:noFill/>
                <a:ln w="3175">
                  <a:solidFill>
                    <a:srgbClr val="000000"/>
                  </a:solidFill>
                  <a:round/>
                  <a:headEnd/>
                  <a:tailEnd/>
                </a:ln>
              </p:spPr>
              <p:txBody>
                <a:bodyPr/>
                <a:lstStyle/>
                <a:p>
                  <a:endParaRPr lang="ja-JP" altLang="en-US">
                    <a:solidFill>
                      <a:srgbClr val="2E2E48"/>
                    </a:solidFill>
                  </a:endParaRPr>
                </a:p>
              </p:txBody>
            </p:sp>
            <p:sp>
              <p:nvSpPr>
                <p:cNvPr id="590" name="Line 27"/>
                <p:cNvSpPr>
                  <a:spLocks noChangeAspect="1" noChangeShapeType="1"/>
                </p:cNvSpPr>
                <p:nvPr/>
              </p:nvSpPr>
              <p:spPr bwMode="auto">
                <a:xfrm flipH="1">
                  <a:off x="1412" y="3316"/>
                  <a:ext cx="66" cy="1"/>
                </a:xfrm>
                <a:prstGeom prst="line">
                  <a:avLst/>
                </a:prstGeom>
                <a:noFill/>
                <a:ln w="3175">
                  <a:solidFill>
                    <a:srgbClr val="000000"/>
                  </a:solidFill>
                  <a:round/>
                  <a:headEnd/>
                  <a:tailEnd/>
                </a:ln>
              </p:spPr>
              <p:txBody>
                <a:bodyPr/>
                <a:lstStyle/>
                <a:p>
                  <a:endParaRPr lang="ja-JP" altLang="en-US">
                    <a:solidFill>
                      <a:srgbClr val="2E2E48"/>
                    </a:solidFill>
                  </a:endParaRPr>
                </a:p>
              </p:txBody>
            </p:sp>
            <p:sp>
              <p:nvSpPr>
                <p:cNvPr id="591" name="Line 28"/>
                <p:cNvSpPr>
                  <a:spLocks noChangeAspect="1" noChangeShapeType="1"/>
                </p:cNvSpPr>
                <p:nvPr/>
              </p:nvSpPr>
              <p:spPr bwMode="auto">
                <a:xfrm flipH="1">
                  <a:off x="1412" y="3072"/>
                  <a:ext cx="34" cy="1"/>
                </a:xfrm>
                <a:prstGeom prst="line">
                  <a:avLst/>
                </a:prstGeom>
                <a:noFill/>
                <a:ln w="3175">
                  <a:solidFill>
                    <a:srgbClr val="000000"/>
                  </a:solidFill>
                  <a:round/>
                  <a:headEnd/>
                  <a:tailEnd/>
                </a:ln>
              </p:spPr>
              <p:txBody>
                <a:bodyPr/>
                <a:lstStyle/>
                <a:p>
                  <a:endParaRPr lang="ja-JP" altLang="en-US">
                    <a:solidFill>
                      <a:srgbClr val="2E2E48"/>
                    </a:solidFill>
                  </a:endParaRPr>
                </a:p>
              </p:txBody>
            </p:sp>
            <p:sp>
              <p:nvSpPr>
                <p:cNvPr id="592" name="Line 29"/>
                <p:cNvSpPr>
                  <a:spLocks noChangeAspect="1" noChangeShapeType="1"/>
                </p:cNvSpPr>
                <p:nvPr/>
              </p:nvSpPr>
              <p:spPr bwMode="auto">
                <a:xfrm flipH="1">
                  <a:off x="1412" y="2830"/>
                  <a:ext cx="66" cy="1"/>
                </a:xfrm>
                <a:prstGeom prst="line">
                  <a:avLst/>
                </a:prstGeom>
                <a:noFill/>
                <a:ln w="3175">
                  <a:solidFill>
                    <a:srgbClr val="000000"/>
                  </a:solidFill>
                  <a:round/>
                  <a:headEnd/>
                  <a:tailEnd/>
                </a:ln>
              </p:spPr>
              <p:txBody>
                <a:bodyPr/>
                <a:lstStyle/>
                <a:p>
                  <a:endParaRPr lang="ja-JP" altLang="en-US">
                    <a:solidFill>
                      <a:srgbClr val="2E2E48"/>
                    </a:solidFill>
                  </a:endParaRPr>
                </a:p>
              </p:txBody>
            </p:sp>
            <p:sp>
              <p:nvSpPr>
                <p:cNvPr id="593" name="Line 30"/>
                <p:cNvSpPr>
                  <a:spLocks noChangeAspect="1" noChangeShapeType="1"/>
                </p:cNvSpPr>
                <p:nvPr/>
              </p:nvSpPr>
              <p:spPr bwMode="auto">
                <a:xfrm flipH="1">
                  <a:off x="1412" y="2586"/>
                  <a:ext cx="34" cy="1"/>
                </a:xfrm>
                <a:prstGeom prst="line">
                  <a:avLst/>
                </a:prstGeom>
                <a:noFill/>
                <a:ln w="3175">
                  <a:solidFill>
                    <a:srgbClr val="000000"/>
                  </a:solidFill>
                  <a:round/>
                  <a:headEnd/>
                  <a:tailEnd/>
                </a:ln>
              </p:spPr>
              <p:txBody>
                <a:bodyPr/>
                <a:lstStyle/>
                <a:p>
                  <a:endParaRPr lang="ja-JP" altLang="en-US">
                    <a:solidFill>
                      <a:srgbClr val="2E2E48"/>
                    </a:solidFill>
                  </a:endParaRPr>
                </a:p>
              </p:txBody>
            </p:sp>
            <p:sp>
              <p:nvSpPr>
                <p:cNvPr id="594" name="Line 31"/>
                <p:cNvSpPr>
                  <a:spLocks noChangeAspect="1" noChangeShapeType="1"/>
                </p:cNvSpPr>
                <p:nvPr/>
              </p:nvSpPr>
              <p:spPr bwMode="auto">
                <a:xfrm flipH="1">
                  <a:off x="1412" y="2344"/>
                  <a:ext cx="66" cy="1"/>
                </a:xfrm>
                <a:prstGeom prst="line">
                  <a:avLst/>
                </a:prstGeom>
                <a:noFill/>
                <a:ln w="3175">
                  <a:solidFill>
                    <a:srgbClr val="000000"/>
                  </a:solidFill>
                  <a:round/>
                  <a:headEnd/>
                  <a:tailEnd/>
                </a:ln>
              </p:spPr>
              <p:txBody>
                <a:bodyPr/>
                <a:lstStyle/>
                <a:p>
                  <a:endParaRPr lang="ja-JP" altLang="en-US">
                    <a:solidFill>
                      <a:srgbClr val="2E2E48"/>
                    </a:solidFill>
                  </a:endParaRPr>
                </a:p>
              </p:txBody>
            </p:sp>
            <p:sp>
              <p:nvSpPr>
                <p:cNvPr id="595" name="Line 32"/>
                <p:cNvSpPr>
                  <a:spLocks noChangeAspect="1" noChangeShapeType="1"/>
                </p:cNvSpPr>
                <p:nvPr/>
              </p:nvSpPr>
              <p:spPr bwMode="auto">
                <a:xfrm flipH="1">
                  <a:off x="1412" y="2100"/>
                  <a:ext cx="34" cy="1"/>
                </a:xfrm>
                <a:prstGeom prst="line">
                  <a:avLst/>
                </a:prstGeom>
                <a:noFill/>
                <a:ln w="3175">
                  <a:solidFill>
                    <a:srgbClr val="000000"/>
                  </a:solidFill>
                  <a:round/>
                  <a:headEnd/>
                  <a:tailEnd/>
                </a:ln>
              </p:spPr>
              <p:txBody>
                <a:bodyPr/>
                <a:lstStyle/>
                <a:p>
                  <a:endParaRPr lang="ja-JP" altLang="en-US">
                    <a:solidFill>
                      <a:srgbClr val="2E2E48"/>
                    </a:solidFill>
                  </a:endParaRPr>
                </a:p>
              </p:txBody>
            </p:sp>
            <p:sp>
              <p:nvSpPr>
                <p:cNvPr id="596" name="Line 33"/>
                <p:cNvSpPr>
                  <a:spLocks noChangeAspect="1" noChangeShapeType="1"/>
                </p:cNvSpPr>
                <p:nvPr/>
              </p:nvSpPr>
              <p:spPr bwMode="auto">
                <a:xfrm flipH="1">
                  <a:off x="1412" y="1858"/>
                  <a:ext cx="66" cy="1"/>
                </a:xfrm>
                <a:prstGeom prst="line">
                  <a:avLst/>
                </a:prstGeom>
                <a:noFill/>
                <a:ln w="3175">
                  <a:solidFill>
                    <a:srgbClr val="000000"/>
                  </a:solidFill>
                  <a:round/>
                  <a:headEnd/>
                  <a:tailEnd/>
                </a:ln>
              </p:spPr>
              <p:txBody>
                <a:bodyPr/>
                <a:lstStyle/>
                <a:p>
                  <a:endParaRPr lang="ja-JP" altLang="en-US">
                    <a:solidFill>
                      <a:srgbClr val="2E2E48"/>
                    </a:solidFill>
                  </a:endParaRPr>
                </a:p>
              </p:txBody>
            </p:sp>
            <p:sp>
              <p:nvSpPr>
                <p:cNvPr id="597" name="Line 34"/>
                <p:cNvSpPr>
                  <a:spLocks noChangeAspect="1" noChangeShapeType="1"/>
                </p:cNvSpPr>
                <p:nvPr/>
              </p:nvSpPr>
              <p:spPr bwMode="auto">
                <a:xfrm flipH="1">
                  <a:off x="1412" y="1614"/>
                  <a:ext cx="34" cy="1"/>
                </a:xfrm>
                <a:prstGeom prst="line">
                  <a:avLst/>
                </a:prstGeom>
                <a:noFill/>
                <a:ln w="3175">
                  <a:solidFill>
                    <a:srgbClr val="000000"/>
                  </a:solidFill>
                  <a:round/>
                  <a:headEnd/>
                  <a:tailEnd/>
                </a:ln>
              </p:spPr>
              <p:txBody>
                <a:bodyPr/>
                <a:lstStyle/>
                <a:p>
                  <a:endParaRPr lang="ja-JP" altLang="en-US">
                    <a:solidFill>
                      <a:srgbClr val="2E2E48"/>
                    </a:solidFill>
                  </a:endParaRPr>
                </a:p>
              </p:txBody>
            </p:sp>
            <p:sp>
              <p:nvSpPr>
                <p:cNvPr id="598" name="Line 35"/>
                <p:cNvSpPr>
                  <a:spLocks noChangeAspect="1" noChangeShapeType="1"/>
                </p:cNvSpPr>
                <p:nvPr/>
              </p:nvSpPr>
              <p:spPr bwMode="auto">
                <a:xfrm flipH="1">
                  <a:off x="1412" y="1370"/>
                  <a:ext cx="66" cy="1"/>
                </a:xfrm>
                <a:prstGeom prst="line">
                  <a:avLst/>
                </a:prstGeom>
                <a:noFill/>
                <a:ln w="3175">
                  <a:solidFill>
                    <a:srgbClr val="000000"/>
                  </a:solidFill>
                  <a:round/>
                  <a:headEnd/>
                  <a:tailEnd/>
                </a:ln>
              </p:spPr>
              <p:txBody>
                <a:bodyPr/>
                <a:lstStyle/>
                <a:p>
                  <a:endParaRPr lang="ja-JP" altLang="en-US">
                    <a:solidFill>
                      <a:srgbClr val="2E2E48"/>
                    </a:solidFill>
                  </a:endParaRPr>
                </a:p>
              </p:txBody>
            </p:sp>
            <p:sp>
              <p:nvSpPr>
                <p:cNvPr id="599" name="Line 36"/>
                <p:cNvSpPr>
                  <a:spLocks noChangeAspect="1" noChangeShapeType="1"/>
                </p:cNvSpPr>
                <p:nvPr/>
              </p:nvSpPr>
              <p:spPr bwMode="auto">
                <a:xfrm flipH="1">
                  <a:off x="1412" y="1128"/>
                  <a:ext cx="34" cy="1"/>
                </a:xfrm>
                <a:prstGeom prst="line">
                  <a:avLst/>
                </a:prstGeom>
                <a:noFill/>
                <a:ln w="3175">
                  <a:solidFill>
                    <a:srgbClr val="000000"/>
                  </a:solidFill>
                  <a:round/>
                  <a:headEnd/>
                  <a:tailEnd/>
                </a:ln>
              </p:spPr>
              <p:txBody>
                <a:bodyPr/>
                <a:lstStyle/>
                <a:p>
                  <a:endParaRPr lang="ja-JP" altLang="en-US">
                    <a:solidFill>
                      <a:srgbClr val="2E2E48"/>
                    </a:solidFill>
                  </a:endParaRPr>
                </a:p>
              </p:txBody>
            </p:sp>
            <p:sp>
              <p:nvSpPr>
                <p:cNvPr id="600" name="Line 37"/>
                <p:cNvSpPr>
                  <a:spLocks noChangeAspect="1" noChangeShapeType="1"/>
                </p:cNvSpPr>
                <p:nvPr/>
              </p:nvSpPr>
              <p:spPr bwMode="auto">
                <a:xfrm flipH="1">
                  <a:off x="1412" y="884"/>
                  <a:ext cx="66" cy="1"/>
                </a:xfrm>
                <a:prstGeom prst="line">
                  <a:avLst/>
                </a:prstGeom>
                <a:noFill/>
                <a:ln w="3175">
                  <a:solidFill>
                    <a:srgbClr val="000000"/>
                  </a:solidFill>
                  <a:round/>
                  <a:headEnd/>
                  <a:tailEnd/>
                </a:ln>
              </p:spPr>
              <p:txBody>
                <a:bodyPr/>
                <a:lstStyle/>
                <a:p>
                  <a:endParaRPr lang="ja-JP" altLang="en-US">
                    <a:solidFill>
                      <a:srgbClr val="2E2E48"/>
                    </a:solidFill>
                  </a:endParaRPr>
                </a:p>
              </p:txBody>
            </p:sp>
            <p:sp>
              <p:nvSpPr>
                <p:cNvPr id="601" name="Line 38"/>
                <p:cNvSpPr>
                  <a:spLocks noChangeAspect="1" noChangeShapeType="1"/>
                </p:cNvSpPr>
                <p:nvPr/>
              </p:nvSpPr>
              <p:spPr bwMode="auto">
                <a:xfrm flipH="1">
                  <a:off x="1412" y="642"/>
                  <a:ext cx="34" cy="1"/>
                </a:xfrm>
                <a:prstGeom prst="line">
                  <a:avLst/>
                </a:prstGeom>
                <a:noFill/>
                <a:ln w="3175">
                  <a:solidFill>
                    <a:srgbClr val="000000"/>
                  </a:solidFill>
                  <a:round/>
                  <a:headEnd/>
                  <a:tailEnd/>
                </a:ln>
              </p:spPr>
              <p:txBody>
                <a:bodyPr/>
                <a:lstStyle/>
                <a:p>
                  <a:endParaRPr lang="ja-JP" altLang="en-US">
                    <a:solidFill>
                      <a:srgbClr val="2E2E48"/>
                    </a:solidFill>
                  </a:endParaRPr>
                </a:p>
              </p:txBody>
            </p:sp>
            <p:sp>
              <p:nvSpPr>
                <p:cNvPr id="602" name="Line 39"/>
                <p:cNvSpPr>
                  <a:spLocks noChangeAspect="1" noChangeShapeType="1"/>
                </p:cNvSpPr>
                <p:nvPr/>
              </p:nvSpPr>
              <p:spPr bwMode="auto">
                <a:xfrm flipH="1">
                  <a:off x="1412" y="398"/>
                  <a:ext cx="66" cy="1"/>
                </a:xfrm>
                <a:prstGeom prst="line">
                  <a:avLst/>
                </a:prstGeom>
                <a:noFill/>
                <a:ln w="3175">
                  <a:solidFill>
                    <a:srgbClr val="000000"/>
                  </a:solidFill>
                  <a:round/>
                  <a:headEnd/>
                  <a:tailEnd/>
                </a:ln>
              </p:spPr>
              <p:txBody>
                <a:bodyPr/>
                <a:lstStyle/>
                <a:p>
                  <a:endParaRPr lang="ja-JP" altLang="en-US">
                    <a:solidFill>
                      <a:srgbClr val="2E2E48"/>
                    </a:solidFill>
                  </a:endParaRPr>
                </a:p>
              </p:txBody>
            </p:sp>
            <p:sp>
              <p:nvSpPr>
                <p:cNvPr id="603" name="Line 40"/>
                <p:cNvSpPr>
                  <a:spLocks noChangeAspect="1" noChangeShapeType="1"/>
                </p:cNvSpPr>
                <p:nvPr/>
              </p:nvSpPr>
              <p:spPr bwMode="auto">
                <a:xfrm flipH="1">
                  <a:off x="1412" y="398"/>
                  <a:ext cx="66" cy="1"/>
                </a:xfrm>
                <a:prstGeom prst="line">
                  <a:avLst/>
                </a:prstGeom>
                <a:noFill/>
                <a:ln w="3175">
                  <a:solidFill>
                    <a:srgbClr val="000000"/>
                  </a:solidFill>
                  <a:round/>
                  <a:headEnd/>
                  <a:tailEnd/>
                </a:ln>
              </p:spPr>
              <p:txBody>
                <a:bodyPr/>
                <a:lstStyle/>
                <a:p>
                  <a:endParaRPr lang="ja-JP" altLang="en-US">
                    <a:solidFill>
                      <a:srgbClr val="2E2E48"/>
                    </a:solidFill>
                  </a:endParaRPr>
                </a:p>
              </p:txBody>
            </p:sp>
          </p:grpSp>
          <p:sp>
            <p:nvSpPr>
              <p:cNvPr id="58" name="Freeform 41"/>
              <p:cNvSpPr>
                <a:spLocks noChangeAspect="1" noEditPoints="1"/>
              </p:cNvSpPr>
              <p:nvPr/>
            </p:nvSpPr>
            <p:spPr bwMode="auto">
              <a:xfrm>
                <a:off x="1244" y="3748"/>
                <a:ext cx="90" cy="140"/>
              </a:xfrm>
              <a:custGeom>
                <a:avLst/>
                <a:gdLst>
                  <a:gd name="T0" fmla="*/ 56 w 72"/>
                  <a:gd name="T1" fmla="*/ 0 h 112"/>
                  <a:gd name="T2" fmla="*/ 69 w 72"/>
                  <a:gd name="T3" fmla="*/ 0 h 112"/>
                  <a:gd name="T4" fmla="*/ 77 w 72"/>
                  <a:gd name="T5" fmla="*/ 4 h 112"/>
                  <a:gd name="T6" fmla="*/ 88 w 72"/>
                  <a:gd name="T7" fmla="*/ 10 h 112"/>
                  <a:gd name="T8" fmla="*/ 94 w 72"/>
                  <a:gd name="T9" fmla="*/ 16 h 112"/>
                  <a:gd name="T10" fmla="*/ 106 w 72"/>
                  <a:gd name="T11" fmla="*/ 44 h 112"/>
                  <a:gd name="T12" fmla="*/ 112 w 72"/>
                  <a:gd name="T13" fmla="*/ 88 h 112"/>
                  <a:gd name="T14" fmla="*/ 106 w 72"/>
                  <a:gd name="T15" fmla="*/ 129 h 112"/>
                  <a:gd name="T16" fmla="*/ 94 w 72"/>
                  <a:gd name="T17" fmla="*/ 156 h 112"/>
                  <a:gd name="T18" fmla="*/ 88 w 72"/>
                  <a:gd name="T19" fmla="*/ 166 h 112"/>
                  <a:gd name="T20" fmla="*/ 77 w 72"/>
                  <a:gd name="T21" fmla="*/ 169 h 112"/>
                  <a:gd name="T22" fmla="*/ 69 w 72"/>
                  <a:gd name="T23" fmla="*/ 173 h 112"/>
                  <a:gd name="T24" fmla="*/ 56 w 72"/>
                  <a:gd name="T25" fmla="*/ 175 h 112"/>
                  <a:gd name="T26" fmla="*/ 44 w 72"/>
                  <a:gd name="T27" fmla="*/ 173 h 112"/>
                  <a:gd name="T28" fmla="*/ 31 w 72"/>
                  <a:gd name="T29" fmla="*/ 169 h 112"/>
                  <a:gd name="T30" fmla="*/ 21 w 72"/>
                  <a:gd name="T31" fmla="*/ 163 h 112"/>
                  <a:gd name="T32" fmla="*/ 15 w 72"/>
                  <a:gd name="T33" fmla="*/ 156 h 112"/>
                  <a:gd name="T34" fmla="*/ 4 w 72"/>
                  <a:gd name="T35" fmla="*/ 129 h 112"/>
                  <a:gd name="T36" fmla="*/ 0 w 72"/>
                  <a:gd name="T37" fmla="*/ 88 h 112"/>
                  <a:gd name="T38" fmla="*/ 4 w 72"/>
                  <a:gd name="T39" fmla="*/ 44 h 112"/>
                  <a:gd name="T40" fmla="*/ 15 w 72"/>
                  <a:gd name="T41" fmla="*/ 16 h 112"/>
                  <a:gd name="T42" fmla="*/ 25 w 72"/>
                  <a:gd name="T43" fmla="*/ 10 h 112"/>
                  <a:gd name="T44" fmla="*/ 34 w 72"/>
                  <a:gd name="T45" fmla="*/ 4 h 112"/>
                  <a:gd name="T46" fmla="*/ 44 w 72"/>
                  <a:gd name="T47" fmla="*/ 0 h 112"/>
                  <a:gd name="T48" fmla="*/ 56 w 72"/>
                  <a:gd name="T49" fmla="*/ 0 h 112"/>
                  <a:gd name="T50" fmla="*/ 56 w 72"/>
                  <a:gd name="T51" fmla="*/ 29 h 112"/>
                  <a:gd name="T52" fmla="*/ 50 w 72"/>
                  <a:gd name="T53" fmla="*/ 31 h 112"/>
                  <a:gd name="T54" fmla="*/ 44 w 72"/>
                  <a:gd name="T55" fmla="*/ 31 h 112"/>
                  <a:gd name="T56" fmla="*/ 37 w 72"/>
                  <a:gd name="T57" fmla="*/ 37 h 112"/>
                  <a:gd name="T58" fmla="*/ 34 w 72"/>
                  <a:gd name="T59" fmla="*/ 46 h 112"/>
                  <a:gd name="T60" fmla="*/ 34 w 72"/>
                  <a:gd name="T61" fmla="*/ 56 h 112"/>
                  <a:gd name="T62" fmla="*/ 31 w 72"/>
                  <a:gd name="T63" fmla="*/ 69 h 112"/>
                  <a:gd name="T64" fmla="*/ 31 w 72"/>
                  <a:gd name="T65" fmla="*/ 88 h 112"/>
                  <a:gd name="T66" fmla="*/ 31 w 72"/>
                  <a:gd name="T67" fmla="*/ 104 h 112"/>
                  <a:gd name="T68" fmla="*/ 34 w 72"/>
                  <a:gd name="T69" fmla="*/ 116 h 112"/>
                  <a:gd name="T70" fmla="*/ 34 w 72"/>
                  <a:gd name="T71" fmla="*/ 125 h 112"/>
                  <a:gd name="T72" fmla="*/ 37 w 72"/>
                  <a:gd name="T73" fmla="*/ 135 h 112"/>
                  <a:gd name="T74" fmla="*/ 44 w 72"/>
                  <a:gd name="T75" fmla="*/ 141 h 112"/>
                  <a:gd name="T76" fmla="*/ 50 w 72"/>
                  <a:gd name="T77" fmla="*/ 144 h 112"/>
                  <a:gd name="T78" fmla="*/ 56 w 72"/>
                  <a:gd name="T79" fmla="*/ 144 h 112"/>
                  <a:gd name="T80" fmla="*/ 62 w 72"/>
                  <a:gd name="T81" fmla="*/ 144 h 112"/>
                  <a:gd name="T82" fmla="*/ 69 w 72"/>
                  <a:gd name="T83" fmla="*/ 141 h 112"/>
                  <a:gd name="T84" fmla="*/ 71 w 72"/>
                  <a:gd name="T85" fmla="*/ 135 h 112"/>
                  <a:gd name="T86" fmla="*/ 75 w 72"/>
                  <a:gd name="T87" fmla="*/ 129 h 112"/>
                  <a:gd name="T88" fmla="*/ 77 w 72"/>
                  <a:gd name="T89" fmla="*/ 119 h 112"/>
                  <a:gd name="T90" fmla="*/ 77 w 72"/>
                  <a:gd name="T91" fmla="*/ 104 h 112"/>
                  <a:gd name="T92" fmla="*/ 77 w 72"/>
                  <a:gd name="T93" fmla="*/ 88 h 112"/>
                  <a:gd name="T94" fmla="*/ 77 w 72"/>
                  <a:gd name="T95" fmla="*/ 69 h 112"/>
                  <a:gd name="T96" fmla="*/ 77 w 72"/>
                  <a:gd name="T97" fmla="*/ 56 h 112"/>
                  <a:gd name="T98" fmla="*/ 75 w 72"/>
                  <a:gd name="T99" fmla="*/ 46 h 112"/>
                  <a:gd name="T100" fmla="*/ 71 w 72"/>
                  <a:gd name="T101" fmla="*/ 37 h 112"/>
                  <a:gd name="T102" fmla="*/ 69 w 72"/>
                  <a:gd name="T103" fmla="*/ 31 h 112"/>
                  <a:gd name="T104" fmla="*/ 62 w 72"/>
                  <a:gd name="T105" fmla="*/ 31 h 112"/>
                  <a:gd name="T106" fmla="*/ 56 w 72"/>
                  <a:gd name="T107" fmla="*/ 29 h 11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72"/>
                  <a:gd name="T163" fmla="*/ 0 h 112"/>
                  <a:gd name="T164" fmla="*/ 72 w 72"/>
                  <a:gd name="T165" fmla="*/ 112 h 11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72" h="112">
                    <a:moveTo>
                      <a:pt x="36" y="0"/>
                    </a:moveTo>
                    <a:lnTo>
                      <a:pt x="44" y="0"/>
                    </a:lnTo>
                    <a:lnTo>
                      <a:pt x="50" y="2"/>
                    </a:lnTo>
                    <a:lnTo>
                      <a:pt x="56" y="6"/>
                    </a:lnTo>
                    <a:lnTo>
                      <a:pt x="60" y="10"/>
                    </a:lnTo>
                    <a:lnTo>
                      <a:pt x="68" y="28"/>
                    </a:lnTo>
                    <a:lnTo>
                      <a:pt x="72" y="56"/>
                    </a:lnTo>
                    <a:lnTo>
                      <a:pt x="68" y="82"/>
                    </a:lnTo>
                    <a:lnTo>
                      <a:pt x="60" y="100"/>
                    </a:lnTo>
                    <a:lnTo>
                      <a:pt x="56" y="106"/>
                    </a:lnTo>
                    <a:lnTo>
                      <a:pt x="50" y="108"/>
                    </a:lnTo>
                    <a:lnTo>
                      <a:pt x="44" y="110"/>
                    </a:lnTo>
                    <a:lnTo>
                      <a:pt x="36" y="112"/>
                    </a:lnTo>
                    <a:lnTo>
                      <a:pt x="28" y="110"/>
                    </a:lnTo>
                    <a:lnTo>
                      <a:pt x="20" y="108"/>
                    </a:lnTo>
                    <a:lnTo>
                      <a:pt x="14" y="104"/>
                    </a:lnTo>
                    <a:lnTo>
                      <a:pt x="10" y="100"/>
                    </a:lnTo>
                    <a:lnTo>
                      <a:pt x="2" y="82"/>
                    </a:lnTo>
                    <a:lnTo>
                      <a:pt x="0" y="56"/>
                    </a:lnTo>
                    <a:lnTo>
                      <a:pt x="2" y="28"/>
                    </a:lnTo>
                    <a:lnTo>
                      <a:pt x="10" y="10"/>
                    </a:lnTo>
                    <a:lnTo>
                      <a:pt x="16" y="6"/>
                    </a:lnTo>
                    <a:lnTo>
                      <a:pt x="22" y="2"/>
                    </a:lnTo>
                    <a:lnTo>
                      <a:pt x="28" y="0"/>
                    </a:lnTo>
                    <a:lnTo>
                      <a:pt x="36" y="0"/>
                    </a:lnTo>
                    <a:close/>
                    <a:moveTo>
                      <a:pt x="36" y="18"/>
                    </a:moveTo>
                    <a:lnTo>
                      <a:pt x="32" y="20"/>
                    </a:lnTo>
                    <a:lnTo>
                      <a:pt x="28" y="20"/>
                    </a:lnTo>
                    <a:lnTo>
                      <a:pt x="24" y="24"/>
                    </a:lnTo>
                    <a:lnTo>
                      <a:pt x="22" y="30"/>
                    </a:lnTo>
                    <a:lnTo>
                      <a:pt x="22" y="36"/>
                    </a:lnTo>
                    <a:lnTo>
                      <a:pt x="20" y="44"/>
                    </a:lnTo>
                    <a:lnTo>
                      <a:pt x="20" y="56"/>
                    </a:lnTo>
                    <a:lnTo>
                      <a:pt x="20" y="66"/>
                    </a:lnTo>
                    <a:lnTo>
                      <a:pt x="22" y="74"/>
                    </a:lnTo>
                    <a:lnTo>
                      <a:pt x="22" y="80"/>
                    </a:lnTo>
                    <a:lnTo>
                      <a:pt x="24" y="86"/>
                    </a:lnTo>
                    <a:lnTo>
                      <a:pt x="28" y="90"/>
                    </a:lnTo>
                    <a:lnTo>
                      <a:pt x="32" y="92"/>
                    </a:lnTo>
                    <a:lnTo>
                      <a:pt x="36" y="92"/>
                    </a:lnTo>
                    <a:lnTo>
                      <a:pt x="40" y="92"/>
                    </a:lnTo>
                    <a:lnTo>
                      <a:pt x="44" y="90"/>
                    </a:lnTo>
                    <a:lnTo>
                      <a:pt x="46" y="86"/>
                    </a:lnTo>
                    <a:lnTo>
                      <a:pt x="48" y="82"/>
                    </a:lnTo>
                    <a:lnTo>
                      <a:pt x="50" y="76"/>
                    </a:lnTo>
                    <a:lnTo>
                      <a:pt x="50" y="66"/>
                    </a:lnTo>
                    <a:lnTo>
                      <a:pt x="50" y="56"/>
                    </a:lnTo>
                    <a:lnTo>
                      <a:pt x="50" y="44"/>
                    </a:lnTo>
                    <a:lnTo>
                      <a:pt x="50" y="36"/>
                    </a:lnTo>
                    <a:lnTo>
                      <a:pt x="48" y="30"/>
                    </a:lnTo>
                    <a:lnTo>
                      <a:pt x="46" y="24"/>
                    </a:lnTo>
                    <a:lnTo>
                      <a:pt x="44" y="20"/>
                    </a:lnTo>
                    <a:lnTo>
                      <a:pt x="40" y="20"/>
                    </a:lnTo>
                    <a:lnTo>
                      <a:pt x="36" y="18"/>
                    </a:lnTo>
                    <a:close/>
                  </a:path>
                </a:pathLst>
              </a:custGeom>
              <a:solidFill>
                <a:srgbClr val="000000"/>
              </a:solidFill>
              <a:ln w="0">
                <a:solidFill>
                  <a:srgbClr val="0000CC"/>
                </a:solidFill>
                <a:round/>
                <a:headEnd/>
                <a:tailEnd/>
              </a:ln>
            </p:spPr>
            <p:txBody>
              <a:bodyPr/>
              <a:lstStyle/>
              <a:p>
                <a:endParaRPr lang="ja-JP" altLang="en-US">
                  <a:solidFill>
                    <a:srgbClr val="2E2E48"/>
                  </a:solidFill>
                </a:endParaRPr>
              </a:p>
            </p:txBody>
          </p:sp>
          <p:sp>
            <p:nvSpPr>
              <p:cNvPr id="59" name="Freeform 42"/>
              <p:cNvSpPr>
                <a:spLocks noChangeAspect="1"/>
              </p:cNvSpPr>
              <p:nvPr/>
            </p:nvSpPr>
            <p:spPr bwMode="auto">
              <a:xfrm>
                <a:off x="1039" y="3262"/>
                <a:ext cx="93" cy="140"/>
              </a:xfrm>
              <a:custGeom>
                <a:avLst/>
                <a:gdLst>
                  <a:gd name="T0" fmla="*/ 0 w 74"/>
                  <a:gd name="T1" fmla="*/ 123 h 112"/>
                  <a:gd name="T2" fmla="*/ 29 w 74"/>
                  <a:gd name="T3" fmla="*/ 119 h 112"/>
                  <a:gd name="T4" fmla="*/ 31 w 74"/>
                  <a:gd name="T5" fmla="*/ 129 h 112"/>
                  <a:gd name="T6" fmla="*/ 38 w 74"/>
                  <a:gd name="T7" fmla="*/ 138 h 112"/>
                  <a:gd name="T8" fmla="*/ 48 w 74"/>
                  <a:gd name="T9" fmla="*/ 144 h 112"/>
                  <a:gd name="T10" fmla="*/ 57 w 74"/>
                  <a:gd name="T11" fmla="*/ 144 h 112"/>
                  <a:gd name="T12" fmla="*/ 67 w 74"/>
                  <a:gd name="T13" fmla="*/ 144 h 112"/>
                  <a:gd name="T14" fmla="*/ 75 w 74"/>
                  <a:gd name="T15" fmla="*/ 138 h 112"/>
                  <a:gd name="T16" fmla="*/ 79 w 74"/>
                  <a:gd name="T17" fmla="*/ 131 h 112"/>
                  <a:gd name="T18" fmla="*/ 82 w 74"/>
                  <a:gd name="T19" fmla="*/ 125 h 112"/>
                  <a:gd name="T20" fmla="*/ 82 w 74"/>
                  <a:gd name="T21" fmla="*/ 116 h 112"/>
                  <a:gd name="T22" fmla="*/ 82 w 74"/>
                  <a:gd name="T23" fmla="*/ 106 h 112"/>
                  <a:gd name="T24" fmla="*/ 79 w 74"/>
                  <a:gd name="T25" fmla="*/ 100 h 112"/>
                  <a:gd name="T26" fmla="*/ 75 w 74"/>
                  <a:gd name="T27" fmla="*/ 94 h 112"/>
                  <a:gd name="T28" fmla="*/ 67 w 74"/>
                  <a:gd name="T29" fmla="*/ 88 h 112"/>
                  <a:gd name="T30" fmla="*/ 57 w 74"/>
                  <a:gd name="T31" fmla="*/ 88 h 112"/>
                  <a:gd name="T32" fmla="*/ 48 w 74"/>
                  <a:gd name="T33" fmla="*/ 88 h 112"/>
                  <a:gd name="T34" fmla="*/ 38 w 74"/>
                  <a:gd name="T35" fmla="*/ 94 h 112"/>
                  <a:gd name="T36" fmla="*/ 31 w 74"/>
                  <a:gd name="T37" fmla="*/ 100 h 112"/>
                  <a:gd name="T38" fmla="*/ 0 w 74"/>
                  <a:gd name="T39" fmla="*/ 94 h 112"/>
                  <a:gd name="T40" fmla="*/ 23 w 74"/>
                  <a:gd name="T41" fmla="*/ 0 h 112"/>
                  <a:gd name="T42" fmla="*/ 107 w 74"/>
                  <a:gd name="T43" fmla="*/ 0 h 112"/>
                  <a:gd name="T44" fmla="*/ 107 w 74"/>
                  <a:gd name="T45" fmla="*/ 35 h 112"/>
                  <a:gd name="T46" fmla="*/ 48 w 74"/>
                  <a:gd name="T47" fmla="*/ 35 h 112"/>
                  <a:gd name="T48" fmla="*/ 41 w 74"/>
                  <a:gd name="T49" fmla="*/ 63 h 112"/>
                  <a:gd name="T50" fmla="*/ 54 w 74"/>
                  <a:gd name="T51" fmla="*/ 60 h 112"/>
                  <a:gd name="T52" fmla="*/ 63 w 74"/>
                  <a:gd name="T53" fmla="*/ 56 h 112"/>
                  <a:gd name="T54" fmla="*/ 79 w 74"/>
                  <a:gd name="T55" fmla="*/ 60 h 112"/>
                  <a:gd name="T56" fmla="*/ 88 w 74"/>
                  <a:gd name="T57" fmla="*/ 63 h 112"/>
                  <a:gd name="T58" fmla="*/ 101 w 74"/>
                  <a:gd name="T59" fmla="*/ 72 h 112"/>
                  <a:gd name="T60" fmla="*/ 107 w 74"/>
                  <a:gd name="T61" fmla="*/ 85 h 112"/>
                  <a:gd name="T62" fmla="*/ 113 w 74"/>
                  <a:gd name="T63" fmla="*/ 96 h 112"/>
                  <a:gd name="T64" fmla="*/ 117 w 74"/>
                  <a:gd name="T65" fmla="*/ 113 h 112"/>
                  <a:gd name="T66" fmla="*/ 113 w 74"/>
                  <a:gd name="T67" fmla="*/ 129 h 112"/>
                  <a:gd name="T68" fmla="*/ 111 w 74"/>
                  <a:gd name="T69" fmla="*/ 141 h 112"/>
                  <a:gd name="T70" fmla="*/ 104 w 74"/>
                  <a:gd name="T71" fmla="*/ 154 h 112"/>
                  <a:gd name="T72" fmla="*/ 94 w 74"/>
                  <a:gd name="T73" fmla="*/ 163 h 112"/>
                  <a:gd name="T74" fmla="*/ 82 w 74"/>
                  <a:gd name="T75" fmla="*/ 169 h 112"/>
                  <a:gd name="T76" fmla="*/ 69 w 74"/>
                  <a:gd name="T77" fmla="*/ 173 h 112"/>
                  <a:gd name="T78" fmla="*/ 57 w 74"/>
                  <a:gd name="T79" fmla="*/ 175 h 112"/>
                  <a:gd name="T80" fmla="*/ 41 w 74"/>
                  <a:gd name="T81" fmla="*/ 173 h 112"/>
                  <a:gd name="T82" fmla="*/ 29 w 74"/>
                  <a:gd name="T83" fmla="*/ 169 h 112"/>
                  <a:gd name="T84" fmla="*/ 16 w 74"/>
                  <a:gd name="T85" fmla="*/ 160 h 112"/>
                  <a:gd name="T86" fmla="*/ 10 w 74"/>
                  <a:gd name="T87" fmla="*/ 150 h 112"/>
                  <a:gd name="T88" fmla="*/ 4 w 74"/>
                  <a:gd name="T89" fmla="*/ 138 h 112"/>
                  <a:gd name="T90" fmla="*/ 0 w 74"/>
                  <a:gd name="T91" fmla="*/ 123 h 11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4"/>
                  <a:gd name="T139" fmla="*/ 0 h 112"/>
                  <a:gd name="T140" fmla="*/ 74 w 74"/>
                  <a:gd name="T141" fmla="*/ 112 h 11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4" h="112">
                    <a:moveTo>
                      <a:pt x="0" y="78"/>
                    </a:moveTo>
                    <a:lnTo>
                      <a:pt x="18" y="76"/>
                    </a:lnTo>
                    <a:lnTo>
                      <a:pt x="20" y="82"/>
                    </a:lnTo>
                    <a:lnTo>
                      <a:pt x="24" y="88"/>
                    </a:lnTo>
                    <a:lnTo>
                      <a:pt x="30" y="92"/>
                    </a:lnTo>
                    <a:lnTo>
                      <a:pt x="36" y="92"/>
                    </a:lnTo>
                    <a:lnTo>
                      <a:pt x="42" y="92"/>
                    </a:lnTo>
                    <a:lnTo>
                      <a:pt x="48" y="88"/>
                    </a:lnTo>
                    <a:lnTo>
                      <a:pt x="50" y="84"/>
                    </a:lnTo>
                    <a:lnTo>
                      <a:pt x="52" y="80"/>
                    </a:lnTo>
                    <a:lnTo>
                      <a:pt x="52" y="74"/>
                    </a:lnTo>
                    <a:lnTo>
                      <a:pt x="52" y="68"/>
                    </a:lnTo>
                    <a:lnTo>
                      <a:pt x="50" y="64"/>
                    </a:lnTo>
                    <a:lnTo>
                      <a:pt x="48" y="60"/>
                    </a:lnTo>
                    <a:lnTo>
                      <a:pt x="42" y="56"/>
                    </a:lnTo>
                    <a:lnTo>
                      <a:pt x="36" y="56"/>
                    </a:lnTo>
                    <a:lnTo>
                      <a:pt x="30" y="56"/>
                    </a:lnTo>
                    <a:lnTo>
                      <a:pt x="24" y="60"/>
                    </a:lnTo>
                    <a:lnTo>
                      <a:pt x="20" y="64"/>
                    </a:lnTo>
                    <a:lnTo>
                      <a:pt x="0" y="60"/>
                    </a:lnTo>
                    <a:lnTo>
                      <a:pt x="14" y="0"/>
                    </a:lnTo>
                    <a:lnTo>
                      <a:pt x="68" y="0"/>
                    </a:lnTo>
                    <a:lnTo>
                      <a:pt x="68" y="22"/>
                    </a:lnTo>
                    <a:lnTo>
                      <a:pt x="30" y="22"/>
                    </a:lnTo>
                    <a:lnTo>
                      <a:pt x="26" y="40"/>
                    </a:lnTo>
                    <a:lnTo>
                      <a:pt x="34" y="38"/>
                    </a:lnTo>
                    <a:lnTo>
                      <a:pt x="40" y="36"/>
                    </a:lnTo>
                    <a:lnTo>
                      <a:pt x="50" y="38"/>
                    </a:lnTo>
                    <a:lnTo>
                      <a:pt x="56" y="40"/>
                    </a:lnTo>
                    <a:lnTo>
                      <a:pt x="64" y="46"/>
                    </a:lnTo>
                    <a:lnTo>
                      <a:pt x="68" y="54"/>
                    </a:lnTo>
                    <a:lnTo>
                      <a:pt x="72" y="62"/>
                    </a:lnTo>
                    <a:lnTo>
                      <a:pt x="74" y="72"/>
                    </a:lnTo>
                    <a:lnTo>
                      <a:pt x="72" y="82"/>
                    </a:lnTo>
                    <a:lnTo>
                      <a:pt x="70" y="90"/>
                    </a:lnTo>
                    <a:lnTo>
                      <a:pt x="66" y="98"/>
                    </a:lnTo>
                    <a:lnTo>
                      <a:pt x="60" y="104"/>
                    </a:lnTo>
                    <a:lnTo>
                      <a:pt x="52" y="108"/>
                    </a:lnTo>
                    <a:lnTo>
                      <a:pt x="44" y="110"/>
                    </a:lnTo>
                    <a:lnTo>
                      <a:pt x="36" y="112"/>
                    </a:lnTo>
                    <a:lnTo>
                      <a:pt x="26" y="110"/>
                    </a:lnTo>
                    <a:lnTo>
                      <a:pt x="18" y="108"/>
                    </a:lnTo>
                    <a:lnTo>
                      <a:pt x="10" y="102"/>
                    </a:lnTo>
                    <a:lnTo>
                      <a:pt x="6" y="96"/>
                    </a:lnTo>
                    <a:lnTo>
                      <a:pt x="2" y="88"/>
                    </a:lnTo>
                    <a:lnTo>
                      <a:pt x="0" y="78"/>
                    </a:lnTo>
                    <a:close/>
                  </a:path>
                </a:pathLst>
              </a:custGeom>
              <a:solidFill>
                <a:srgbClr val="000000"/>
              </a:solidFill>
              <a:ln w="0">
                <a:solidFill>
                  <a:srgbClr val="0000CC"/>
                </a:solidFill>
                <a:round/>
                <a:headEnd/>
                <a:tailEnd/>
              </a:ln>
            </p:spPr>
            <p:txBody>
              <a:bodyPr/>
              <a:lstStyle/>
              <a:p>
                <a:endParaRPr lang="ja-JP" altLang="en-US">
                  <a:solidFill>
                    <a:srgbClr val="2E2E48"/>
                  </a:solidFill>
                </a:endParaRPr>
              </a:p>
            </p:txBody>
          </p:sp>
          <p:sp>
            <p:nvSpPr>
              <p:cNvPr id="60" name="Freeform 43"/>
              <p:cNvSpPr>
                <a:spLocks noChangeAspect="1" noEditPoints="1"/>
              </p:cNvSpPr>
              <p:nvPr/>
            </p:nvSpPr>
            <p:spPr bwMode="auto">
              <a:xfrm>
                <a:off x="1158" y="3262"/>
                <a:ext cx="90" cy="140"/>
              </a:xfrm>
              <a:custGeom>
                <a:avLst/>
                <a:gdLst>
                  <a:gd name="T0" fmla="*/ 56 w 72"/>
                  <a:gd name="T1" fmla="*/ 0 h 112"/>
                  <a:gd name="T2" fmla="*/ 69 w 72"/>
                  <a:gd name="T3" fmla="*/ 0 h 112"/>
                  <a:gd name="T4" fmla="*/ 77 w 72"/>
                  <a:gd name="T5" fmla="*/ 4 h 112"/>
                  <a:gd name="T6" fmla="*/ 88 w 72"/>
                  <a:gd name="T7" fmla="*/ 10 h 112"/>
                  <a:gd name="T8" fmla="*/ 96 w 72"/>
                  <a:gd name="T9" fmla="*/ 16 h 112"/>
                  <a:gd name="T10" fmla="*/ 110 w 72"/>
                  <a:gd name="T11" fmla="*/ 44 h 112"/>
                  <a:gd name="T12" fmla="*/ 112 w 72"/>
                  <a:gd name="T13" fmla="*/ 88 h 112"/>
                  <a:gd name="T14" fmla="*/ 110 w 72"/>
                  <a:gd name="T15" fmla="*/ 129 h 112"/>
                  <a:gd name="T16" fmla="*/ 96 w 72"/>
                  <a:gd name="T17" fmla="*/ 156 h 112"/>
                  <a:gd name="T18" fmla="*/ 88 w 72"/>
                  <a:gd name="T19" fmla="*/ 166 h 112"/>
                  <a:gd name="T20" fmla="*/ 77 w 72"/>
                  <a:gd name="T21" fmla="*/ 169 h 112"/>
                  <a:gd name="T22" fmla="*/ 69 w 72"/>
                  <a:gd name="T23" fmla="*/ 173 h 112"/>
                  <a:gd name="T24" fmla="*/ 56 w 72"/>
                  <a:gd name="T25" fmla="*/ 175 h 112"/>
                  <a:gd name="T26" fmla="*/ 44 w 72"/>
                  <a:gd name="T27" fmla="*/ 173 h 112"/>
                  <a:gd name="T28" fmla="*/ 34 w 72"/>
                  <a:gd name="T29" fmla="*/ 169 h 112"/>
                  <a:gd name="T30" fmla="*/ 25 w 72"/>
                  <a:gd name="T31" fmla="*/ 163 h 112"/>
                  <a:gd name="T32" fmla="*/ 15 w 72"/>
                  <a:gd name="T33" fmla="*/ 156 h 112"/>
                  <a:gd name="T34" fmla="*/ 4 w 72"/>
                  <a:gd name="T35" fmla="*/ 129 h 112"/>
                  <a:gd name="T36" fmla="*/ 0 w 72"/>
                  <a:gd name="T37" fmla="*/ 88 h 112"/>
                  <a:gd name="T38" fmla="*/ 6 w 72"/>
                  <a:gd name="T39" fmla="*/ 44 h 112"/>
                  <a:gd name="T40" fmla="*/ 19 w 72"/>
                  <a:gd name="T41" fmla="*/ 16 h 112"/>
                  <a:gd name="T42" fmla="*/ 25 w 72"/>
                  <a:gd name="T43" fmla="*/ 10 h 112"/>
                  <a:gd name="T44" fmla="*/ 34 w 72"/>
                  <a:gd name="T45" fmla="*/ 4 h 112"/>
                  <a:gd name="T46" fmla="*/ 44 w 72"/>
                  <a:gd name="T47" fmla="*/ 0 h 112"/>
                  <a:gd name="T48" fmla="*/ 56 w 72"/>
                  <a:gd name="T49" fmla="*/ 0 h 112"/>
                  <a:gd name="T50" fmla="*/ 56 w 72"/>
                  <a:gd name="T51" fmla="*/ 29 h 112"/>
                  <a:gd name="T52" fmla="*/ 50 w 72"/>
                  <a:gd name="T53" fmla="*/ 31 h 112"/>
                  <a:gd name="T54" fmla="*/ 44 w 72"/>
                  <a:gd name="T55" fmla="*/ 31 h 112"/>
                  <a:gd name="T56" fmla="*/ 40 w 72"/>
                  <a:gd name="T57" fmla="*/ 37 h 112"/>
                  <a:gd name="T58" fmla="*/ 37 w 72"/>
                  <a:gd name="T59" fmla="*/ 46 h 112"/>
                  <a:gd name="T60" fmla="*/ 34 w 72"/>
                  <a:gd name="T61" fmla="*/ 56 h 112"/>
                  <a:gd name="T62" fmla="*/ 34 w 72"/>
                  <a:gd name="T63" fmla="*/ 69 h 112"/>
                  <a:gd name="T64" fmla="*/ 34 w 72"/>
                  <a:gd name="T65" fmla="*/ 88 h 112"/>
                  <a:gd name="T66" fmla="*/ 34 w 72"/>
                  <a:gd name="T67" fmla="*/ 104 h 112"/>
                  <a:gd name="T68" fmla="*/ 34 w 72"/>
                  <a:gd name="T69" fmla="*/ 116 h 112"/>
                  <a:gd name="T70" fmla="*/ 37 w 72"/>
                  <a:gd name="T71" fmla="*/ 125 h 112"/>
                  <a:gd name="T72" fmla="*/ 40 w 72"/>
                  <a:gd name="T73" fmla="*/ 135 h 112"/>
                  <a:gd name="T74" fmla="*/ 44 w 72"/>
                  <a:gd name="T75" fmla="*/ 141 h 112"/>
                  <a:gd name="T76" fmla="*/ 50 w 72"/>
                  <a:gd name="T77" fmla="*/ 144 h 112"/>
                  <a:gd name="T78" fmla="*/ 56 w 72"/>
                  <a:gd name="T79" fmla="*/ 144 h 112"/>
                  <a:gd name="T80" fmla="*/ 62 w 72"/>
                  <a:gd name="T81" fmla="*/ 144 h 112"/>
                  <a:gd name="T82" fmla="*/ 69 w 72"/>
                  <a:gd name="T83" fmla="*/ 141 h 112"/>
                  <a:gd name="T84" fmla="*/ 75 w 72"/>
                  <a:gd name="T85" fmla="*/ 135 h 112"/>
                  <a:gd name="T86" fmla="*/ 77 w 72"/>
                  <a:gd name="T87" fmla="*/ 129 h 112"/>
                  <a:gd name="T88" fmla="*/ 77 w 72"/>
                  <a:gd name="T89" fmla="*/ 119 h 112"/>
                  <a:gd name="T90" fmla="*/ 81 w 72"/>
                  <a:gd name="T91" fmla="*/ 104 h 112"/>
                  <a:gd name="T92" fmla="*/ 81 w 72"/>
                  <a:gd name="T93" fmla="*/ 88 h 112"/>
                  <a:gd name="T94" fmla="*/ 81 w 72"/>
                  <a:gd name="T95" fmla="*/ 69 h 112"/>
                  <a:gd name="T96" fmla="*/ 77 w 72"/>
                  <a:gd name="T97" fmla="*/ 56 h 112"/>
                  <a:gd name="T98" fmla="*/ 77 w 72"/>
                  <a:gd name="T99" fmla="*/ 46 h 112"/>
                  <a:gd name="T100" fmla="*/ 75 w 72"/>
                  <a:gd name="T101" fmla="*/ 37 h 112"/>
                  <a:gd name="T102" fmla="*/ 69 w 72"/>
                  <a:gd name="T103" fmla="*/ 31 h 112"/>
                  <a:gd name="T104" fmla="*/ 62 w 72"/>
                  <a:gd name="T105" fmla="*/ 31 h 112"/>
                  <a:gd name="T106" fmla="*/ 56 w 72"/>
                  <a:gd name="T107" fmla="*/ 29 h 11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72"/>
                  <a:gd name="T163" fmla="*/ 0 h 112"/>
                  <a:gd name="T164" fmla="*/ 72 w 72"/>
                  <a:gd name="T165" fmla="*/ 112 h 11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72" h="112">
                    <a:moveTo>
                      <a:pt x="36" y="0"/>
                    </a:moveTo>
                    <a:lnTo>
                      <a:pt x="44" y="0"/>
                    </a:lnTo>
                    <a:lnTo>
                      <a:pt x="50" y="2"/>
                    </a:lnTo>
                    <a:lnTo>
                      <a:pt x="56" y="6"/>
                    </a:lnTo>
                    <a:lnTo>
                      <a:pt x="62" y="10"/>
                    </a:lnTo>
                    <a:lnTo>
                      <a:pt x="70" y="28"/>
                    </a:lnTo>
                    <a:lnTo>
                      <a:pt x="72" y="56"/>
                    </a:lnTo>
                    <a:lnTo>
                      <a:pt x="70" y="82"/>
                    </a:lnTo>
                    <a:lnTo>
                      <a:pt x="62" y="100"/>
                    </a:lnTo>
                    <a:lnTo>
                      <a:pt x="56" y="106"/>
                    </a:lnTo>
                    <a:lnTo>
                      <a:pt x="50" y="108"/>
                    </a:lnTo>
                    <a:lnTo>
                      <a:pt x="44" y="110"/>
                    </a:lnTo>
                    <a:lnTo>
                      <a:pt x="36" y="112"/>
                    </a:lnTo>
                    <a:lnTo>
                      <a:pt x="28" y="110"/>
                    </a:lnTo>
                    <a:lnTo>
                      <a:pt x="22" y="108"/>
                    </a:lnTo>
                    <a:lnTo>
                      <a:pt x="16" y="104"/>
                    </a:lnTo>
                    <a:lnTo>
                      <a:pt x="10" y="100"/>
                    </a:lnTo>
                    <a:lnTo>
                      <a:pt x="2" y="82"/>
                    </a:lnTo>
                    <a:lnTo>
                      <a:pt x="0" y="56"/>
                    </a:lnTo>
                    <a:lnTo>
                      <a:pt x="4" y="28"/>
                    </a:lnTo>
                    <a:lnTo>
                      <a:pt x="12" y="10"/>
                    </a:lnTo>
                    <a:lnTo>
                      <a:pt x="16" y="6"/>
                    </a:lnTo>
                    <a:lnTo>
                      <a:pt x="22" y="2"/>
                    </a:lnTo>
                    <a:lnTo>
                      <a:pt x="28" y="0"/>
                    </a:lnTo>
                    <a:lnTo>
                      <a:pt x="36" y="0"/>
                    </a:lnTo>
                    <a:close/>
                    <a:moveTo>
                      <a:pt x="36" y="18"/>
                    </a:moveTo>
                    <a:lnTo>
                      <a:pt x="32" y="20"/>
                    </a:lnTo>
                    <a:lnTo>
                      <a:pt x="28" y="20"/>
                    </a:lnTo>
                    <a:lnTo>
                      <a:pt x="26" y="24"/>
                    </a:lnTo>
                    <a:lnTo>
                      <a:pt x="24" y="30"/>
                    </a:lnTo>
                    <a:lnTo>
                      <a:pt x="22" y="36"/>
                    </a:lnTo>
                    <a:lnTo>
                      <a:pt x="22" y="44"/>
                    </a:lnTo>
                    <a:lnTo>
                      <a:pt x="22" y="56"/>
                    </a:lnTo>
                    <a:lnTo>
                      <a:pt x="22" y="66"/>
                    </a:lnTo>
                    <a:lnTo>
                      <a:pt x="22" y="74"/>
                    </a:lnTo>
                    <a:lnTo>
                      <a:pt x="24" y="80"/>
                    </a:lnTo>
                    <a:lnTo>
                      <a:pt x="26" y="86"/>
                    </a:lnTo>
                    <a:lnTo>
                      <a:pt x="28" y="90"/>
                    </a:lnTo>
                    <a:lnTo>
                      <a:pt x="32" y="92"/>
                    </a:lnTo>
                    <a:lnTo>
                      <a:pt x="36" y="92"/>
                    </a:lnTo>
                    <a:lnTo>
                      <a:pt x="40" y="92"/>
                    </a:lnTo>
                    <a:lnTo>
                      <a:pt x="44" y="90"/>
                    </a:lnTo>
                    <a:lnTo>
                      <a:pt x="48" y="86"/>
                    </a:lnTo>
                    <a:lnTo>
                      <a:pt x="50" y="82"/>
                    </a:lnTo>
                    <a:lnTo>
                      <a:pt x="50" y="76"/>
                    </a:lnTo>
                    <a:lnTo>
                      <a:pt x="52" y="66"/>
                    </a:lnTo>
                    <a:lnTo>
                      <a:pt x="52" y="56"/>
                    </a:lnTo>
                    <a:lnTo>
                      <a:pt x="52" y="44"/>
                    </a:lnTo>
                    <a:lnTo>
                      <a:pt x="50" y="36"/>
                    </a:lnTo>
                    <a:lnTo>
                      <a:pt x="50" y="30"/>
                    </a:lnTo>
                    <a:lnTo>
                      <a:pt x="48" y="24"/>
                    </a:lnTo>
                    <a:lnTo>
                      <a:pt x="44" y="20"/>
                    </a:lnTo>
                    <a:lnTo>
                      <a:pt x="40" y="20"/>
                    </a:lnTo>
                    <a:lnTo>
                      <a:pt x="36" y="18"/>
                    </a:lnTo>
                    <a:close/>
                  </a:path>
                </a:pathLst>
              </a:custGeom>
              <a:solidFill>
                <a:srgbClr val="000000"/>
              </a:solidFill>
              <a:ln w="0">
                <a:solidFill>
                  <a:srgbClr val="0000CC"/>
                </a:solidFill>
                <a:round/>
                <a:headEnd/>
                <a:tailEnd/>
              </a:ln>
            </p:spPr>
            <p:txBody>
              <a:bodyPr/>
              <a:lstStyle/>
              <a:p>
                <a:endParaRPr lang="ja-JP" altLang="en-US">
                  <a:solidFill>
                    <a:srgbClr val="2E2E48"/>
                  </a:solidFill>
                </a:endParaRPr>
              </a:p>
            </p:txBody>
          </p:sp>
          <p:sp>
            <p:nvSpPr>
              <p:cNvPr id="61" name="Freeform 44"/>
              <p:cNvSpPr>
                <a:spLocks noChangeAspect="1" noEditPoints="1"/>
              </p:cNvSpPr>
              <p:nvPr/>
            </p:nvSpPr>
            <p:spPr bwMode="auto">
              <a:xfrm>
                <a:off x="1268" y="3262"/>
                <a:ext cx="90" cy="140"/>
              </a:xfrm>
              <a:custGeom>
                <a:avLst/>
                <a:gdLst>
                  <a:gd name="T0" fmla="*/ 56 w 72"/>
                  <a:gd name="T1" fmla="*/ 0 h 112"/>
                  <a:gd name="T2" fmla="*/ 69 w 72"/>
                  <a:gd name="T3" fmla="*/ 0 h 112"/>
                  <a:gd name="T4" fmla="*/ 77 w 72"/>
                  <a:gd name="T5" fmla="*/ 4 h 112"/>
                  <a:gd name="T6" fmla="*/ 88 w 72"/>
                  <a:gd name="T7" fmla="*/ 10 h 112"/>
                  <a:gd name="T8" fmla="*/ 94 w 72"/>
                  <a:gd name="T9" fmla="*/ 16 h 112"/>
                  <a:gd name="T10" fmla="*/ 106 w 72"/>
                  <a:gd name="T11" fmla="*/ 44 h 112"/>
                  <a:gd name="T12" fmla="*/ 112 w 72"/>
                  <a:gd name="T13" fmla="*/ 88 h 112"/>
                  <a:gd name="T14" fmla="*/ 106 w 72"/>
                  <a:gd name="T15" fmla="*/ 129 h 112"/>
                  <a:gd name="T16" fmla="*/ 94 w 72"/>
                  <a:gd name="T17" fmla="*/ 156 h 112"/>
                  <a:gd name="T18" fmla="*/ 88 w 72"/>
                  <a:gd name="T19" fmla="*/ 166 h 112"/>
                  <a:gd name="T20" fmla="*/ 77 w 72"/>
                  <a:gd name="T21" fmla="*/ 169 h 112"/>
                  <a:gd name="T22" fmla="*/ 69 w 72"/>
                  <a:gd name="T23" fmla="*/ 173 h 112"/>
                  <a:gd name="T24" fmla="*/ 56 w 72"/>
                  <a:gd name="T25" fmla="*/ 175 h 112"/>
                  <a:gd name="T26" fmla="*/ 44 w 72"/>
                  <a:gd name="T27" fmla="*/ 173 h 112"/>
                  <a:gd name="T28" fmla="*/ 31 w 72"/>
                  <a:gd name="T29" fmla="*/ 169 h 112"/>
                  <a:gd name="T30" fmla="*/ 21 w 72"/>
                  <a:gd name="T31" fmla="*/ 163 h 112"/>
                  <a:gd name="T32" fmla="*/ 15 w 72"/>
                  <a:gd name="T33" fmla="*/ 156 h 112"/>
                  <a:gd name="T34" fmla="*/ 4 w 72"/>
                  <a:gd name="T35" fmla="*/ 129 h 112"/>
                  <a:gd name="T36" fmla="*/ 0 w 72"/>
                  <a:gd name="T37" fmla="*/ 88 h 112"/>
                  <a:gd name="T38" fmla="*/ 4 w 72"/>
                  <a:gd name="T39" fmla="*/ 44 h 112"/>
                  <a:gd name="T40" fmla="*/ 15 w 72"/>
                  <a:gd name="T41" fmla="*/ 16 h 112"/>
                  <a:gd name="T42" fmla="*/ 25 w 72"/>
                  <a:gd name="T43" fmla="*/ 10 h 112"/>
                  <a:gd name="T44" fmla="*/ 34 w 72"/>
                  <a:gd name="T45" fmla="*/ 4 h 112"/>
                  <a:gd name="T46" fmla="*/ 44 w 72"/>
                  <a:gd name="T47" fmla="*/ 0 h 112"/>
                  <a:gd name="T48" fmla="*/ 56 w 72"/>
                  <a:gd name="T49" fmla="*/ 0 h 112"/>
                  <a:gd name="T50" fmla="*/ 56 w 72"/>
                  <a:gd name="T51" fmla="*/ 29 h 112"/>
                  <a:gd name="T52" fmla="*/ 50 w 72"/>
                  <a:gd name="T53" fmla="*/ 31 h 112"/>
                  <a:gd name="T54" fmla="*/ 44 w 72"/>
                  <a:gd name="T55" fmla="*/ 31 h 112"/>
                  <a:gd name="T56" fmla="*/ 37 w 72"/>
                  <a:gd name="T57" fmla="*/ 37 h 112"/>
                  <a:gd name="T58" fmla="*/ 34 w 72"/>
                  <a:gd name="T59" fmla="*/ 46 h 112"/>
                  <a:gd name="T60" fmla="*/ 34 w 72"/>
                  <a:gd name="T61" fmla="*/ 56 h 112"/>
                  <a:gd name="T62" fmla="*/ 31 w 72"/>
                  <a:gd name="T63" fmla="*/ 69 h 112"/>
                  <a:gd name="T64" fmla="*/ 31 w 72"/>
                  <a:gd name="T65" fmla="*/ 88 h 112"/>
                  <a:gd name="T66" fmla="*/ 31 w 72"/>
                  <a:gd name="T67" fmla="*/ 104 h 112"/>
                  <a:gd name="T68" fmla="*/ 34 w 72"/>
                  <a:gd name="T69" fmla="*/ 116 h 112"/>
                  <a:gd name="T70" fmla="*/ 34 w 72"/>
                  <a:gd name="T71" fmla="*/ 125 h 112"/>
                  <a:gd name="T72" fmla="*/ 37 w 72"/>
                  <a:gd name="T73" fmla="*/ 135 h 112"/>
                  <a:gd name="T74" fmla="*/ 44 w 72"/>
                  <a:gd name="T75" fmla="*/ 141 h 112"/>
                  <a:gd name="T76" fmla="*/ 50 w 72"/>
                  <a:gd name="T77" fmla="*/ 144 h 112"/>
                  <a:gd name="T78" fmla="*/ 56 w 72"/>
                  <a:gd name="T79" fmla="*/ 144 h 112"/>
                  <a:gd name="T80" fmla="*/ 62 w 72"/>
                  <a:gd name="T81" fmla="*/ 144 h 112"/>
                  <a:gd name="T82" fmla="*/ 69 w 72"/>
                  <a:gd name="T83" fmla="*/ 141 h 112"/>
                  <a:gd name="T84" fmla="*/ 71 w 72"/>
                  <a:gd name="T85" fmla="*/ 135 h 112"/>
                  <a:gd name="T86" fmla="*/ 75 w 72"/>
                  <a:gd name="T87" fmla="*/ 129 h 112"/>
                  <a:gd name="T88" fmla="*/ 77 w 72"/>
                  <a:gd name="T89" fmla="*/ 119 h 112"/>
                  <a:gd name="T90" fmla="*/ 77 w 72"/>
                  <a:gd name="T91" fmla="*/ 104 h 112"/>
                  <a:gd name="T92" fmla="*/ 77 w 72"/>
                  <a:gd name="T93" fmla="*/ 88 h 112"/>
                  <a:gd name="T94" fmla="*/ 77 w 72"/>
                  <a:gd name="T95" fmla="*/ 69 h 112"/>
                  <a:gd name="T96" fmla="*/ 77 w 72"/>
                  <a:gd name="T97" fmla="*/ 56 h 112"/>
                  <a:gd name="T98" fmla="*/ 75 w 72"/>
                  <a:gd name="T99" fmla="*/ 46 h 112"/>
                  <a:gd name="T100" fmla="*/ 71 w 72"/>
                  <a:gd name="T101" fmla="*/ 37 h 112"/>
                  <a:gd name="T102" fmla="*/ 69 w 72"/>
                  <a:gd name="T103" fmla="*/ 31 h 112"/>
                  <a:gd name="T104" fmla="*/ 62 w 72"/>
                  <a:gd name="T105" fmla="*/ 31 h 112"/>
                  <a:gd name="T106" fmla="*/ 56 w 72"/>
                  <a:gd name="T107" fmla="*/ 29 h 11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72"/>
                  <a:gd name="T163" fmla="*/ 0 h 112"/>
                  <a:gd name="T164" fmla="*/ 72 w 72"/>
                  <a:gd name="T165" fmla="*/ 112 h 11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72" h="112">
                    <a:moveTo>
                      <a:pt x="36" y="0"/>
                    </a:moveTo>
                    <a:lnTo>
                      <a:pt x="44" y="0"/>
                    </a:lnTo>
                    <a:lnTo>
                      <a:pt x="50" y="2"/>
                    </a:lnTo>
                    <a:lnTo>
                      <a:pt x="56" y="6"/>
                    </a:lnTo>
                    <a:lnTo>
                      <a:pt x="60" y="10"/>
                    </a:lnTo>
                    <a:lnTo>
                      <a:pt x="68" y="28"/>
                    </a:lnTo>
                    <a:lnTo>
                      <a:pt x="72" y="56"/>
                    </a:lnTo>
                    <a:lnTo>
                      <a:pt x="68" y="82"/>
                    </a:lnTo>
                    <a:lnTo>
                      <a:pt x="60" y="100"/>
                    </a:lnTo>
                    <a:lnTo>
                      <a:pt x="56" y="106"/>
                    </a:lnTo>
                    <a:lnTo>
                      <a:pt x="50" y="108"/>
                    </a:lnTo>
                    <a:lnTo>
                      <a:pt x="44" y="110"/>
                    </a:lnTo>
                    <a:lnTo>
                      <a:pt x="36" y="112"/>
                    </a:lnTo>
                    <a:lnTo>
                      <a:pt x="28" y="110"/>
                    </a:lnTo>
                    <a:lnTo>
                      <a:pt x="20" y="108"/>
                    </a:lnTo>
                    <a:lnTo>
                      <a:pt x="14" y="104"/>
                    </a:lnTo>
                    <a:lnTo>
                      <a:pt x="10" y="100"/>
                    </a:lnTo>
                    <a:lnTo>
                      <a:pt x="2" y="82"/>
                    </a:lnTo>
                    <a:lnTo>
                      <a:pt x="0" y="56"/>
                    </a:lnTo>
                    <a:lnTo>
                      <a:pt x="2" y="28"/>
                    </a:lnTo>
                    <a:lnTo>
                      <a:pt x="10" y="10"/>
                    </a:lnTo>
                    <a:lnTo>
                      <a:pt x="16" y="6"/>
                    </a:lnTo>
                    <a:lnTo>
                      <a:pt x="22" y="2"/>
                    </a:lnTo>
                    <a:lnTo>
                      <a:pt x="28" y="0"/>
                    </a:lnTo>
                    <a:lnTo>
                      <a:pt x="36" y="0"/>
                    </a:lnTo>
                    <a:close/>
                    <a:moveTo>
                      <a:pt x="36" y="18"/>
                    </a:moveTo>
                    <a:lnTo>
                      <a:pt x="32" y="20"/>
                    </a:lnTo>
                    <a:lnTo>
                      <a:pt x="28" y="20"/>
                    </a:lnTo>
                    <a:lnTo>
                      <a:pt x="24" y="24"/>
                    </a:lnTo>
                    <a:lnTo>
                      <a:pt x="22" y="30"/>
                    </a:lnTo>
                    <a:lnTo>
                      <a:pt x="22" y="36"/>
                    </a:lnTo>
                    <a:lnTo>
                      <a:pt x="20" y="44"/>
                    </a:lnTo>
                    <a:lnTo>
                      <a:pt x="20" y="56"/>
                    </a:lnTo>
                    <a:lnTo>
                      <a:pt x="20" y="66"/>
                    </a:lnTo>
                    <a:lnTo>
                      <a:pt x="22" y="74"/>
                    </a:lnTo>
                    <a:lnTo>
                      <a:pt x="22" y="80"/>
                    </a:lnTo>
                    <a:lnTo>
                      <a:pt x="24" y="86"/>
                    </a:lnTo>
                    <a:lnTo>
                      <a:pt x="28" y="90"/>
                    </a:lnTo>
                    <a:lnTo>
                      <a:pt x="32" y="92"/>
                    </a:lnTo>
                    <a:lnTo>
                      <a:pt x="36" y="92"/>
                    </a:lnTo>
                    <a:lnTo>
                      <a:pt x="40" y="92"/>
                    </a:lnTo>
                    <a:lnTo>
                      <a:pt x="44" y="90"/>
                    </a:lnTo>
                    <a:lnTo>
                      <a:pt x="46" y="86"/>
                    </a:lnTo>
                    <a:lnTo>
                      <a:pt x="48" y="82"/>
                    </a:lnTo>
                    <a:lnTo>
                      <a:pt x="50" y="76"/>
                    </a:lnTo>
                    <a:lnTo>
                      <a:pt x="50" y="66"/>
                    </a:lnTo>
                    <a:lnTo>
                      <a:pt x="50" y="56"/>
                    </a:lnTo>
                    <a:lnTo>
                      <a:pt x="50" y="44"/>
                    </a:lnTo>
                    <a:lnTo>
                      <a:pt x="50" y="36"/>
                    </a:lnTo>
                    <a:lnTo>
                      <a:pt x="48" y="30"/>
                    </a:lnTo>
                    <a:lnTo>
                      <a:pt x="46" y="24"/>
                    </a:lnTo>
                    <a:lnTo>
                      <a:pt x="44" y="20"/>
                    </a:lnTo>
                    <a:lnTo>
                      <a:pt x="40" y="20"/>
                    </a:lnTo>
                    <a:lnTo>
                      <a:pt x="36" y="18"/>
                    </a:lnTo>
                    <a:close/>
                  </a:path>
                </a:pathLst>
              </a:custGeom>
              <a:solidFill>
                <a:srgbClr val="000000"/>
              </a:solidFill>
              <a:ln w="0">
                <a:solidFill>
                  <a:srgbClr val="0000CC"/>
                </a:solidFill>
                <a:round/>
                <a:headEnd/>
                <a:tailEnd/>
              </a:ln>
            </p:spPr>
            <p:txBody>
              <a:bodyPr/>
              <a:lstStyle/>
              <a:p>
                <a:endParaRPr lang="ja-JP" altLang="en-US">
                  <a:solidFill>
                    <a:srgbClr val="2E2E48"/>
                  </a:solidFill>
                </a:endParaRPr>
              </a:p>
            </p:txBody>
          </p:sp>
          <p:sp>
            <p:nvSpPr>
              <p:cNvPr id="62" name="Freeform 45"/>
              <p:cNvSpPr>
                <a:spLocks noChangeAspect="1"/>
              </p:cNvSpPr>
              <p:nvPr/>
            </p:nvSpPr>
            <p:spPr bwMode="auto">
              <a:xfrm>
                <a:off x="938" y="2776"/>
                <a:ext cx="60" cy="138"/>
              </a:xfrm>
              <a:custGeom>
                <a:avLst/>
                <a:gdLst>
                  <a:gd name="T0" fmla="*/ 75 w 48"/>
                  <a:gd name="T1" fmla="*/ 173 h 110"/>
                  <a:gd name="T2" fmla="*/ 40 w 48"/>
                  <a:gd name="T3" fmla="*/ 173 h 110"/>
                  <a:gd name="T4" fmla="*/ 40 w 48"/>
                  <a:gd name="T5" fmla="*/ 48 h 110"/>
                  <a:gd name="T6" fmla="*/ 29 w 48"/>
                  <a:gd name="T7" fmla="*/ 60 h 110"/>
                  <a:gd name="T8" fmla="*/ 16 w 48"/>
                  <a:gd name="T9" fmla="*/ 66 h 110"/>
                  <a:gd name="T10" fmla="*/ 0 w 48"/>
                  <a:gd name="T11" fmla="*/ 75 h 110"/>
                  <a:gd name="T12" fmla="*/ 0 w 48"/>
                  <a:gd name="T13" fmla="*/ 41 h 110"/>
                  <a:gd name="T14" fmla="*/ 13 w 48"/>
                  <a:gd name="T15" fmla="*/ 35 h 110"/>
                  <a:gd name="T16" fmla="*/ 29 w 48"/>
                  <a:gd name="T17" fmla="*/ 25 h 110"/>
                  <a:gd name="T18" fmla="*/ 35 w 48"/>
                  <a:gd name="T19" fmla="*/ 19 h 110"/>
                  <a:gd name="T20" fmla="*/ 44 w 48"/>
                  <a:gd name="T21" fmla="*/ 10 h 110"/>
                  <a:gd name="T22" fmla="*/ 46 w 48"/>
                  <a:gd name="T23" fmla="*/ 0 h 110"/>
                  <a:gd name="T24" fmla="*/ 75 w 48"/>
                  <a:gd name="T25" fmla="*/ 0 h 110"/>
                  <a:gd name="T26" fmla="*/ 75 w 48"/>
                  <a:gd name="T27" fmla="*/ 173 h 1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8"/>
                  <a:gd name="T43" fmla="*/ 0 h 110"/>
                  <a:gd name="T44" fmla="*/ 48 w 48"/>
                  <a:gd name="T45" fmla="*/ 110 h 1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8" h="110">
                    <a:moveTo>
                      <a:pt x="48" y="110"/>
                    </a:moveTo>
                    <a:lnTo>
                      <a:pt x="26" y="110"/>
                    </a:lnTo>
                    <a:lnTo>
                      <a:pt x="26" y="30"/>
                    </a:lnTo>
                    <a:lnTo>
                      <a:pt x="18" y="38"/>
                    </a:lnTo>
                    <a:lnTo>
                      <a:pt x="10" y="42"/>
                    </a:lnTo>
                    <a:lnTo>
                      <a:pt x="0" y="48"/>
                    </a:lnTo>
                    <a:lnTo>
                      <a:pt x="0" y="26"/>
                    </a:lnTo>
                    <a:lnTo>
                      <a:pt x="8" y="22"/>
                    </a:lnTo>
                    <a:lnTo>
                      <a:pt x="18" y="16"/>
                    </a:lnTo>
                    <a:lnTo>
                      <a:pt x="22" y="12"/>
                    </a:lnTo>
                    <a:lnTo>
                      <a:pt x="28" y="6"/>
                    </a:lnTo>
                    <a:lnTo>
                      <a:pt x="30" y="0"/>
                    </a:lnTo>
                    <a:lnTo>
                      <a:pt x="48" y="0"/>
                    </a:lnTo>
                    <a:lnTo>
                      <a:pt x="48" y="110"/>
                    </a:lnTo>
                    <a:close/>
                  </a:path>
                </a:pathLst>
              </a:custGeom>
              <a:solidFill>
                <a:srgbClr val="000000"/>
              </a:solidFill>
              <a:ln w="0">
                <a:solidFill>
                  <a:srgbClr val="0000CC"/>
                </a:solidFill>
                <a:round/>
                <a:headEnd/>
                <a:tailEnd/>
              </a:ln>
            </p:spPr>
            <p:txBody>
              <a:bodyPr/>
              <a:lstStyle/>
              <a:p>
                <a:endParaRPr lang="ja-JP" altLang="en-US">
                  <a:solidFill>
                    <a:srgbClr val="2E2E48"/>
                  </a:solidFill>
                </a:endParaRPr>
              </a:p>
            </p:txBody>
          </p:sp>
          <p:sp>
            <p:nvSpPr>
              <p:cNvPr id="63" name="Freeform 46"/>
              <p:cNvSpPr>
                <a:spLocks noChangeAspect="1" noEditPoints="1"/>
              </p:cNvSpPr>
              <p:nvPr/>
            </p:nvSpPr>
            <p:spPr bwMode="auto">
              <a:xfrm>
                <a:off x="1039" y="2776"/>
                <a:ext cx="90" cy="140"/>
              </a:xfrm>
              <a:custGeom>
                <a:avLst/>
                <a:gdLst>
                  <a:gd name="T0" fmla="*/ 56 w 72"/>
                  <a:gd name="T1" fmla="*/ 0 h 112"/>
                  <a:gd name="T2" fmla="*/ 69 w 72"/>
                  <a:gd name="T3" fmla="*/ 0 h 112"/>
                  <a:gd name="T4" fmla="*/ 77 w 72"/>
                  <a:gd name="T5" fmla="*/ 4 h 112"/>
                  <a:gd name="T6" fmla="*/ 88 w 72"/>
                  <a:gd name="T7" fmla="*/ 10 h 112"/>
                  <a:gd name="T8" fmla="*/ 94 w 72"/>
                  <a:gd name="T9" fmla="*/ 16 h 112"/>
                  <a:gd name="T10" fmla="*/ 106 w 72"/>
                  <a:gd name="T11" fmla="*/ 44 h 112"/>
                  <a:gd name="T12" fmla="*/ 112 w 72"/>
                  <a:gd name="T13" fmla="*/ 88 h 112"/>
                  <a:gd name="T14" fmla="*/ 106 w 72"/>
                  <a:gd name="T15" fmla="*/ 129 h 112"/>
                  <a:gd name="T16" fmla="*/ 94 w 72"/>
                  <a:gd name="T17" fmla="*/ 156 h 112"/>
                  <a:gd name="T18" fmla="*/ 88 w 72"/>
                  <a:gd name="T19" fmla="*/ 166 h 112"/>
                  <a:gd name="T20" fmla="*/ 77 w 72"/>
                  <a:gd name="T21" fmla="*/ 169 h 112"/>
                  <a:gd name="T22" fmla="*/ 69 w 72"/>
                  <a:gd name="T23" fmla="*/ 173 h 112"/>
                  <a:gd name="T24" fmla="*/ 56 w 72"/>
                  <a:gd name="T25" fmla="*/ 175 h 112"/>
                  <a:gd name="T26" fmla="*/ 44 w 72"/>
                  <a:gd name="T27" fmla="*/ 173 h 112"/>
                  <a:gd name="T28" fmla="*/ 31 w 72"/>
                  <a:gd name="T29" fmla="*/ 169 h 112"/>
                  <a:gd name="T30" fmla="*/ 21 w 72"/>
                  <a:gd name="T31" fmla="*/ 163 h 112"/>
                  <a:gd name="T32" fmla="*/ 15 w 72"/>
                  <a:gd name="T33" fmla="*/ 156 h 112"/>
                  <a:gd name="T34" fmla="*/ 4 w 72"/>
                  <a:gd name="T35" fmla="*/ 129 h 112"/>
                  <a:gd name="T36" fmla="*/ 0 w 72"/>
                  <a:gd name="T37" fmla="*/ 88 h 112"/>
                  <a:gd name="T38" fmla="*/ 4 w 72"/>
                  <a:gd name="T39" fmla="*/ 44 h 112"/>
                  <a:gd name="T40" fmla="*/ 15 w 72"/>
                  <a:gd name="T41" fmla="*/ 16 h 112"/>
                  <a:gd name="T42" fmla="*/ 25 w 72"/>
                  <a:gd name="T43" fmla="*/ 10 h 112"/>
                  <a:gd name="T44" fmla="*/ 34 w 72"/>
                  <a:gd name="T45" fmla="*/ 4 h 112"/>
                  <a:gd name="T46" fmla="*/ 44 w 72"/>
                  <a:gd name="T47" fmla="*/ 0 h 112"/>
                  <a:gd name="T48" fmla="*/ 56 w 72"/>
                  <a:gd name="T49" fmla="*/ 0 h 112"/>
                  <a:gd name="T50" fmla="*/ 56 w 72"/>
                  <a:gd name="T51" fmla="*/ 29 h 112"/>
                  <a:gd name="T52" fmla="*/ 50 w 72"/>
                  <a:gd name="T53" fmla="*/ 31 h 112"/>
                  <a:gd name="T54" fmla="*/ 44 w 72"/>
                  <a:gd name="T55" fmla="*/ 31 h 112"/>
                  <a:gd name="T56" fmla="*/ 37 w 72"/>
                  <a:gd name="T57" fmla="*/ 37 h 112"/>
                  <a:gd name="T58" fmla="*/ 34 w 72"/>
                  <a:gd name="T59" fmla="*/ 46 h 112"/>
                  <a:gd name="T60" fmla="*/ 34 w 72"/>
                  <a:gd name="T61" fmla="*/ 56 h 112"/>
                  <a:gd name="T62" fmla="*/ 31 w 72"/>
                  <a:gd name="T63" fmla="*/ 69 h 112"/>
                  <a:gd name="T64" fmla="*/ 31 w 72"/>
                  <a:gd name="T65" fmla="*/ 88 h 112"/>
                  <a:gd name="T66" fmla="*/ 31 w 72"/>
                  <a:gd name="T67" fmla="*/ 104 h 112"/>
                  <a:gd name="T68" fmla="*/ 34 w 72"/>
                  <a:gd name="T69" fmla="*/ 116 h 112"/>
                  <a:gd name="T70" fmla="*/ 34 w 72"/>
                  <a:gd name="T71" fmla="*/ 125 h 112"/>
                  <a:gd name="T72" fmla="*/ 37 w 72"/>
                  <a:gd name="T73" fmla="*/ 135 h 112"/>
                  <a:gd name="T74" fmla="*/ 44 w 72"/>
                  <a:gd name="T75" fmla="*/ 141 h 112"/>
                  <a:gd name="T76" fmla="*/ 50 w 72"/>
                  <a:gd name="T77" fmla="*/ 144 h 112"/>
                  <a:gd name="T78" fmla="*/ 56 w 72"/>
                  <a:gd name="T79" fmla="*/ 144 h 112"/>
                  <a:gd name="T80" fmla="*/ 62 w 72"/>
                  <a:gd name="T81" fmla="*/ 144 h 112"/>
                  <a:gd name="T82" fmla="*/ 69 w 72"/>
                  <a:gd name="T83" fmla="*/ 141 h 112"/>
                  <a:gd name="T84" fmla="*/ 71 w 72"/>
                  <a:gd name="T85" fmla="*/ 135 h 112"/>
                  <a:gd name="T86" fmla="*/ 75 w 72"/>
                  <a:gd name="T87" fmla="*/ 129 h 112"/>
                  <a:gd name="T88" fmla="*/ 77 w 72"/>
                  <a:gd name="T89" fmla="*/ 119 h 112"/>
                  <a:gd name="T90" fmla="*/ 77 w 72"/>
                  <a:gd name="T91" fmla="*/ 104 h 112"/>
                  <a:gd name="T92" fmla="*/ 77 w 72"/>
                  <a:gd name="T93" fmla="*/ 88 h 112"/>
                  <a:gd name="T94" fmla="*/ 77 w 72"/>
                  <a:gd name="T95" fmla="*/ 69 h 112"/>
                  <a:gd name="T96" fmla="*/ 77 w 72"/>
                  <a:gd name="T97" fmla="*/ 56 h 112"/>
                  <a:gd name="T98" fmla="*/ 75 w 72"/>
                  <a:gd name="T99" fmla="*/ 46 h 112"/>
                  <a:gd name="T100" fmla="*/ 71 w 72"/>
                  <a:gd name="T101" fmla="*/ 37 h 112"/>
                  <a:gd name="T102" fmla="*/ 69 w 72"/>
                  <a:gd name="T103" fmla="*/ 31 h 112"/>
                  <a:gd name="T104" fmla="*/ 62 w 72"/>
                  <a:gd name="T105" fmla="*/ 31 h 112"/>
                  <a:gd name="T106" fmla="*/ 56 w 72"/>
                  <a:gd name="T107" fmla="*/ 29 h 11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72"/>
                  <a:gd name="T163" fmla="*/ 0 h 112"/>
                  <a:gd name="T164" fmla="*/ 72 w 72"/>
                  <a:gd name="T165" fmla="*/ 112 h 11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72" h="112">
                    <a:moveTo>
                      <a:pt x="36" y="0"/>
                    </a:moveTo>
                    <a:lnTo>
                      <a:pt x="44" y="0"/>
                    </a:lnTo>
                    <a:lnTo>
                      <a:pt x="50" y="2"/>
                    </a:lnTo>
                    <a:lnTo>
                      <a:pt x="56" y="6"/>
                    </a:lnTo>
                    <a:lnTo>
                      <a:pt x="60" y="10"/>
                    </a:lnTo>
                    <a:lnTo>
                      <a:pt x="68" y="28"/>
                    </a:lnTo>
                    <a:lnTo>
                      <a:pt x="72" y="56"/>
                    </a:lnTo>
                    <a:lnTo>
                      <a:pt x="68" y="82"/>
                    </a:lnTo>
                    <a:lnTo>
                      <a:pt x="60" y="100"/>
                    </a:lnTo>
                    <a:lnTo>
                      <a:pt x="56" y="106"/>
                    </a:lnTo>
                    <a:lnTo>
                      <a:pt x="50" y="108"/>
                    </a:lnTo>
                    <a:lnTo>
                      <a:pt x="44" y="110"/>
                    </a:lnTo>
                    <a:lnTo>
                      <a:pt x="36" y="112"/>
                    </a:lnTo>
                    <a:lnTo>
                      <a:pt x="28" y="110"/>
                    </a:lnTo>
                    <a:lnTo>
                      <a:pt x="20" y="108"/>
                    </a:lnTo>
                    <a:lnTo>
                      <a:pt x="14" y="104"/>
                    </a:lnTo>
                    <a:lnTo>
                      <a:pt x="10" y="100"/>
                    </a:lnTo>
                    <a:lnTo>
                      <a:pt x="2" y="82"/>
                    </a:lnTo>
                    <a:lnTo>
                      <a:pt x="0" y="56"/>
                    </a:lnTo>
                    <a:lnTo>
                      <a:pt x="2" y="28"/>
                    </a:lnTo>
                    <a:lnTo>
                      <a:pt x="10" y="10"/>
                    </a:lnTo>
                    <a:lnTo>
                      <a:pt x="16" y="6"/>
                    </a:lnTo>
                    <a:lnTo>
                      <a:pt x="22" y="2"/>
                    </a:lnTo>
                    <a:lnTo>
                      <a:pt x="28" y="0"/>
                    </a:lnTo>
                    <a:lnTo>
                      <a:pt x="36" y="0"/>
                    </a:lnTo>
                    <a:close/>
                    <a:moveTo>
                      <a:pt x="36" y="18"/>
                    </a:moveTo>
                    <a:lnTo>
                      <a:pt x="32" y="20"/>
                    </a:lnTo>
                    <a:lnTo>
                      <a:pt x="28" y="20"/>
                    </a:lnTo>
                    <a:lnTo>
                      <a:pt x="24" y="24"/>
                    </a:lnTo>
                    <a:lnTo>
                      <a:pt x="22" y="30"/>
                    </a:lnTo>
                    <a:lnTo>
                      <a:pt x="22" y="36"/>
                    </a:lnTo>
                    <a:lnTo>
                      <a:pt x="20" y="44"/>
                    </a:lnTo>
                    <a:lnTo>
                      <a:pt x="20" y="56"/>
                    </a:lnTo>
                    <a:lnTo>
                      <a:pt x="20" y="66"/>
                    </a:lnTo>
                    <a:lnTo>
                      <a:pt x="22" y="74"/>
                    </a:lnTo>
                    <a:lnTo>
                      <a:pt x="22" y="80"/>
                    </a:lnTo>
                    <a:lnTo>
                      <a:pt x="24" y="86"/>
                    </a:lnTo>
                    <a:lnTo>
                      <a:pt x="28" y="90"/>
                    </a:lnTo>
                    <a:lnTo>
                      <a:pt x="32" y="92"/>
                    </a:lnTo>
                    <a:lnTo>
                      <a:pt x="36" y="92"/>
                    </a:lnTo>
                    <a:lnTo>
                      <a:pt x="40" y="92"/>
                    </a:lnTo>
                    <a:lnTo>
                      <a:pt x="44" y="90"/>
                    </a:lnTo>
                    <a:lnTo>
                      <a:pt x="46" y="86"/>
                    </a:lnTo>
                    <a:lnTo>
                      <a:pt x="48" y="82"/>
                    </a:lnTo>
                    <a:lnTo>
                      <a:pt x="50" y="76"/>
                    </a:lnTo>
                    <a:lnTo>
                      <a:pt x="50" y="66"/>
                    </a:lnTo>
                    <a:lnTo>
                      <a:pt x="50" y="56"/>
                    </a:lnTo>
                    <a:lnTo>
                      <a:pt x="50" y="44"/>
                    </a:lnTo>
                    <a:lnTo>
                      <a:pt x="50" y="36"/>
                    </a:lnTo>
                    <a:lnTo>
                      <a:pt x="48" y="30"/>
                    </a:lnTo>
                    <a:lnTo>
                      <a:pt x="46" y="24"/>
                    </a:lnTo>
                    <a:lnTo>
                      <a:pt x="44" y="20"/>
                    </a:lnTo>
                    <a:lnTo>
                      <a:pt x="40" y="20"/>
                    </a:lnTo>
                    <a:lnTo>
                      <a:pt x="36" y="18"/>
                    </a:lnTo>
                    <a:close/>
                  </a:path>
                </a:pathLst>
              </a:custGeom>
              <a:solidFill>
                <a:srgbClr val="000000"/>
              </a:solidFill>
              <a:ln w="0">
                <a:solidFill>
                  <a:srgbClr val="0000CC"/>
                </a:solidFill>
                <a:round/>
                <a:headEnd/>
                <a:tailEnd/>
              </a:ln>
            </p:spPr>
            <p:txBody>
              <a:bodyPr/>
              <a:lstStyle/>
              <a:p>
                <a:endParaRPr lang="ja-JP" altLang="en-US">
                  <a:solidFill>
                    <a:srgbClr val="2E2E48"/>
                  </a:solidFill>
                </a:endParaRPr>
              </a:p>
            </p:txBody>
          </p:sp>
          <p:sp>
            <p:nvSpPr>
              <p:cNvPr id="64" name="Freeform 47"/>
              <p:cNvSpPr>
                <a:spLocks noChangeAspect="1" noEditPoints="1"/>
              </p:cNvSpPr>
              <p:nvPr/>
            </p:nvSpPr>
            <p:spPr bwMode="auto">
              <a:xfrm>
                <a:off x="1158" y="2776"/>
                <a:ext cx="90" cy="140"/>
              </a:xfrm>
              <a:custGeom>
                <a:avLst/>
                <a:gdLst>
                  <a:gd name="T0" fmla="*/ 56 w 72"/>
                  <a:gd name="T1" fmla="*/ 0 h 112"/>
                  <a:gd name="T2" fmla="*/ 69 w 72"/>
                  <a:gd name="T3" fmla="*/ 0 h 112"/>
                  <a:gd name="T4" fmla="*/ 77 w 72"/>
                  <a:gd name="T5" fmla="*/ 4 h 112"/>
                  <a:gd name="T6" fmla="*/ 88 w 72"/>
                  <a:gd name="T7" fmla="*/ 10 h 112"/>
                  <a:gd name="T8" fmla="*/ 96 w 72"/>
                  <a:gd name="T9" fmla="*/ 16 h 112"/>
                  <a:gd name="T10" fmla="*/ 110 w 72"/>
                  <a:gd name="T11" fmla="*/ 44 h 112"/>
                  <a:gd name="T12" fmla="*/ 112 w 72"/>
                  <a:gd name="T13" fmla="*/ 88 h 112"/>
                  <a:gd name="T14" fmla="*/ 110 w 72"/>
                  <a:gd name="T15" fmla="*/ 129 h 112"/>
                  <a:gd name="T16" fmla="*/ 96 w 72"/>
                  <a:gd name="T17" fmla="*/ 156 h 112"/>
                  <a:gd name="T18" fmla="*/ 88 w 72"/>
                  <a:gd name="T19" fmla="*/ 166 h 112"/>
                  <a:gd name="T20" fmla="*/ 77 w 72"/>
                  <a:gd name="T21" fmla="*/ 169 h 112"/>
                  <a:gd name="T22" fmla="*/ 69 w 72"/>
                  <a:gd name="T23" fmla="*/ 173 h 112"/>
                  <a:gd name="T24" fmla="*/ 56 w 72"/>
                  <a:gd name="T25" fmla="*/ 175 h 112"/>
                  <a:gd name="T26" fmla="*/ 44 w 72"/>
                  <a:gd name="T27" fmla="*/ 173 h 112"/>
                  <a:gd name="T28" fmla="*/ 34 w 72"/>
                  <a:gd name="T29" fmla="*/ 169 h 112"/>
                  <a:gd name="T30" fmla="*/ 25 w 72"/>
                  <a:gd name="T31" fmla="*/ 163 h 112"/>
                  <a:gd name="T32" fmla="*/ 15 w 72"/>
                  <a:gd name="T33" fmla="*/ 156 h 112"/>
                  <a:gd name="T34" fmla="*/ 4 w 72"/>
                  <a:gd name="T35" fmla="*/ 129 h 112"/>
                  <a:gd name="T36" fmla="*/ 0 w 72"/>
                  <a:gd name="T37" fmla="*/ 88 h 112"/>
                  <a:gd name="T38" fmla="*/ 6 w 72"/>
                  <a:gd name="T39" fmla="*/ 44 h 112"/>
                  <a:gd name="T40" fmla="*/ 19 w 72"/>
                  <a:gd name="T41" fmla="*/ 16 h 112"/>
                  <a:gd name="T42" fmla="*/ 25 w 72"/>
                  <a:gd name="T43" fmla="*/ 10 h 112"/>
                  <a:gd name="T44" fmla="*/ 34 w 72"/>
                  <a:gd name="T45" fmla="*/ 4 h 112"/>
                  <a:gd name="T46" fmla="*/ 44 w 72"/>
                  <a:gd name="T47" fmla="*/ 0 h 112"/>
                  <a:gd name="T48" fmla="*/ 56 w 72"/>
                  <a:gd name="T49" fmla="*/ 0 h 112"/>
                  <a:gd name="T50" fmla="*/ 56 w 72"/>
                  <a:gd name="T51" fmla="*/ 29 h 112"/>
                  <a:gd name="T52" fmla="*/ 50 w 72"/>
                  <a:gd name="T53" fmla="*/ 31 h 112"/>
                  <a:gd name="T54" fmla="*/ 44 w 72"/>
                  <a:gd name="T55" fmla="*/ 31 h 112"/>
                  <a:gd name="T56" fmla="*/ 40 w 72"/>
                  <a:gd name="T57" fmla="*/ 37 h 112"/>
                  <a:gd name="T58" fmla="*/ 37 w 72"/>
                  <a:gd name="T59" fmla="*/ 46 h 112"/>
                  <a:gd name="T60" fmla="*/ 34 w 72"/>
                  <a:gd name="T61" fmla="*/ 56 h 112"/>
                  <a:gd name="T62" fmla="*/ 34 w 72"/>
                  <a:gd name="T63" fmla="*/ 69 h 112"/>
                  <a:gd name="T64" fmla="*/ 34 w 72"/>
                  <a:gd name="T65" fmla="*/ 88 h 112"/>
                  <a:gd name="T66" fmla="*/ 34 w 72"/>
                  <a:gd name="T67" fmla="*/ 104 h 112"/>
                  <a:gd name="T68" fmla="*/ 34 w 72"/>
                  <a:gd name="T69" fmla="*/ 116 h 112"/>
                  <a:gd name="T70" fmla="*/ 37 w 72"/>
                  <a:gd name="T71" fmla="*/ 125 h 112"/>
                  <a:gd name="T72" fmla="*/ 40 w 72"/>
                  <a:gd name="T73" fmla="*/ 135 h 112"/>
                  <a:gd name="T74" fmla="*/ 44 w 72"/>
                  <a:gd name="T75" fmla="*/ 141 h 112"/>
                  <a:gd name="T76" fmla="*/ 50 w 72"/>
                  <a:gd name="T77" fmla="*/ 144 h 112"/>
                  <a:gd name="T78" fmla="*/ 56 w 72"/>
                  <a:gd name="T79" fmla="*/ 144 h 112"/>
                  <a:gd name="T80" fmla="*/ 62 w 72"/>
                  <a:gd name="T81" fmla="*/ 144 h 112"/>
                  <a:gd name="T82" fmla="*/ 69 w 72"/>
                  <a:gd name="T83" fmla="*/ 141 h 112"/>
                  <a:gd name="T84" fmla="*/ 75 w 72"/>
                  <a:gd name="T85" fmla="*/ 135 h 112"/>
                  <a:gd name="T86" fmla="*/ 77 w 72"/>
                  <a:gd name="T87" fmla="*/ 129 h 112"/>
                  <a:gd name="T88" fmla="*/ 77 w 72"/>
                  <a:gd name="T89" fmla="*/ 119 h 112"/>
                  <a:gd name="T90" fmla="*/ 81 w 72"/>
                  <a:gd name="T91" fmla="*/ 104 h 112"/>
                  <a:gd name="T92" fmla="*/ 81 w 72"/>
                  <a:gd name="T93" fmla="*/ 88 h 112"/>
                  <a:gd name="T94" fmla="*/ 81 w 72"/>
                  <a:gd name="T95" fmla="*/ 69 h 112"/>
                  <a:gd name="T96" fmla="*/ 77 w 72"/>
                  <a:gd name="T97" fmla="*/ 56 h 112"/>
                  <a:gd name="T98" fmla="*/ 77 w 72"/>
                  <a:gd name="T99" fmla="*/ 46 h 112"/>
                  <a:gd name="T100" fmla="*/ 75 w 72"/>
                  <a:gd name="T101" fmla="*/ 37 h 112"/>
                  <a:gd name="T102" fmla="*/ 69 w 72"/>
                  <a:gd name="T103" fmla="*/ 31 h 112"/>
                  <a:gd name="T104" fmla="*/ 62 w 72"/>
                  <a:gd name="T105" fmla="*/ 31 h 112"/>
                  <a:gd name="T106" fmla="*/ 56 w 72"/>
                  <a:gd name="T107" fmla="*/ 29 h 11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72"/>
                  <a:gd name="T163" fmla="*/ 0 h 112"/>
                  <a:gd name="T164" fmla="*/ 72 w 72"/>
                  <a:gd name="T165" fmla="*/ 112 h 11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72" h="112">
                    <a:moveTo>
                      <a:pt x="36" y="0"/>
                    </a:moveTo>
                    <a:lnTo>
                      <a:pt x="44" y="0"/>
                    </a:lnTo>
                    <a:lnTo>
                      <a:pt x="50" y="2"/>
                    </a:lnTo>
                    <a:lnTo>
                      <a:pt x="56" y="6"/>
                    </a:lnTo>
                    <a:lnTo>
                      <a:pt x="62" y="10"/>
                    </a:lnTo>
                    <a:lnTo>
                      <a:pt x="70" y="28"/>
                    </a:lnTo>
                    <a:lnTo>
                      <a:pt x="72" y="56"/>
                    </a:lnTo>
                    <a:lnTo>
                      <a:pt x="70" y="82"/>
                    </a:lnTo>
                    <a:lnTo>
                      <a:pt x="62" y="100"/>
                    </a:lnTo>
                    <a:lnTo>
                      <a:pt x="56" y="106"/>
                    </a:lnTo>
                    <a:lnTo>
                      <a:pt x="50" y="108"/>
                    </a:lnTo>
                    <a:lnTo>
                      <a:pt x="44" y="110"/>
                    </a:lnTo>
                    <a:lnTo>
                      <a:pt x="36" y="112"/>
                    </a:lnTo>
                    <a:lnTo>
                      <a:pt x="28" y="110"/>
                    </a:lnTo>
                    <a:lnTo>
                      <a:pt x="22" y="108"/>
                    </a:lnTo>
                    <a:lnTo>
                      <a:pt x="16" y="104"/>
                    </a:lnTo>
                    <a:lnTo>
                      <a:pt x="10" y="100"/>
                    </a:lnTo>
                    <a:lnTo>
                      <a:pt x="2" y="82"/>
                    </a:lnTo>
                    <a:lnTo>
                      <a:pt x="0" y="56"/>
                    </a:lnTo>
                    <a:lnTo>
                      <a:pt x="4" y="28"/>
                    </a:lnTo>
                    <a:lnTo>
                      <a:pt x="12" y="10"/>
                    </a:lnTo>
                    <a:lnTo>
                      <a:pt x="16" y="6"/>
                    </a:lnTo>
                    <a:lnTo>
                      <a:pt x="22" y="2"/>
                    </a:lnTo>
                    <a:lnTo>
                      <a:pt x="28" y="0"/>
                    </a:lnTo>
                    <a:lnTo>
                      <a:pt x="36" y="0"/>
                    </a:lnTo>
                    <a:close/>
                    <a:moveTo>
                      <a:pt x="36" y="18"/>
                    </a:moveTo>
                    <a:lnTo>
                      <a:pt x="32" y="20"/>
                    </a:lnTo>
                    <a:lnTo>
                      <a:pt x="28" y="20"/>
                    </a:lnTo>
                    <a:lnTo>
                      <a:pt x="26" y="24"/>
                    </a:lnTo>
                    <a:lnTo>
                      <a:pt x="24" y="30"/>
                    </a:lnTo>
                    <a:lnTo>
                      <a:pt x="22" y="36"/>
                    </a:lnTo>
                    <a:lnTo>
                      <a:pt x="22" y="44"/>
                    </a:lnTo>
                    <a:lnTo>
                      <a:pt x="22" y="56"/>
                    </a:lnTo>
                    <a:lnTo>
                      <a:pt x="22" y="66"/>
                    </a:lnTo>
                    <a:lnTo>
                      <a:pt x="22" y="74"/>
                    </a:lnTo>
                    <a:lnTo>
                      <a:pt x="24" y="80"/>
                    </a:lnTo>
                    <a:lnTo>
                      <a:pt x="26" y="86"/>
                    </a:lnTo>
                    <a:lnTo>
                      <a:pt x="28" y="90"/>
                    </a:lnTo>
                    <a:lnTo>
                      <a:pt x="32" y="92"/>
                    </a:lnTo>
                    <a:lnTo>
                      <a:pt x="36" y="92"/>
                    </a:lnTo>
                    <a:lnTo>
                      <a:pt x="40" y="92"/>
                    </a:lnTo>
                    <a:lnTo>
                      <a:pt x="44" y="90"/>
                    </a:lnTo>
                    <a:lnTo>
                      <a:pt x="48" y="86"/>
                    </a:lnTo>
                    <a:lnTo>
                      <a:pt x="50" y="82"/>
                    </a:lnTo>
                    <a:lnTo>
                      <a:pt x="50" y="76"/>
                    </a:lnTo>
                    <a:lnTo>
                      <a:pt x="52" y="66"/>
                    </a:lnTo>
                    <a:lnTo>
                      <a:pt x="52" y="56"/>
                    </a:lnTo>
                    <a:lnTo>
                      <a:pt x="52" y="44"/>
                    </a:lnTo>
                    <a:lnTo>
                      <a:pt x="50" y="36"/>
                    </a:lnTo>
                    <a:lnTo>
                      <a:pt x="50" y="30"/>
                    </a:lnTo>
                    <a:lnTo>
                      <a:pt x="48" y="24"/>
                    </a:lnTo>
                    <a:lnTo>
                      <a:pt x="44" y="20"/>
                    </a:lnTo>
                    <a:lnTo>
                      <a:pt x="40" y="20"/>
                    </a:lnTo>
                    <a:lnTo>
                      <a:pt x="36" y="18"/>
                    </a:lnTo>
                    <a:close/>
                  </a:path>
                </a:pathLst>
              </a:custGeom>
              <a:solidFill>
                <a:srgbClr val="000000"/>
              </a:solidFill>
              <a:ln w="0">
                <a:solidFill>
                  <a:srgbClr val="0000CC"/>
                </a:solidFill>
                <a:round/>
                <a:headEnd/>
                <a:tailEnd/>
              </a:ln>
            </p:spPr>
            <p:txBody>
              <a:bodyPr/>
              <a:lstStyle/>
              <a:p>
                <a:endParaRPr lang="ja-JP" altLang="en-US">
                  <a:solidFill>
                    <a:srgbClr val="2E2E48"/>
                  </a:solidFill>
                </a:endParaRPr>
              </a:p>
            </p:txBody>
          </p:sp>
          <p:sp>
            <p:nvSpPr>
              <p:cNvPr id="65" name="Freeform 48"/>
              <p:cNvSpPr>
                <a:spLocks noChangeAspect="1" noEditPoints="1"/>
              </p:cNvSpPr>
              <p:nvPr/>
            </p:nvSpPr>
            <p:spPr bwMode="auto">
              <a:xfrm>
                <a:off x="1268" y="2776"/>
                <a:ext cx="90" cy="140"/>
              </a:xfrm>
              <a:custGeom>
                <a:avLst/>
                <a:gdLst>
                  <a:gd name="T0" fmla="*/ 56 w 72"/>
                  <a:gd name="T1" fmla="*/ 0 h 112"/>
                  <a:gd name="T2" fmla="*/ 69 w 72"/>
                  <a:gd name="T3" fmla="*/ 0 h 112"/>
                  <a:gd name="T4" fmla="*/ 77 w 72"/>
                  <a:gd name="T5" fmla="*/ 4 h 112"/>
                  <a:gd name="T6" fmla="*/ 88 w 72"/>
                  <a:gd name="T7" fmla="*/ 10 h 112"/>
                  <a:gd name="T8" fmla="*/ 94 w 72"/>
                  <a:gd name="T9" fmla="*/ 16 h 112"/>
                  <a:gd name="T10" fmla="*/ 106 w 72"/>
                  <a:gd name="T11" fmla="*/ 44 h 112"/>
                  <a:gd name="T12" fmla="*/ 112 w 72"/>
                  <a:gd name="T13" fmla="*/ 88 h 112"/>
                  <a:gd name="T14" fmla="*/ 106 w 72"/>
                  <a:gd name="T15" fmla="*/ 129 h 112"/>
                  <a:gd name="T16" fmla="*/ 94 w 72"/>
                  <a:gd name="T17" fmla="*/ 156 h 112"/>
                  <a:gd name="T18" fmla="*/ 88 w 72"/>
                  <a:gd name="T19" fmla="*/ 166 h 112"/>
                  <a:gd name="T20" fmla="*/ 77 w 72"/>
                  <a:gd name="T21" fmla="*/ 169 h 112"/>
                  <a:gd name="T22" fmla="*/ 69 w 72"/>
                  <a:gd name="T23" fmla="*/ 173 h 112"/>
                  <a:gd name="T24" fmla="*/ 56 w 72"/>
                  <a:gd name="T25" fmla="*/ 175 h 112"/>
                  <a:gd name="T26" fmla="*/ 44 w 72"/>
                  <a:gd name="T27" fmla="*/ 173 h 112"/>
                  <a:gd name="T28" fmla="*/ 31 w 72"/>
                  <a:gd name="T29" fmla="*/ 169 h 112"/>
                  <a:gd name="T30" fmla="*/ 21 w 72"/>
                  <a:gd name="T31" fmla="*/ 163 h 112"/>
                  <a:gd name="T32" fmla="*/ 15 w 72"/>
                  <a:gd name="T33" fmla="*/ 156 h 112"/>
                  <a:gd name="T34" fmla="*/ 4 w 72"/>
                  <a:gd name="T35" fmla="*/ 129 h 112"/>
                  <a:gd name="T36" fmla="*/ 0 w 72"/>
                  <a:gd name="T37" fmla="*/ 88 h 112"/>
                  <a:gd name="T38" fmla="*/ 4 w 72"/>
                  <a:gd name="T39" fmla="*/ 44 h 112"/>
                  <a:gd name="T40" fmla="*/ 15 w 72"/>
                  <a:gd name="T41" fmla="*/ 16 h 112"/>
                  <a:gd name="T42" fmla="*/ 25 w 72"/>
                  <a:gd name="T43" fmla="*/ 10 h 112"/>
                  <a:gd name="T44" fmla="*/ 34 w 72"/>
                  <a:gd name="T45" fmla="*/ 4 h 112"/>
                  <a:gd name="T46" fmla="*/ 44 w 72"/>
                  <a:gd name="T47" fmla="*/ 0 h 112"/>
                  <a:gd name="T48" fmla="*/ 56 w 72"/>
                  <a:gd name="T49" fmla="*/ 0 h 112"/>
                  <a:gd name="T50" fmla="*/ 56 w 72"/>
                  <a:gd name="T51" fmla="*/ 29 h 112"/>
                  <a:gd name="T52" fmla="*/ 50 w 72"/>
                  <a:gd name="T53" fmla="*/ 31 h 112"/>
                  <a:gd name="T54" fmla="*/ 44 w 72"/>
                  <a:gd name="T55" fmla="*/ 31 h 112"/>
                  <a:gd name="T56" fmla="*/ 37 w 72"/>
                  <a:gd name="T57" fmla="*/ 37 h 112"/>
                  <a:gd name="T58" fmla="*/ 34 w 72"/>
                  <a:gd name="T59" fmla="*/ 46 h 112"/>
                  <a:gd name="T60" fmla="*/ 34 w 72"/>
                  <a:gd name="T61" fmla="*/ 56 h 112"/>
                  <a:gd name="T62" fmla="*/ 31 w 72"/>
                  <a:gd name="T63" fmla="*/ 69 h 112"/>
                  <a:gd name="T64" fmla="*/ 31 w 72"/>
                  <a:gd name="T65" fmla="*/ 88 h 112"/>
                  <a:gd name="T66" fmla="*/ 31 w 72"/>
                  <a:gd name="T67" fmla="*/ 104 h 112"/>
                  <a:gd name="T68" fmla="*/ 34 w 72"/>
                  <a:gd name="T69" fmla="*/ 116 h 112"/>
                  <a:gd name="T70" fmla="*/ 34 w 72"/>
                  <a:gd name="T71" fmla="*/ 125 h 112"/>
                  <a:gd name="T72" fmla="*/ 37 w 72"/>
                  <a:gd name="T73" fmla="*/ 135 h 112"/>
                  <a:gd name="T74" fmla="*/ 44 w 72"/>
                  <a:gd name="T75" fmla="*/ 141 h 112"/>
                  <a:gd name="T76" fmla="*/ 50 w 72"/>
                  <a:gd name="T77" fmla="*/ 144 h 112"/>
                  <a:gd name="T78" fmla="*/ 56 w 72"/>
                  <a:gd name="T79" fmla="*/ 144 h 112"/>
                  <a:gd name="T80" fmla="*/ 62 w 72"/>
                  <a:gd name="T81" fmla="*/ 144 h 112"/>
                  <a:gd name="T82" fmla="*/ 69 w 72"/>
                  <a:gd name="T83" fmla="*/ 141 h 112"/>
                  <a:gd name="T84" fmla="*/ 71 w 72"/>
                  <a:gd name="T85" fmla="*/ 135 h 112"/>
                  <a:gd name="T86" fmla="*/ 75 w 72"/>
                  <a:gd name="T87" fmla="*/ 129 h 112"/>
                  <a:gd name="T88" fmla="*/ 77 w 72"/>
                  <a:gd name="T89" fmla="*/ 119 h 112"/>
                  <a:gd name="T90" fmla="*/ 77 w 72"/>
                  <a:gd name="T91" fmla="*/ 104 h 112"/>
                  <a:gd name="T92" fmla="*/ 77 w 72"/>
                  <a:gd name="T93" fmla="*/ 88 h 112"/>
                  <a:gd name="T94" fmla="*/ 77 w 72"/>
                  <a:gd name="T95" fmla="*/ 69 h 112"/>
                  <a:gd name="T96" fmla="*/ 77 w 72"/>
                  <a:gd name="T97" fmla="*/ 56 h 112"/>
                  <a:gd name="T98" fmla="*/ 75 w 72"/>
                  <a:gd name="T99" fmla="*/ 46 h 112"/>
                  <a:gd name="T100" fmla="*/ 71 w 72"/>
                  <a:gd name="T101" fmla="*/ 37 h 112"/>
                  <a:gd name="T102" fmla="*/ 69 w 72"/>
                  <a:gd name="T103" fmla="*/ 31 h 112"/>
                  <a:gd name="T104" fmla="*/ 62 w 72"/>
                  <a:gd name="T105" fmla="*/ 31 h 112"/>
                  <a:gd name="T106" fmla="*/ 56 w 72"/>
                  <a:gd name="T107" fmla="*/ 29 h 11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72"/>
                  <a:gd name="T163" fmla="*/ 0 h 112"/>
                  <a:gd name="T164" fmla="*/ 72 w 72"/>
                  <a:gd name="T165" fmla="*/ 112 h 11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72" h="112">
                    <a:moveTo>
                      <a:pt x="36" y="0"/>
                    </a:moveTo>
                    <a:lnTo>
                      <a:pt x="44" y="0"/>
                    </a:lnTo>
                    <a:lnTo>
                      <a:pt x="50" y="2"/>
                    </a:lnTo>
                    <a:lnTo>
                      <a:pt x="56" y="6"/>
                    </a:lnTo>
                    <a:lnTo>
                      <a:pt x="60" y="10"/>
                    </a:lnTo>
                    <a:lnTo>
                      <a:pt x="68" y="28"/>
                    </a:lnTo>
                    <a:lnTo>
                      <a:pt x="72" y="56"/>
                    </a:lnTo>
                    <a:lnTo>
                      <a:pt x="68" y="82"/>
                    </a:lnTo>
                    <a:lnTo>
                      <a:pt x="60" y="100"/>
                    </a:lnTo>
                    <a:lnTo>
                      <a:pt x="56" y="106"/>
                    </a:lnTo>
                    <a:lnTo>
                      <a:pt x="50" y="108"/>
                    </a:lnTo>
                    <a:lnTo>
                      <a:pt x="44" y="110"/>
                    </a:lnTo>
                    <a:lnTo>
                      <a:pt x="36" y="112"/>
                    </a:lnTo>
                    <a:lnTo>
                      <a:pt x="28" y="110"/>
                    </a:lnTo>
                    <a:lnTo>
                      <a:pt x="20" y="108"/>
                    </a:lnTo>
                    <a:lnTo>
                      <a:pt x="14" y="104"/>
                    </a:lnTo>
                    <a:lnTo>
                      <a:pt x="10" y="100"/>
                    </a:lnTo>
                    <a:lnTo>
                      <a:pt x="2" y="82"/>
                    </a:lnTo>
                    <a:lnTo>
                      <a:pt x="0" y="56"/>
                    </a:lnTo>
                    <a:lnTo>
                      <a:pt x="2" y="28"/>
                    </a:lnTo>
                    <a:lnTo>
                      <a:pt x="10" y="10"/>
                    </a:lnTo>
                    <a:lnTo>
                      <a:pt x="16" y="6"/>
                    </a:lnTo>
                    <a:lnTo>
                      <a:pt x="22" y="2"/>
                    </a:lnTo>
                    <a:lnTo>
                      <a:pt x="28" y="0"/>
                    </a:lnTo>
                    <a:lnTo>
                      <a:pt x="36" y="0"/>
                    </a:lnTo>
                    <a:close/>
                    <a:moveTo>
                      <a:pt x="36" y="18"/>
                    </a:moveTo>
                    <a:lnTo>
                      <a:pt x="32" y="20"/>
                    </a:lnTo>
                    <a:lnTo>
                      <a:pt x="28" y="20"/>
                    </a:lnTo>
                    <a:lnTo>
                      <a:pt x="24" y="24"/>
                    </a:lnTo>
                    <a:lnTo>
                      <a:pt x="22" y="30"/>
                    </a:lnTo>
                    <a:lnTo>
                      <a:pt x="22" y="36"/>
                    </a:lnTo>
                    <a:lnTo>
                      <a:pt x="20" y="44"/>
                    </a:lnTo>
                    <a:lnTo>
                      <a:pt x="20" y="56"/>
                    </a:lnTo>
                    <a:lnTo>
                      <a:pt x="20" y="66"/>
                    </a:lnTo>
                    <a:lnTo>
                      <a:pt x="22" y="74"/>
                    </a:lnTo>
                    <a:lnTo>
                      <a:pt x="22" y="80"/>
                    </a:lnTo>
                    <a:lnTo>
                      <a:pt x="24" y="86"/>
                    </a:lnTo>
                    <a:lnTo>
                      <a:pt x="28" y="90"/>
                    </a:lnTo>
                    <a:lnTo>
                      <a:pt x="32" y="92"/>
                    </a:lnTo>
                    <a:lnTo>
                      <a:pt x="36" y="92"/>
                    </a:lnTo>
                    <a:lnTo>
                      <a:pt x="40" y="92"/>
                    </a:lnTo>
                    <a:lnTo>
                      <a:pt x="44" y="90"/>
                    </a:lnTo>
                    <a:lnTo>
                      <a:pt x="46" y="86"/>
                    </a:lnTo>
                    <a:lnTo>
                      <a:pt x="48" y="82"/>
                    </a:lnTo>
                    <a:lnTo>
                      <a:pt x="50" y="76"/>
                    </a:lnTo>
                    <a:lnTo>
                      <a:pt x="50" y="66"/>
                    </a:lnTo>
                    <a:lnTo>
                      <a:pt x="50" y="56"/>
                    </a:lnTo>
                    <a:lnTo>
                      <a:pt x="50" y="44"/>
                    </a:lnTo>
                    <a:lnTo>
                      <a:pt x="50" y="36"/>
                    </a:lnTo>
                    <a:lnTo>
                      <a:pt x="48" y="30"/>
                    </a:lnTo>
                    <a:lnTo>
                      <a:pt x="46" y="24"/>
                    </a:lnTo>
                    <a:lnTo>
                      <a:pt x="44" y="20"/>
                    </a:lnTo>
                    <a:lnTo>
                      <a:pt x="40" y="20"/>
                    </a:lnTo>
                    <a:lnTo>
                      <a:pt x="36" y="18"/>
                    </a:lnTo>
                    <a:close/>
                  </a:path>
                </a:pathLst>
              </a:custGeom>
              <a:solidFill>
                <a:srgbClr val="000000"/>
              </a:solidFill>
              <a:ln w="0">
                <a:solidFill>
                  <a:srgbClr val="0000CC"/>
                </a:solidFill>
                <a:round/>
                <a:headEnd/>
                <a:tailEnd/>
              </a:ln>
            </p:spPr>
            <p:txBody>
              <a:bodyPr/>
              <a:lstStyle/>
              <a:p>
                <a:endParaRPr lang="ja-JP" altLang="en-US">
                  <a:solidFill>
                    <a:srgbClr val="2E2E48"/>
                  </a:solidFill>
                </a:endParaRPr>
              </a:p>
            </p:txBody>
          </p:sp>
          <p:sp>
            <p:nvSpPr>
              <p:cNvPr id="66" name="Freeform 49"/>
              <p:cNvSpPr>
                <a:spLocks noChangeAspect="1"/>
              </p:cNvSpPr>
              <p:nvPr/>
            </p:nvSpPr>
            <p:spPr bwMode="auto">
              <a:xfrm>
                <a:off x="938" y="2290"/>
                <a:ext cx="60" cy="138"/>
              </a:xfrm>
              <a:custGeom>
                <a:avLst/>
                <a:gdLst>
                  <a:gd name="T0" fmla="*/ 75 w 48"/>
                  <a:gd name="T1" fmla="*/ 173 h 110"/>
                  <a:gd name="T2" fmla="*/ 40 w 48"/>
                  <a:gd name="T3" fmla="*/ 173 h 110"/>
                  <a:gd name="T4" fmla="*/ 40 w 48"/>
                  <a:gd name="T5" fmla="*/ 48 h 110"/>
                  <a:gd name="T6" fmla="*/ 29 w 48"/>
                  <a:gd name="T7" fmla="*/ 60 h 110"/>
                  <a:gd name="T8" fmla="*/ 16 w 48"/>
                  <a:gd name="T9" fmla="*/ 66 h 110"/>
                  <a:gd name="T10" fmla="*/ 0 w 48"/>
                  <a:gd name="T11" fmla="*/ 75 h 110"/>
                  <a:gd name="T12" fmla="*/ 0 w 48"/>
                  <a:gd name="T13" fmla="*/ 41 h 110"/>
                  <a:gd name="T14" fmla="*/ 13 w 48"/>
                  <a:gd name="T15" fmla="*/ 35 h 110"/>
                  <a:gd name="T16" fmla="*/ 29 w 48"/>
                  <a:gd name="T17" fmla="*/ 25 h 110"/>
                  <a:gd name="T18" fmla="*/ 35 w 48"/>
                  <a:gd name="T19" fmla="*/ 19 h 110"/>
                  <a:gd name="T20" fmla="*/ 44 w 48"/>
                  <a:gd name="T21" fmla="*/ 10 h 110"/>
                  <a:gd name="T22" fmla="*/ 46 w 48"/>
                  <a:gd name="T23" fmla="*/ 0 h 110"/>
                  <a:gd name="T24" fmla="*/ 75 w 48"/>
                  <a:gd name="T25" fmla="*/ 0 h 110"/>
                  <a:gd name="T26" fmla="*/ 75 w 48"/>
                  <a:gd name="T27" fmla="*/ 173 h 1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8"/>
                  <a:gd name="T43" fmla="*/ 0 h 110"/>
                  <a:gd name="T44" fmla="*/ 48 w 48"/>
                  <a:gd name="T45" fmla="*/ 110 h 1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8" h="110">
                    <a:moveTo>
                      <a:pt x="48" y="110"/>
                    </a:moveTo>
                    <a:lnTo>
                      <a:pt x="26" y="110"/>
                    </a:lnTo>
                    <a:lnTo>
                      <a:pt x="26" y="30"/>
                    </a:lnTo>
                    <a:lnTo>
                      <a:pt x="18" y="38"/>
                    </a:lnTo>
                    <a:lnTo>
                      <a:pt x="10" y="42"/>
                    </a:lnTo>
                    <a:lnTo>
                      <a:pt x="0" y="48"/>
                    </a:lnTo>
                    <a:lnTo>
                      <a:pt x="0" y="26"/>
                    </a:lnTo>
                    <a:lnTo>
                      <a:pt x="8" y="22"/>
                    </a:lnTo>
                    <a:lnTo>
                      <a:pt x="18" y="16"/>
                    </a:lnTo>
                    <a:lnTo>
                      <a:pt x="22" y="12"/>
                    </a:lnTo>
                    <a:lnTo>
                      <a:pt x="28" y="6"/>
                    </a:lnTo>
                    <a:lnTo>
                      <a:pt x="30" y="0"/>
                    </a:lnTo>
                    <a:lnTo>
                      <a:pt x="48" y="0"/>
                    </a:lnTo>
                    <a:lnTo>
                      <a:pt x="48" y="110"/>
                    </a:lnTo>
                    <a:close/>
                  </a:path>
                </a:pathLst>
              </a:custGeom>
              <a:solidFill>
                <a:srgbClr val="000000"/>
              </a:solidFill>
              <a:ln w="0">
                <a:solidFill>
                  <a:srgbClr val="0000CC"/>
                </a:solidFill>
                <a:round/>
                <a:headEnd/>
                <a:tailEnd/>
              </a:ln>
            </p:spPr>
            <p:txBody>
              <a:bodyPr/>
              <a:lstStyle/>
              <a:p>
                <a:endParaRPr lang="ja-JP" altLang="en-US">
                  <a:solidFill>
                    <a:srgbClr val="2E2E48"/>
                  </a:solidFill>
                </a:endParaRPr>
              </a:p>
            </p:txBody>
          </p:sp>
          <p:sp>
            <p:nvSpPr>
              <p:cNvPr id="67" name="Freeform 50"/>
              <p:cNvSpPr>
                <a:spLocks noChangeAspect="1"/>
              </p:cNvSpPr>
              <p:nvPr/>
            </p:nvSpPr>
            <p:spPr bwMode="auto">
              <a:xfrm>
                <a:off x="1039" y="2290"/>
                <a:ext cx="93" cy="140"/>
              </a:xfrm>
              <a:custGeom>
                <a:avLst/>
                <a:gdLst>
                  <a:gd name="T0" fmla="*/ 0 w 74"/>
                  <a:gd name="T1" fmla="*/ 123 h 112"/>
                  <a:gd name="T2" fmla="*/ 29 w 74"/>
                  <a:gd name="T3" fmla="*/ 119 h 112"/>
                  <a:gd name="T4" fmla="*/ 31 w 74"/>
                  <a:gd name="T5" fmla="*/ 129 h 112"/>
                  <a:gd name="T6" fmla="*/ 38 w 74"/>
                  <a:gd name="T7" fmla="*/ 138 h 112"/>
                  <a:gd name="T8" fmla="*/ 48 w 74"/>
                  <a:gd name="T9" fmla="*/ 144 h 112"/>
                  <a:gd name="T10" fmla="*/ 57 w 74"/>
                  <a:gd name="T11" fmla="*/ 144 h 112"/>
                  <a:gd name="T12" fmla="*/ 67 w 74"/>
                  <a:gd name="T13" fmla="*/ 144 h 112"/>
                  <a:gd name="T14" fmla="*/ 75 w 74"/>
                  <a:gd name="T15" fmla="*/ 138 h 112"/>
                  <a:gd name="T16" fmla="*/ 79 w 74"/>
                  <a:gd name="T17" fmla="*/ 131 h 112"/>
                  <a:gd name="T18" fmla="*/ 82 w 74"/>
                  <a:gd name="T19" fmla="*/ 125 h 112"/>
                  <a:gd name="T20" fmla="*/ 82 w 74"/>
                  <a:gd name="T21" fmla="*/ 116 h 112"/>
                  <a:gd name="T22" fmla="*/ 82 w 74"/>
                  <a:gd name="T23" fmla="*/ 106 h 112"/>
                  <a:gd name="T24" fmla="*/ 79 w 74"/>
                  <a:gd name="T25" fmla="*/ 100 h 112"/>
                  <a:gd name="T26" fmla="*/ 75 w 74"/>
                  <a:gd name="T27" fmla="*/ 94 h 112"/>
                  <a:gd name="T28" fmla="*/ 67 w 74"/>
                  <a:gd name="T29" fmla="*/ 88 h 112"/>
                  <a:gd name="T30" fmla="*/ 57 w 74"/>
                  <a:gd name="T31" fmla="*/ 88 h 112"/>
                  <a:gd name="T32" fmla="*/ 48 w 74"/>
                  <a:gd name="T33" fmla="*/ 88 h 112"/>
                  <a:gd name="T34" fmla="*/ 38 w 74"/>
                  <a:gd name="T35" fmla="*/ 94 h 112"/>
                  <a:gd name="T36" fmla="*/ 31 w 74"/>
                  <a:gd name="T37" fmla="*/ 100 h 112"/>
                  <a:gd name="T38" fmla="*/ 0 w 74"/>
                  <a:gd name="T39" fmla="*/ 94 h 112"/>
                  <a:gd name="T40" fmla="*/ 23 w 74"/>
                  <a:gd name="T41" fmla="*/ 0 h 112"/>
                  <a:gd name="T42" fmla="*/ 107 w 74"/>
                  <a:gd name="T43" fmla="*/ 0 h 112"/>
                  <a:gd name="T44" fmla="*/ 107 w 74"/>
                  <a:gd name="T45" fmla="*/ 35 h 112"/>
                  <a:gd name="T46" fmla="*/ 48 w 74"/>
                  <a:gd name="T47" fmla="*/ 35 h 112"/>
                  <a:gd name="T48" fmla="*/ 41 w 74"/>
                  <a:gd name="T49" fmla="*/ 63 h 112"/>
                  <a:gd name="T50" fmla="*/ 54 w 74"/>
                  <a:gd name="T51" fmla="*/ 60 h 112"/>
                  <a:gd name="T52" fmla="*/ 63 w 74"/>
                  <a:gd name="T53" fmla="*/ 56 h 112"/>
                  <a:gd name="T54" fmla="*/ 79 w 74"/>
                  <a:gd name="T55" fmla="*/ 60 h 112"/>
                  <a:gd name="T56" fmla="*/ 88 w 74"/>
                  <a:gd name="T57" fmla="*/ 63 h 112"/>
                  <a:gd name="T58" fmla="*/ 101 w 74"/>
                  <a:gd name="T59" fmla="*/ 72 h 112"/>
                  <a:gd name="T60" fmla="*/ 107 w 74"/>
                  <a:gd name="T61" fmla="*/ 85 h 112"/>
                  <a:gd name="T62" fmla="*/ 113 w 74"/>
                  <a:gd name="T63" fmla="*/ 96 h 112"/>
                  <a:gd name="T64" fmla="*/ 117 w 74"/>
                  <a:gd name="T65" fmla="*/ 113 h 112"/>
                  <a:gd name="T66" fmla="*/ 113 w 74"/>
                  <a:gd name="T67" fmla="*/ 129 h 112"/>
                  <a:gd name="T68" fmla="*/ 111 w 74"/>
                  <a:gd name="T69" fmla="*/ 141 h 112"/>
                  <a:gd name="T70" fmla="*/ 104 w 74"/>
                  <a:gd name="T71" fmla="*/ 154 h 112"/>
                  <a:gd name="T72" fmla="*/ 94 w 74"/>
                  <a:gd name="T73" fmla="*/ 163 h 112"/>
                  <a:gd name="T74" fmla="*/ 82 w 74"/>
                  <a:gd name="T75" fmla="*/ 169 h 112"/>
                  <a:gd name="T76" fmla="*/ 69 w 74"/>
                  <a:gd name="T77" fmla="*/ 173 h 112"/>
                  <a:gd name="T78" fmla="*/ 57 w 74"/>
                  <a:gd name="T79" fmla="*/ 175 h 112"/>
                  <a:gd name="T80" fmla="*/ 41 w 74"/>
                  <a:gd name="T81" fmla="*/ 173 h 112"/>
                  <a:gd name="T82" fmla="*/ 29 w 74"/>
                  <a:gd name="T83" fmla="*/ 169 h 112"/>
                  <a:gd name="T84" fmla="*/ 16 w 74"/>
                  <a:gd name="T85" fmla="*/ 160 h 112"/>
                  <a:gd name="T86" fmla="*/ 10 w 74"/>
                  <a:gd name="T87" fmla="*/ 150 h 112"/>
                  <a:gd name="T88" fmla="*/ 4 w 74"/>
                  <a:gd name="T89" fmla="*/ 138 h 112"/>
                  <a:gd name="T90" fmla="*/ 0 w 74"/>
                  <a:gd name="T91" fmla="*/ 123 h 11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4"/>
                  <a:gd name="T139" fmla="*/ 0 h 112"/>
                  <a:gd name="T140" fmla="*/ 74 w 74"/>
                  <a:gd name="T141" fmla="*/ 112 h 11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4" h="112">
                    <a:moveTo>
                      <a:pt x="0" y="78"/>
                    </a:moveTo>
                    <a:lnTo>
                      <a:pt x="18" y="76"/>
                    </a:lnTo>
                    <a:lnTo>
                      <a:pt x="20" y="82"/>
                    </a:lnTo>
                    <a:lnTo>
                      <a:pt x="24" y="88"/>
                    </a:lnTo>
                    <a:lnTo>
                      <a:pt x="30" y="92"/>
                    </a:lnTo>
                    <a:lnTo>
                      <a:pt x="36" y="92"/>
                    </a:lnTo>
                    <a:lnTo>
                      <a:pt x="42" y="92"/>
                    </a:lnTo>
                    <a:lnTo>
                      <a:pt x="48" y="88"/>
                    </a:lnTo>
                    <a:lnTo>
                      <a:pt x="50" y="84"/>
                    </a:lnTo>
                    <a:lnTo>
                      <a:pt x="52" y="80"/>
                    </a:lnTo>
                    <a:lnTo>
                      <a:pt x="52" y="74"/>
                    </a:lnTo>
                    <a:lnTo>
                      <a:pt x="52" y="68"/>
                    </a:lnTo>
                    <a:lnTo>
                      <a:pt x="50" y="64"/>
                    </a:lnTo>
                    <a:lnTo>
                      <a:pt x="48" y="60"/>
                    </a:lnTo>
                    <a:lnTo>
                      <a:pt x="42" y="56"/>
                    </a:lnTo>
                    <a:lnTo>
                      <a:pt x="36" y="56"/>
                    </a:lnTo>
                    <a:lnTo>
                      <a:pt x="30" y="56"/>
                    </a:lnTo>
                    <a:lnTo>
                      <a:pt x="24" y="60"/>
                    </a:lnTo>
                    <a:lnTo>
                      <a:pt x="20" y="64"/>
                    </a:lnTo>
                    <a:lnTo>
                      <a:pt x="0" y="60"/>
                    </a:lnTo>
                    <a:lnTo>
                      <a:pt x="14" y="0"/>
                    </a:lnTo>
                    <a:lnTo>
                      <a:pt x="68" y="0"/>
                    </a:lnTo>
                    <a:lnTo>
                      <a:pt x="68" y="22"/>
                    </a:lnTo>
                    <a:lnTo>
                      <a:pt x="30" y="22"/>
                    </a:lnTo>
                    <a:lnTo>
                      <a:pt x="26" y="40"/>
                    </a:lnTo>
                    <a:lnTo>
                      <a:pt x="34" y="38"/>
                    </a:lnTo>
                    <a:lnTo>
                      <a:pt x="40" y="36"/>
                    </a:lnTo>
                    <a:lnTo>
                      <a:pt x="50" y="38"/>
                    </a:lnTo>
                    <a:lnTo>
                      <a:pt x="56" y="40"/>
                    </a:lnTo>
                    <a:lnTo>
                      <a:pt x="64" y="46"/>
                    </a:lnTo>
                    <a:lnTo>
                      <a:pt x="68" y="54"/>
                    </a:lnTo>
                    <a:lnTo>
                      <a:pt x="72" y="62"/>
                    </a:lnTo>
                    <a:lnTo>
                      <a:pt x="74" y="72"/>
                    </a:lnTo>
                    <a:lnTo>
                      <a:pt x="72" y="82"/>
                    </a:lnTo>
                    <a:lnTo>
                      <a:pt x="70" y="90"/>
                    </a:lnTo>
                    <a:lnTo>
                      <a:pt x="66" y="98"/>
                    </a:lnTo>
                    <a:lnTo>
                      <a:pt x="60" y="104"/>
                    </a:lnTo>
                    <a:lnTo>
                      <a:pt x="52" y="108"/>
                    </a:lnTo>
                    <a:lnTo>
                      <a:pt x="44" y="110"/>
                    </a:lnTo>
                    <a:lnTo>
                      <a:pt x="36" y="112"/>
                    </a:lnTo>
                    <a:lnTo>
                      <a:pt x="26" y="110"/>
                    </a:lnTo>
                    <a:lnTo>
                      <a:pt x="18" y="108"/>
                    </a:lnTo>
                    <a:lnTo>
                      <a:pt x="10" y="102"/>
                    </a:lnTo>
                    <a:lnTo>
                      <a:pt x="6" y="96"/>
                    </a:lnTo>
                    <a:lnTo>
                      <a:pt x="2" y="88"/>
                    </a:lnTo>
                    <a:lnTo>
                      <a:pt x="0" y="78"/>
                    </a:lnTo>
                    <a:close/>
                  </a:path>
                </a:pathLst>
              </a:custGeom>
              <a:solidFill>
                <a:srgbClr val="000000"/>
              </a:solidFill>
              <a:ln w="0">
                <a:solidFill>
                  <a:srgbClr val="0000CC"/>
                </a:solidFill>
                <a:round/>
                <a:headEnd/>
                <a:tailEnd/>
              </a:ln>
            </p:spPr>
            <p:txBody>
              <a:bodyPr/>
              <a:lstStyle/>
              <a:p>
                <a:endParaRPr lang="ja-JP" altLang="en-US">
                  <a:solidFill>
                    <a:srgbClr val="2E2E48"/>
                  </a:solidFill>
                </a:endParaRPr>
              </a:p>
            </p:txBody>
          </p:sp>
          <p:sp>
            <p:nvSpPr>
              <p:cNvPr id="68" name="Freeform 51"/>
              <p:cNvSpPr>
                <a:spLocks noChangeAspect="1" noEditPoints="1"/>
              </p:cNvSpPr>
              <p:nvPr/>
            </p:nvSpPr>
            <p:spPr bwMode="auto">
              <a:xfrm>
                <a:off x="1158" y="2290"/>
                <a:ext cx="90" cy="140"/>
              </a:xfrm>
              <a:custGeom>
                <a:avLst/>
                <a:gdLst>
                  <a:gd name="T0" fmla="*/ 56 w 72"/>
                  <a:gd name="T1" fmla="*/ 0 h 112"/>
                  <a:gd name="T2" fmla="*/ 69 w 72"/>
                  <a:gd name="T3" fmla="*/ 0 h 112"/>
                  <a:gd name="T4" fmla="*/ 77 w 72"/>
                  <a:gd name="T5" fmla="*/ 4 h 112"/>
                  <a:gd name="T6" fmla="*/ 88 w 72"/>
                  <a:gd name="T7" fmla="*/ 10 h 112"/>
                  <a:gd name="T8" fmla="*/ 96 w 72"/>
                  <a:gd name="T9" fmla="*/ 16 h 112"/>
                  <a:gd name="T10" fmla="*/ 110 w 72"/>
                  <a:gd name="T11" fmla="*/ 44 h 112"/>
                  <a:gd name="T12" fmla="*/ 112 w 72"/>
                  <a:gd name="T13" fmla="*/ 88 h 112"/>
                  <a:gd name="T14" fmla="*/ 110 w 72"/>
                  <a:gd name="T15" fmla="*/ 129 h 112"/>
                  <a:gd name="T16" fmla="*/ 96 w 72"/>
                  <a:gd name="T17" fmla="*/ 156 h 112"/>
                  <a:gd name="T18" fmla="*/ 88 w 72"/>
                  <a:gd name="T19" fmla="*/ 166 h 112"/>
                  <a:gd name="T20" fmla="*/ 77 w 72"/>
                  <a:gd name="T21" fmla="*/ 169 h 112"/>
                  <a:gd name="T22" fmla="*/ 69 w 72"/>
                  <a:gd name="T23" fmla="*/ 173 h 112"/>
                  <a:gd name="T24" fmla="*/ 56 w 72"/>
                  <a:gd name="T25" fmla="*/ 175 h 112"/>
                  <a:gd name="T26" fmla="*/ 44 w 72"/>
                  <a:gd name="T27" fmla="*/ 173 h 112"/>
                  <a:gd name="T28" fmla="*/ 34 w 72"/>
                  <a:gd name="T29" fmla="*/ 169 h 112"/>
                  <a:gd name="T30" fmla="*/ 25 w 72"/>
                  <a:gd name="T31" fmla="*/ 163 h 112"/>
                  <a:gd name="T32" fmla="*/ 15 w 72"/>
                  <a:gd name="T33" fmla="*/ 156 h 112"/>
                  <a:gd name="T34" fmla="*/ 4 w 72"/>
                  <a:gd name="T35" fmla="*/ 129 h 112"/>
                  <a:gd name="T36" fmla="*/ 0 w 72"/>
                  <a:gd name="T37" fmla="*/ 88 h 112"/>
                  <a:gd name="T38" fmla="*/ 6 w 72"/>
                  <a:gd name="T39" fmla="*/ 44 h 112"/>
                  <a:gd name="T40" fmla="*/ 19 w 72"/>
                  <a:gd name="T41" fmla="*/ 16 h 112"/>
                  <a:gd name="T42" fmla="*/ 25 w 72"/>
                  <a:gd name="T43" fmla="*/ 10 h 112"/>
                  <a:gd name="T44" fmla="*/ 34 w 72"/>
                  <a:gd name="T45" fmla="*/ 4 h 112"/>
                  <a:gd name="T46" fmla="*/ 44 w 72"/>
                  <a:gd name="T47" fmla="*/ 0 h 112"/>
                  <a:gd name="T48" fmla="*/ 56 w 72"/>
                  <a:gd name="T49" fmla="*/ 0 h 112"/>
                  <a:gd name="T50" fmla="*/ 56 w 72"/>
                  <a:gd name="T51" fmla="*/ 29 h 112"/>
                  <a:gd name="T52" fmla="*/ 50 w 72"/>
                  <a:gd name="T53" fmla="*/ 31 h 112"/>
                  <a:gd name="T54" fmla="*/ 44 w 72"/>
                  <a:gd name="T55" fmla="*/ 31 h 112"/>
                  <a:gd name="T56" fmla="*/ 40 w 72"/>
                  <a:gd name="T57" fmla="*/ 37 h 112"/>
                  <a:gd name="T58" fmla="*/ 37 w 72"/>
                  <a:gd name="T59" fmla="*/ 46 h 112"/>
                  <a:gd name="T60" fmla="*/ 34 w 72"/>
                  <a:gd name="T61" fmla="*/ 56 h 112"/>
                  <a:gd name="T62" fmla="*/ 34 w 72"/>
                  <a:gd name="T63" fmla="*/ 69 h 112"/>
                  <a:gd name="T64" fmla="*/ 34 w 72"/>
                  <a:gd name="T65" fmla="*/ 88 h 112"/>
                  <a:gd name="T66" fmla="*/ 34 w 72"/>
                  <a:gd name="T67" fmla="*/ 104 h 112"/>
                  <a:gd name="T68" fmla="*/ 34 w 72"/>
                  <a:gd name="T69" fmla="*/ 116 h 112"/>
                  <a:gd name="T70" fmla="*/ 37 w 72"/>
                  <a:gd name="T71" fmla="*/ 125 h 112"/>
                  <a:gd name="T72" fmla="*/ 40 w 72"/>
                  <a:gd name="T73" fmla="*/ 135 h 112"/>
                  <a:gd name="T74" fmla="*/ 44 w 72"/>
                  <a:gd name="T75" fmla="*/ 141 h 112"/>
                  <a:gd name="T76" fmla="*/ 50 w 72"/>
                  <a:gd name="T77" fmla="*/ 144 h 112"/>
                  <a:gd name="T78" fmla="*/ 56 w 72"/>
                  <a:gd name="T79" fmla="*/ 144 h 112"/>
                  <a:gd name="T80" fmla="*/ 62 w 72"/>
                  <a:gd name="T81" fmla="*/ 144 h 112"/>
                  <a:gd name="T82" fmla="*/ 69 w 72"/>
                  <a:gd name="T83" fmla="*/ 141 h 112"/>
                  <a:gd name="T84" fmla="*/ 75 w 72"/>
                  <a:gd name="T85" fmla="*/ 135 h 112"/>
                  <a:gd name="T86" fmla="*/ 77 w 72"/>
                  <a:gd name="T87" fmla="*/ 129 h 112"/>
                  <a:gd name="T88" fmla="*/ 77 w 72"/>
                  <a:gd name="T89" fmla="*/ 119 h 112"/>
                  <a:gd name="T90" fmla="*/ 81 w 72"/>
                  <a:gd name="T91" fmla="*/ 104 h 112"/>
                  <a:gd name="T92" fmla="*/ 81 w 72"/>
                  <a:gd name="T93" fmla="*/ 88 h 112"/>
                  <a:gd name="T94" fmla="*/ 81 w 72"/>
                  <a:gd name="T95" fmla="*/ 69 h 112"/>
                  <a:gd name="T96" fmla="*/ 77 w 72"/>
                  <a:gd name="T97" fmla="*/ 56 h 112"/>
                  <a:gd name="T98" fmla="*/ 77 w 72"/>
                  <a:gd name="T99" fmla="*/ 46 h 112"/>
                  <a:gd name="T100" fmla="*/ 75 w 72"/>
                  <a:gd name="T101" fmla="*/ 37 h 112"/>
                  <a:gd name="T102" fmla="*/ 69 w 72"/>
                  <a:gd name="T103" fmla="*/ 31 h 112"/>
                  <a:gd name="T104" fmla="*/ 62 w 72"/>
                  <a:gd name="T105" fmla="*/ 31 h 112"/>
                  <a:gd name="T106" fmla="*/ 56 w 72"/>
                  <a:gd name="T107" fmla="*/ 29 h 11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72"/>
                  <a:gd name="T163" fmla="*/ 0 h 112"/>
                  <a:gd name="T164" fmla="*/ 72 w 72"/>
                  <a:gd name="T165" fmla="*/ 112 h 11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72" h="112">
                    <a:moveTo>
                      <a:pt x="36" y="0"/>
                    </a:moveTo>
                    <a:lnTo>
                      <a:pt x="44" y="0"/>
                    </a:lnTo>
                    <a:lnTo>
                      <a:pt x="50" y="2"/>
                    </a:lnTo>
                    <a:lnTo>
                      <a:pt x="56" y="6"/>
                    </a:lnTo>
                    <a:lnTo>
                      <a:pt x="62" y="10"/>
                    </a:lnTo>
                    <a:lnTo>
                      <a:pt x="70" y="28"/>
                    </a:lnTo>
                    <a:lnTo>
                      <a:pt x="72" y="56"/>
                    </a:lnTo>
                    <a:lnTo>
                      <a:pt x="70" y="82"/>
                    </a:lnTo>
                    <a:lnTo>
                      <a:pt x="62" y="100"/>
                    </a:lnTo>
                    <a:lnTo>
                      <a:pt x="56" y="106"/>
                    </a:lnTo>
                    <a:lnTo>
                      <a:pt x="50" y="108"/>
                    </a:lnTo>
                    <a:lnTo>
                      <a:pt x="44" y="110"/>
                    </a:lnTo>
                    <a:lnTo>
                      <a:pt x="36" y="112"/>
                    </a:lnTo>
                    <a:lnTo>
                      <a:pt x="28" y="110"/>
                    </a:lnTo>
                    <a:lnTo>
                      <a:pt x="22" y="108"/>
                    </a:lnTo>
                    <a:lnTo>
                      <a:pt x="16" y="104"/>
                    </a:lnTo>
                    <a:lnTo>
                      <a:pt x="10" y="100"/>
                    </a:lnTo>
                    <a:lnTo>
                      <a:pt x="2" y="82"/>
                    </a:lnTo>
                    <a:lnTo>
                      <a:pt x="0" y="56"/>
                    </a:lnTo>
                    <a:lnTo>
                      <a:pt x="4" y="28"/>
                    </a:lnTo>
                    <a:lnTo>
                      <a:pt x="12" y="10"/>
                    </a:lnTo>
                    <a:lnTo>
                      <a:pt x="16" y="6"/>
                    </a:lnTo>
                    <a:lnTo>
                      <a:pt x="22" y="2"/>
                    </a:lnTo>
                    <a:lnTo>
                      <a:pt x="28" y="0"/>
                    </a:lnTo>
                    <a:lnTo>
                      <a:pt x="36" y="0"/>
                    </a:lnTo>
                    <a:close/>
                    <a:moveTo>
                      <a:pt x="36" y="18"/>
                    </a:moveTo>
                    <a:lnTo>
                      <a:pt x="32" y="20"/>
                    </a:lnTo>
                    <a:lnTo>
                      <a:pt x="28" y="20"/>
                    </a:lnTo>
                    <a:lnTo>
                      <a:pt x="26" y="24"/>
                    </a:lnTo>
                    <a:lnTo>
                      <a:pt x="24" y="30"/>
                    </a:lnTo>
                    <a:lnTo>
                      <a:pt x="22" y="36"/>
                    </a:lnTo>
                    <a:lnTo>
                      <a:pt x="22" y="44"/>
                    </a:lnTo>
                    <a:lnTo>
                      <a:pt x="22" y="56"/>
                    </a:lnTo>
                    <a:lnTo>
                      <a:pt x="22" y="66"/>
                    </a:lnTo>
                    <a:lnTo>
                      <a:pt x="22" y="74"/>
                    </a:lnTo>
                    <a:lnTo>
                      <a:pt x="24" y="80"/>
                    </a:lnTo>
                    <a:lnTo>
                      <a:pt x="26" y="86"/>
                    </a:lnTo>
                    <a:lnTo>
                      <a:pt x="28" y="90"/>
                    </a:lnTo>
                    <a:lnTo>
                      <a:pt x="32" y="92"/>
                    </a:lnTo>
                    <a:lnTo>
                      <a:pt x="36" y="92"/>
                    </a:lnTo>
                    <a:lnTo>
                      <a:pt x="40" y="92"/>
                    </a:lnTo>
                    <a:lnTo>
                      <a:pt x="44" y="90"/>
                    </a:lnTo>
                    <a:lnTo>
                      <a:pt x="48" y="86"/>
                    </a:lnTo>
                    <a:lnTo>
                      <a:pt x="50" y="82"/>
                    </a:lnTo>
                    <a:lnTo>
                      <a:pt x="50" y="76"/>
                    </a:lnTo>
                    <a:lnTo>
                      <a:pt x="52" y="66"/>
                    </a:lnTo>
                    <a:lnTo>
                      <a:pt x="52" y="56"/>
                    </a:lnTo>
                    <a:lnTo>
                      <a:pt x="52" y="44"/>
                    </a:lnTo>
                    <a:lnTo>
                      <a:pt x="50" y="36"/>
                    </a:lnTo>
                    <a:lnTo>
                      <a:pt x="50" y="30"/>
                    </a:lnTo>
                    <a:lnTo>
                      <a:pt x="48" y="24"/>
                    </a:lnTo>
                    <a:lnTo>
                      <a:pt x="44" y="20"/>
                    </a:lnTo>
                    <a:lnTo>
                      <a:pt x="40" y="20"/>
                    </a:lnTo>
                    <a:lnTo>
                      <a:pt x="36" y="18"/>
                    </a:lnTo>
                    <a:close/>
                  </a:path>
                </a:pathLst>
              </a:custGeom>
              <a:solidFill>
                <a:srgbClr val="000000"/>
              </a:solidFill>
              <a:ln w="0">
                <a:solidFill>
                  <a:srgbClr val="0000CC"/>
                </a:solidFill>
                <a:round/>
                <a:headEnd/>
                <a:tailEnd/>
              </a:ln>
            </p:spPr>
            <p:txBody>
              <a:bodyPr/>
              <a:lstStyle/>
              <a:p>
                <a:endParaRPr lang="ja-JP" altLang="en-US">
                  <a:solidFill>
                    <a:srgbClr val="2E2E48"/>
                  </a:solidFill>
                </a:endParaRPr>
              </a:p>
            </p:txBody>
          </p:sp>
          <p:sp>
            <p:nvSpPr>
              <p:cNvPr id="69" name="Freeform 52"/>
              <p:cNvSpPr>
                <a:spLocks noChangeAspect="1" noEditPoints="1"/>
              </p:cNvSpPr>
              <p:nvPr/>
            </p:nvSpPr>
            <p:spPr bwMode="auto">
              <a:xfrm>
                <a:off x="1268" y="2290"/>
                <a:ext cx="90" cy="140"/>
              </a:xfrm>
              <a:custGeom>
                <a:avLst/>
                <a:gdLst>
                  <a:gd name="T0" fmla="*/ 56 w 72"/>
                  <a:gd name="T1" fmla="*/ 0 h 112"/>
                  <a:gd name="T2" fmla="*/ 69 w 72"/>
                  <a:gd name="T3" fmla="*/ 0 h 112"/>
                  <a:gd name="T4" fmla="*/ 77 w 72"/>
                  <a:gd name="T5" fmla="*/ 4 h 112"/>
                  <a:gd name="T6" fmla="*/ 88 w 72"/>
                  <a:gd name="T7" fmla="*/ 10 h 112"/>
                  <a:gd name="T8" fmla="*/ 94 w 72"/>
                  <a:gd name="T9" fmla="*/ 16 h 112"/>
                  <a:gd name="T10" fmla="*/ 106 w 72"/>
                  <a:gd name="T11" fmla="*/ 44 h 112"/>
                  <a:gd name="T12" fmla="*/ 112 w 72"/>
                  <a:gd name="T13" fmla="*/ 88 h 112"/>
                  <a:gd name="T14" fmla="*/ 106 w 72"/>
                  <a:gd name="T15" fmla="*/ 129 h 112"/>
                  <a:gd name="T16" fmla="*/ 94 w 72"/>
                  <a:gd name="T17" fmla="*/ 156 h 112"/>
                  <a:gd name="T18" fmla="*/ 88 w 72"/>
                  <a:gd name="T19" fmla="*/ 166 h 112"/>
                  <a:gd name="T20" fmla="*/ 77 w 72"/>
                  <a:gd name="T21" fmla="*/ 169 h 112"/>
                  <a:gd name="T22" fmla="*/ 69 w 72"/>
                  <a:gd name="T23" fmla="*/ 173 h 112"/>
                  <a:gd name="T24" fmla="*/ 56 w 72"/>
                  <a:gd name="T25" fmla="*/ 175 h 112"/>
                  <a:gd name="T26" fmla="*/ 44 w 72"/>
                  <a:gd name="T27" fmla="*/ 173 h 112"/>
                  <a:gd name="T28" fmla="*/ 31 w 72"/>
                  <a:gd name="T29" fmla="*/ 169 h 112"/>
                  <a:gd name="T30" fmla="*/ 21 w 72"/>
                  <a:gd name="T31" fmla="*/ 163 h 112"/>
                  <a:gd name="T32" fmla="*/ 15 w 72"/>
                  <a:gd name="T33" fmla="*/ 156 h 112"/>
                  <a:gd name="T34" fmla="*/ 4 w 72"/>
                  <a:gd name="T35" fmla="*/ 129 h 112"/>
                  <a:gd name="T36" fmla="*/ 0 w 72"/>
                  <a:gd name="T37" fmla="*/ 88 h 112"/>
                  <a:gd name="T38" fmla="*/ 4 w 72"/>
                  <a:gd name="T39" fmla="*/ 44 h 112"/>
                  <a:gd name="T40" fmla="*/ 15 w 72"/>
                  <a:gd name="T41" fmla="*/ 16 h 112"/>
                  <a:gd name="T42" fmla="*/ 25 w 72"/>
                  <a:gd name="T43" fmla="*/ 10 h 112"/>
                  <a:gd name="T44" fmla="*/ 34 w 72"/>
                  <a:gd name="T45" fmla="*/ 4 h 112"/>
                  <a:gd name="T46" fmla="*/ 44 w 72"/>
                  <a:gd name="T47" fmla="*/ 0 h 112"/>
                  <a:gd name="T48" fmla="*/ 56 w 72"/>
                  <a:gd name="T49" fmla="*/ 0 h 112"/>
                  <a:gd name="T50" fmla="*/ 56 w 72"/>
                  <a:gd name="T51" fmla="*/ 29 h 112"/>
                  <a:gd name="T52" fmla="*/ 50 w 72"/>
                  <a:gd name="T53" fmla="*/ 31 h 112"/>
                  <a:gd name="T54" fmla="*/ 44 w 72"/>
                  <a:gd name="T55" fmla="*/ 31 h 112"/>
                  <a:gd name="T56" fmla="*/ 37 w 72"/>
                  <a:gd name="T57" fmla="*/ 37 h 112"/>
                  <a:gd name="T58" fmla="*/ 34 w 72"/>
                  <a:gd name="T59" fmla="*/ 46 h 112"/>
                  <a:gd name="T60" fmla="*/ 34 w 72"/>
                  <a:gd name="T61" fmla="*/ 56 h 112"/>
                  <a:gd name="T62" fmla="*/ 31 w 72"/>
                  <a:gd name="T63" fmla="*/ 69 h 112"/>
                  <a:gd name="T64" fmla="*/ 31 w 72"/>
                  <a:gd name="T65" fmla="*/ 88 h 112"/>
                  <a:gd name="T66" fmla="*/ 31 w 72"/>
                  <a:gd name="T67" fmla="*/ 104 h 112"/>
                  <a:gd name="T68" fmla="*/ 34 w 72"/>
                  <a:gd name="T69" fmla="*/ 116 h 112"/>
                  <a:gd name="T70" fmla="*/ 34 w 72"/>
                  <a:gd name="T71" fmla="*/ 125 h 112"/>
                  <a:gd name="T72" fmla="*/ 37 w 72"/>
                  <a:gd name="T73" fmla="*/ 135 h 112"/>
                  <a:gd name="T74" fmla="*/ 44 w 72"/>
                  <a:gd name="T75" fmla="*/ 141 h 112"/>
                  <a:gd name="T76" fmla="*/ 50 w 72"/>
                  <a:gd name="T77" fmla="*/ 144 h 112"/>
                  <a:gd name="T78" fmla="*/ 56 w 72"/>
                  <a:gd name="T79" fmla="*/ 144 h 112"/>
                  <a:gd name="T80" fmla="*/ 62 w 72"/>
                  <a:gd name="T81" fmla="*/ 144 h 112"/>
                  <a:gd name="T82" fmla="*/ 69 w 72"/>
                  <a:gd name="T83" fmla="*/ 141 h 112"/>
                  <a:gd name="T84" fmla="*/ 71 w 72"/>
                  <a:gd name="T85" fmla="*/ 135 h 112"/>
                  <a:gd name="T86" fmla="*/ 75 w 72"/>
                  <a:gd name="T87" fmla="*/ 129 h 112"/>
                  <a:gd name="T88" fmla="*/ 77 w 72"/>
                  <a:gd name="T89" fmla="*/ 119 h 112"/>
                  <a:gd name="T90" fmla="*/ 77 w 72"/>
                  <a:gd name="T91" fmla="*/ 104 h 112"/>
                  <a:gd name="T92" fmla="*/ 77 w 72"/>
                  <a:gd name="T93" fmla="*/ 88 h 112"/>
                  <a:gd name="T94" fmla="*/ 77 w 72"/>
                  <a:gd name="T95" fmla="*/ 69 h 112"/>
                  <a:gd name="T96" fmla="*/ 77 w 72"/>
                  <a:gd name="T97" fmla="*/ 56 h 112"/>
                  <a:gd name="T98" fmla="*/ 75 w 72"/>
                  <a:gd name="T99" fmla="*/ 46 h 112"/>
                  <a:gd name="T100" fmla="*/ 71 w 72"/>
                  <a:gd name="T101" fmla="*/ 37 h 112"/>
                  <a:gd name="T102" fmla="*/ 69 w 72"/>
                  <a:gd name="T103" fmla="*/ 31 h 112"/>
                  <a:gd name="T104" fmla="*/ 62 w 72"/>
                  <a:gd name="T105" fmla="*/ 31 h 112"/>
                  <a:gd name="T106" fmla="*/ 56 w 72"/>
                  <a:gd name="T107" fmla="*/ 29 h 11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72"/>
                  <a:gd name="T163" fmla="*/ 0 h 112"/>
                  <a:gd name="T164" fmla="*/ 72 w 72"/>
                  <a:gd name="T165" fmla="*/ 112 h 11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72" h="112">
                    <a:moveTo>
                      <a:pt x="36" y="0"/>
                    </a:moveTo>
                    <a:lnTo>
                      <a:pt x="44" y="0"/>
                    </a:lnTo>
                    <a:lnTo>
                      <a:pt x="50" y="2"/>
                    </a:lnTo>
                    <a:lnTo>
                      <a:pt x="56" y="6"/>
                    </a:lnTo>
                    <a:lnTo>
                      <a:pt x="60" y="10"/>
                    </a:lnTo>
                    <a:lnTo>
                      <a:pt x="68" y="28"/>
                    </a:lnTo>
                    <a:lnTo>
                      <a:pt x="72" y="56"/>
                    </a:lnTo>
                    <a:lnTo>
                      <a:pt x="68" y="82"/>
                    </a:lnTo>
                    <a:lnTo>
                      <a:pt x="60" y="100"/>
                    </a:lnTo>
                    <a:lnTo>
                      <a:pt x="56" y="106"/>
                    </a:lnTo>
                    <a:lnTo>
                      <a:pt x="50" y="108"/>
                    </a:lnTo>
                    <a:lnTo>
                      <a:pt x="44" y="110"/>
                    </a:lnTo>
                    <a:lnTo>
                      <a:pt x="36" y="112"/>
                    </a:lnTo>
                    <a:lnTo>
                      <a:pt x="28" y="110"/>
                    </a:lnTo>
                    <a:lnTo>
                      <a:pt x="20" y="108"/>
                    </a:lnTo>
                    <a:lnTo>
                      <a:pt x="14" y="104"/>
                    </a:lnTo>
                    <a:lnTo>
                      <a:pt x="10" y="100"/>
                    </a:lnTo>
                    <a:lnTo>
                      <a:pt x="2" y="82"/>
                    </a:lnTo>
                    <a:lnTo>
                      <a:pt x="0" y="56"/>
                    </a:lnTo>
                    <a:lnTo>
                      <a:pt x="2" y="28"/>
                    </a:lnTo>
                    <a:lnTo>
                      <a:pt x="10" y="10"/>
                    </a:lnTo>
                    <a:lnTo>
                      <a:pt x="16" y="6"/>
                    </a:lnTo>
                    <a:lnTo>
                      <a:pt x="22" y="2"/>
                    </a:lnTo>
                    <a:lnTo>
                      <a:pt x="28" y="0"/>
                    </a:lnTo>
                    <a:lnTo>
                      <a:pt x="36" y="0"/>
                    </a:lnTo>
                    <a:close/>
                    <a:moveTo>
                      <a:pt x="36" y="18"/>
                    </a:moveTo>
                    <a:lnTo>
                      <a:pt x="32" y="20"/>
                    </a:lnTo>
                    <a:lnTo>
                      <a:pt x="28" y="20"/>
                    </a:lnTo>
                    <a:lnTo>
                      <a:pt x="24" y="24"/>
                    </a:lnTo>
                    <a:lnTo>
                      <a:pt x="22" y="30"/>
                    </a:lnTo>
                    <a:lnTo>
                      <a:pt x="22" y="36"/>
                    </a:lnTo>
                    <a:lnTo>
                      <a:pt x="20" y="44"/>
                    </a:lnTo>
                    <a:lnTo>
                      <a:pt x="20" y="56"/>
                    </a:lnTo>
                    <a:lnTo>
                      <a:pt x="20" y="66"/>
                    </a:lnTo>
                    <a:lnTo>
                      <a:pt x="22" y="74"/>
                    </a:lnTo>
                    <a:lnTo>
                      <a:pt x="22" y="80"/>
                    </a:lnTo>
                    <a:lnTo>
                      <a:pt x="24" y="86"/>
                    </a:lnTo>
                    <a:lnTo>
                      <a:pt x="28" y="90"/>
                    </a:lnTo>
                    <a:lnTo>
                      <a:pt x="32" y="92"/>
                    </a:lnTo>
                    <a:lnTo>
                      <a:pt x="36" y="92"/>
                    </a:lnTo>
                    <a:lnTo>
                      <a:pt x="40" y="92"/>
                    </a:lnTo>
                    <a:lnTo>
                      <a:pt x="44" y="90"/>
                    </a:lnTo>
                    <a:lnTo>
                      <a:pt x="46" y="86"/>
                    </a:lnTo>
                    <a:lnTo>
                      <a:pt x="48" y="82"/>
                    </a:lnTo>
                    <a:lnTo>
                      <a:pt x="50" y="76"/>
                    </a:lnTo>
                    <a:lnTo>
                      <a:pt x="50" y="66"/>
                    </a:lnTo>
                    <a:lnTo>
                      <a:pt x="50" y="56"/>
                    </a:lnTo>
                    <a:lnTo>
                      <a:pt x="50" y="44"/>
                    </a:lnTo>
                    <a:lnTo>
                      <a:pt x="50" y="36"/>
                    </a:lnTo>
                    <a:lnTo>
                      <a:pt x="48" y="30"/>
                    </a:lnTo>
                    <a:lnTo>
                      <a:pt x="46" y="24"/>
                    </a:lnTo>
                    <a:lnTo>
                      <a:pt x="44" y="20"/>
                    </a:lnTo>
                    <a:lnTo>
                      <a:pt x="40" y="20"/>
                    </a:lnTo>
                    <a:lnTo>
                      <a:pt x="36" y="18"/>
                    </a:lnTo>
                    <a:close/>
                  </a:path>
                </a:pathLst>
              </a:custGeom>
              <a:solidFill>
                <a:srgbClr val="000000"/>
              </a:solidFill>
              <a:ln w="0">
                <a:solidFill>
                  <a:srgbClr val="0000CC"/>
                </a:solidFill>
                <a:round/>
                <a:headEnd/>
                <a:tailEnd/>
              </a:ln>
            </p:spPr>
            <p:txBody>
              <a:bodyPr/>
              <a:lstStyle/>
              <a:p>
                <a:endParaRPr lang="ja-JP" altLang="en-US">
                  <a:solidFill>
                    <a:srgbClr val="2E2E48"/>
                  </a:solidFill>
                </a:endParaRPr>
              </a:p>
            </p:txBody>
          </p:sp>
          <p:sp>
            <p:nvSpPr>
              <p:cNvPr id="70" name="Freeform 53"/>
              <p:cNvSpPr>
                <a:spLocks noChangeAspect="1"/>
              </p:cNvSpPr>
              <p:nvPr/>
            </p:nvSpPr>
            <p:spPr bwMode="auto">
              <a:xfrm>
                <a:off x="932" y="1802"/>
                <a:ext cx="90" cy="138"/>
              </a:xfrm>
              <a:custGeom>
                <a:avLst/>
                <a:gdLst>
                  <a:gd name="T0" fmla="*/ 112 w 72"/>
                  <a:gd name="T1" fmla="*/ 142 h 110"/>
                  <a:gd name="T2" fmla="*/ 112 w 72"/>
                  <a:gd name="T3" fmla="*/ 173 h 110"/>
                  <a:gd name="T4" fmla="*/ 0 w 72"/>
                  <a:gd name="T5" fmla="*/ 173 h 110"/>
                  <a:gd name="T6" fmla="*/ 4 w 72"/>
                  <a:gd name="T7" fmla="*/ 157 h 110"/>
                  <a:gd name="T8" fmla="*/ 12 w 72"/>
                  <a:gd name="T9" fmla="*/ 142 h 110"/>
                  <a:gd name="T10" fmla="*/ 19 w 72"/>
                  <a:gd name="T11" fmla="*/ 129 h 110"/>
                  <a:gd name="T12" fmla="*/ 31 w 72"/>
                  <a:gd name="T13" fmla="*/ 117 h 110"/>
                  <a:gd name="T14" fmla="*/ 46 w 72"/>
                  <a:gd name="T15" fmla="*/ 100 h 110"/>
                  <a:gd name="T16" fmla="*/ 56 w 72"/>
                  <a:gd name="T17" fmla="*/ 92 h 110"/>
                  <a:gd name="T18" fmla="*/ 65 w 72"/>
                  <a:gd name="T19" fmla="*/ 82 h 110"/>
                  <a:gd name="T20" fmla="*/ 71 w 72"/>
                  <a:gd name="T21" fmla="*/ 75 h 110"/>
                  <a:gd name="T22" fmla="*/ 75 w 72"/>
                  <a:gd name="T23" fmla="*/ 73 h 110"/>
                  <a:gd name="T24" fmla="*/ 77 w 72"/>
                  <a:gd name="T25" fmla="*/ 63 h 110"/>
                  <a:gd name="T26" fmla="*/ 81 w 72"/>
                  <a:gd name="T27" fmla="*/ 50 h 110"/>
                  <a:gd name="T28" fmla="*/ 77 w 72"/>
                  <a:gd name="T29" fmla="*/ 41 h 110"/>
                  <a:gd name="T30" fmla="*/ 75 w 72"/>
                  <a:gd name="T31" fmla="*/ 35 h 110"/>
                  <a:gd name="T32" fmla="*/ 69 w 72"/>
                  <a:gd name="T33" fmla="*/ 31 h 110"/>
                  <a:gd name="T34" fmla="*/ 59 w 72"/>
                  <a:gd name="T35" fmla="*/ 29 h 110"/>
                  <a:gd name="T36" fmla="*/ 50 w 72"/>
                  <a:gd name="T37" fmla="*/ 31 h 110"/>
                  <a:gd name="T38" fmla="*/ 44 w 72"/>
                  <a:gd name="T39" fmla="*/ 35 h 110"/>
                  <a:gd name="T40" fmla="*/ 40 w 72"/>
                  <a:gd name="T41" fmla="*/ 41 h 110"/>
                  <a:gd name="T42" fmla="*/ 37 w 72"/>
                  <a:gd name="T43" fmla="*/ 48 h 110"/>
                  <a:gd name="T44" fmla="*/ 34 w 72"/>
                  <a:gd name="T45" fmla="*/ 54 h 110"/>
                  <a:gd name="T46" fmla="*/ 4 w 72"/>
                  <a:gd name="T47" fmla="*/ 50 h 110"/>
                  <a:gd name="T48" fmla="*/ 6 w 72"/>
                  <a:gd name="T49" fmla="*/ 35 h 110"/>
                  <a:gd name="T50" fmla="*/ 12 w 72"/>
                  <a:gd name="T51" fmla="*/ 23 h 110"/>
                  <a:gd name="T52" fmla="*/ 21 w 72"/>
                  <a:gd name="T53" fmla="*/ 13 h 110"/>
                  <a:gd name="T54" fmla="*/ 31 w 72"/>
                  <a:gd name="T55" fmla="*/ 4 h 110"/>
                  <a:gd name="T56" fmla="*/ 44 w 72"/>
                  <a:gd name="T57" fmla="*/ 0 h 110"/>
                  <a:gd name="T58" fmla="*/ 59 w 72"/>
                  <a:gd name="T59" fmla="*/ 0 h 110"/>
                  <a:gd name="T60" fmla="*/ 75 w 72"/>
                  <a:gd name="T61" fmla="*/ 0 h 110"/>
                  <a:gd name="T62" fmla="*/ 88 w 72"/>
                  <a:gd name="T63" fmla="*/ 6 h 110"/>
                  <a:gd name="T64" fmla="*/ 100 w 72"/>
                  <a:gd name="T65" fmla="*/ 13 h 110"/>
                  <a:gd name="T66" fmla="*/ 106 w 72"/>
                  <a:gd name="T67" fmla="*/ 23 h 110"/>
                  <a:gd name="T68" fmla="*/ 112 w 72"/>
                  <a:gd name="T69" fmla="*/ 35 h 110"/>
                  <a:gd name="T70" fmla="*/ 112 w 72"/>
                  <a:gd name="T71" fmla="*/ 48 h 110"/>
                  <a:gd name="T72" fmla="*/ 112 w 72"/>
                  <a:gd name="T73" fmla="*/ 56 h 110"/>
                  <a:gd name="T74" fmla="*/ 110 w 72"/>
                  <a:gd name="T75" fmla="*/ 69 h 110"/>
                  <a:gd name="T76" fmla="*/ 104 w 72"/>
                  <a:gd name="T77" fmla="*/ 79 h 110"/>
                  <a:gd name="T78" fmla="*/ 96 w 72"/>
                  <a:gd name="T79" fmla="*/ 92 h 110"/>
                  <a:gd name="T80" fmla="*/ 90 w 72"/>
                  <a:gd name="T81" fmla="*/ 98 h 110"/>
                  <a:gd name="T82" fmla="*/ 84 w 72"/>
                  <a:gd name="T83" fmla="*/ 104 h 110"/>
                  <a:gd name="T84" fmla="*/ 75 w 72"/>
                  <a:gd name="T85" fmla="*/ 113 h 110"/>
                  <a:gd name="T86" fmla="*/ 65 w 72"/>
                  <a:gd name="T87" fmla="*/ 119 h 110"/>
                  <a:gd name="T88" fmla="*/ 59 w 72"/>
                  <a:gd name="T89" fmla="*/ 125 h 110"/>
                  <a:gd name="T90" fmla="*/ 56 w 72"/>
                  <a:gd name="T91" fmla="*/ 132 h 110"/>
                  <a:gd name="T92" fmla="*/ 54 w 72"/>
                  <a:gd name="T93" fmla="*/ 135 h 110"/>
                  <a:gd name="T94" fmla="*/ 50 w 72"/>
                  <a:gd name="T95" fmla="*/ 142 h 110"/>
                  <a:gd name="T96" fmla="*/ 112 w 72"/>
                  <a:gd name="T97" fmla="*/ 142 h 11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2"/>
                  <a:gd name="T148" fmla="*/ 0 h 110"/>
                  <a:gd name="T149" fmla="*/ 72 w 72"/>
                  <a:gd name="T150" fmla="*/ 110 h 11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2" h="110">
                    <a:moveTo>
                      <a:pt x="72" y="90"/>
                    </a:moveTo>
                    <a:lnTo>
                      <a:pt x="72" y="110"/>
                    </a:lnTo>
                    <a:lnTo>
                      <a:pt x="0" y="110"/>
                    </a:lnTo>
                    <a:lnTo>
                      <a:pt x="2" y="100"/>
                    </a:lnTo>
                    <a:lnTo>
                      <a:pt x="8" y="90"/>
                    </a:lnTo>
                    <a:lnTo>
                      <a:pt x="12" y="82"/>
                    </a:lnTo>
                    <a:lnTo>
                      <a:pt x="20" y="74"/>
                    </a:lnTo>
                    <a:lnTo>
                      <a:pt x="30" y="64"/>
                    </a:lnTo>
                    <a:lnTo>
                      <a:pt x="36" y="58"/>
                    </a:lnTo>
                    <a:lnTo>
                      <a:pt x="42" y="52"/>
                    </a:lnTo>
                    <a:lnTo>
                      <a:pt x="46" y="48"/>
                    </a:lnTo>
                    <a:lnTo>
                      <a:pt x="48" y="46"/>
                    </a:lnTo>
                    <a:lnTo>
                      <a:pt x="50" y="40"/>
                    </a:lnTo>
                    <a:lnTo>
                      <a:pt x="52" y="32"/>
                    </a:lnTo>
                    <a:lnTo>
                      <a:pt x="50" y="26"/>
                    </a:lnTo>
                    <a:lnTo>
                      <a:pt x="48" y="22"/>
                    </a:lnTo>
                    <a:lnTo>
                      <a:pt x="44" y="20"/>
                    </a:lnTo>
                    <a:lnTo>
                      <a:pt x="38" y="18"/>
                    </a:lnTo>
                    <a:lnTo>
                      <a:pt x="32" y="20"/>
                    </a:lnTo>
                    <a:lnTo>
                      <a:pt x="28" y="22"/>
                    </a:lnTo>
                    <a:lnTo>
                      <a:pt x="26" y="26"/>
                    </a:lnTo>
                    <a:lnTo>
                      <a:pt x="24" y="30"/>
                    </a:lnTo>
                    <a:lnTo>
                      <a:pt x="22" y="34"/>
                    </a:lnTo>
                    <a:lnTo>
                      <a:pt x="2" y="32"/>
                    </a:lnTo>
                    <a:lnTo>
                      <a:pt x="4" y="22"/>
                    </a:lnTo>
                    <a:lnTo>
                      <a:pt x="8" y="14"/>
                    </a:lnTo>
                    <a:lnTo>
                      <a:pt x="14" y="8"/>
                    </a:lnTo>
                    <a:lnTo>
                      <a:pt x="20" y="2"/>
                    </a:lnTo>
                    <a:lnTo>
                      <a:pt x="28" y="0"/>
                    </a:lnTo>
                    <a:lnTo>
                      <a:pt x="38" y="0"/>
                    </a:lnTo>
                    <a:lnTo>
                      <a:pt x="48" y="0"/>
                    </a:lnTo>
                    <a:lnTo>
                      <a:pt x="56" y="4"/>
                    </a:lnTo>
                    <a:lnTo>
                      <a:pt x="64" y="8"/>
                    </a:lnTo>
                    <a:lnTo>
                      <a:pt x="68" y="14"/>
                    </a:lnTo>
                    <a:lnTo>
                      <a:pt x="72" y="22"/>
                    </a:lnTo>
                    <a:lnTo>
                      <a:pt x="72" y="30"/>
                    </a:lnTo>
                    <a:lnTo>
                      <a:pt x="72" y="36"/>
                    </a:lnTo>
                    <a:lnTo>
                      <a:pt x="70" y="44"/>
                    </a:lnTo>
                    <a:lnTo>
                      <a:pt x="66" y="50"/>
                    </a:lnTo>
                    <a:lnTo>
                      <a:pt x="62" y="58"/>
                    </a:lnTo>
                    <a:lnTo>
                      <a:pt x="58" y="62"/>
                    </a:lnTo>
                    <a:lnTo>
                      <a:pt x="54" y="66"/>
                    </a:lnTo>
                    <a:lnTo>
                      <a:pt x="48" y="72"/>
                    </a:lnTo>
                    <a:lnTo>
                      <a:pt x="42" y="76"/>
                    </a:lnTo>
                    <a:lnTo>
                      <a:pt x="38" y="80"/>
                    </a:lnTo>
                    <a:lnTo>
                      <a:pt x="36" y="84"/>
                    </a:lnTo>
                    <a:lnTo>
                      <a:pt x="34" y="86"/>
                    </a:lnTo>
                    <a:lnTo>
                      <a:pt x="32" y="90"/>
                    </a:lnTo>
                    <a:lnTo>
                      <a:pt x="72" y="90"/>
                    </a:lnTo>
                    <a:close/>
                  </a:path>
                </a:pathLst>
              </a:custGeom>
              <a:solidFill>
                <a:srgbClr val="000000"/>
              </a:solidFill>
              <a:ln w="0">
                <a:solidFill>
                  <a:srgbClr val="0000CC"/>
                </a:solidFill>
                <a:round/>
                <a:headEnd/>
                <a:tailEnd/>
              </a:ln>
            </p:spPr>
            <p:txBody>
              <a:bodyPr/>
              <a:lstStyle/>
              <a:p>
                <a:endParaRPr lang="ja-JP" altLang="en-US">
                  <a:solidFill>
                    <a:srgbClr val="2E2E48"/>
                  </a:solidFill>
                </a:endParaRPr>
              </a:p>
            </p:txBody>
          </p:sp>
          <p:sp>
            <p:nvSpPr>
              <p:cNvPr id="71" name="Freeform 54"/>
              <p:cNvSpPr>
                <a:spLocks noChangeAspect="1" noEditPoints="1"/>
              </p:cNvSpPr>
              <p:nvPr/>
            </p:nvSpPr>
            <p:spPr bwMode="auto">
              <a:xfrm>
                <a:off x="1039" y="1802"/>
                <a:ext cx="90" cy="140"/>
              </a:xfrm>
              <a:custGeom>
                <a:avLst/>
                <a:gdLst>
                  <a:gd name="T0" fmla="*/ 56 w 72"/>
                  <a:gd name="T1" fmla="*/ 0 h 112"/>
                  <a:gd name="T2" fmla="*/ 69 w 72"/>
                  <a:gd name="T3" fmla="*/ 0 h 112"/>
                  <a:gd name="T4" fmla="*/ 77 w 72"/>
                  <a:gd name="T5" fmla="*/ 4 h 112"/>
                  <a:gd name="T6" fmla="*/ 88 w 72"/>
                  <a:gd name="T7" fmla="*/ 10 h 112"/>
                  <a:gd name="T8" fmla="*/ 94 w 72"/>
                  <a:gd name="T9" fmla="*/ 16 h 112"/>
                  <a:gd name="T10" fmla="*/ 106 w 72"/>
                  <a:gd name="T11" fmla="*/ 44 h 112"/>
                  <a:gd name="T12" fmla="*/ 112 w 72"/>
                  <a:gd name="T13" fmla="*/ 88 h 112"/>
                  <a:gd name="T14" fmla="*/ 106 w 72"/>
                  <a:gd name="T15" fmla="*/ 129 h 112"/>
                  <a:gd name="T16" fmla="*/ 94 w 72"/>
                  <a:gd name="T17" fmla="*/ 156 h 112"/>
                  <a:gd name="T18" fmla="*/ 88 w 72"/>
                  <a:gd name="T19" fmla="*/ 166 h 112"/>
                  <a:gd name="T20" fmla="*/ 77 w 72"/>
                  <a:gd name="T21" fmla="*/ 169 h 112"/>
                  <a:gd name="T22" fmla="*/ 69 w 72"/>
                  <a:gd name="T23" fmla="*/ 173 h 112"/>
                  <a:gd name="T24" fmla="*/ 56 w 72"/>
                  <a:gd name="T25" fmla="*/ 175 h 112"/>
                  <a:gd name="T26" fmla="*/ 44 w 72"/>
                  <a:gd name="T27" fmla="*/ 173 h 112"/>
                  <a:gd name="T28" fmla="*/ 31 w 72"/>
                  <a:gd name="T29" fmla="*/ 169 h 112"/>
                  <a:gd name="T30" fmla="*/ 21 w 72"/>
                  <a:gd name="T31" fmla="*/ 163 h 112"/>
                  <a:gd name="T32" fmla="*/ 15 w 72"/>
                  <a:gd name="T33" fmla="*/ 156 h 112"/>
                  <a:gd name="T34" fmla="*/ 4 w 72"/>
                  <a:gd name="T35" fmla="*/ 129 h 112"/>
                  <a:gd name="T36" fmla="*/ 0 w 72"/>
                  <a:gd name="T37" fmla="*/ 88 h 112"/>
                  <a:gd name="T38" fmla="*/ 4 w 72"/>
                  <a:gd name="T39" fmla="*/ 44 h 112"/>
                  <a:gd name="T40" fmla="*/ 15 w 72"/>
                  <a:gd name="T41" fmla="*/ 16 h 112"/>
                  <a:gd name="T42" fmla="*/ 25 w 72"/>
                  <a:gd name="T43" fmla="*/ 10 h 112"/>
                  <a:gd name="T44" fmla="*/ 34 w 72"/>
                  <a:gd name="T45" fmla="*/ 4 h 112"/>
                  <a:gd name="T46" fmla="*/ 44 w 72"/>
                  <a:gd name="T47" fmla="*/ 0 h 112"/>
                  <a:gd name="T48" fmla="*/ 56 w 72"/>
                  <a:gd name="T49" fmla="*/ 0 h 112"/>
                  <a:gd name="T50" fmla="*/ 56 w 72"/>
                  <a:gd name="T51" fmla="*/ 29 h 112"/>
                  <a:gd name="T52" fmla="*/ 50 w 72"/>
                  <a:gd name="T53" fmla="*/ 31 h 112"/>
                  <a:gd name="T54" fmla="*/ 44 w 72"/>
                  <a:gd name="T55" fmla="*/ 31 h 112"/>
                  <a:gd name="T56" fmla="*/ 37 w 72"/>
                  <a:gd name="T57" fmla="*/ 37 h 112"/>
                  <a:gd name="T58" fmla="*/ 34 w 72"/>
                  <a:gd name="T59" fmla="*/ 46 h 112"/>
                  <a:gd name="T60" fmla="*/ 34 w 72"/>
                  <a:gd name="T61" fmla="*/ 56 h 112"/>
                  <a:gd name="T62" fmla="*/ 31 w 72"/>
                  <a:gd name="T63" fmla="*/ 69 h 112"/>
                  <a:gd name="T64" fmla="*/ 31 w 72"/>
                  <a:gd name="T65" fmla="*/ 88 h 112"/>
                  <a:gd name="T66" fmla="*/ 31 w 72"/>
                  <a:gd name="T67" fmla="*/ 104 h 112"/>
                  <a:gd name="T68" fmla="*/ 34 w 72"/>
                  <a:gd name="T69" fmla="*/ 116 h 112"/>
                  <a:gd name="T70" fmla="*/ 34 w 72"/>
                  <a:gd name="T71" fmla="*/ 125 h 112"/>
                  <a:gd name="T72" fmla="*/ 37 w 72"/>
                  <a:gd name="T73" fmla="*/ 135 h 112"/>
                  <a:gd name="T74" fmla="*/ 44 w 72"/>
                  <a:gd name="T75" fmla="*/ 141 h 112"/>
                  <a:gd name="T76" fmla="*/ 50 w 72"/>
                  <a:gd name="T77" fmla="*/ 144 h 112"/>
                  <a:gd name="T78" fmla="*/ 56 w 72"/>
                  <a:gd name="T79" fmla="*/ 144 h 112"/>
                  <a:gd name="T80" fmla="*/ 62 w 72"/>
                  <a:gd name="T81" fmla="*/ 144 h 112"/>
                  <a:gd name="T82" fmla="*/ 69 w 72"/>
                  <a:gd name="T83" fmla="*/ 141 h 112"/>
                  <a:gd name="T84" fmla="*/ 71 w 72"/>
                  <a:gd name="T85" fmla="*/ 135 h 112"/>
                  <a:gd name="T86" fmla="*/ 75 w 72"/>
                  <a:gd name="T87" fmla="*/ 129 h 112"/>
                  <a:gd name="T88" fmla="*/ 77 w 72"/>
                  <a:gd name="T89" fmla="*/ 119 h 112"/>
                  <a:gd name="T90" fmla="*/ 77 w 72"/>
                  <a:gd name="T91" fmla="*/ 104 h 112"/>
                  <a:gd name="T92" fmla="*/ 77 w 72"/>
                  <a:gd name="T93" fmla="*/ 88 h 112"/>
                  <a:gd name="T94" fmla="*/ 77 w 72"/>
                  <a:gd name="T95" fmla="*/ 69 h 112"/>
                  <a:gd name="T96" fmla="*/ 77 w 72"/>
                  <a:gd name="T97" fmla="*/ 56 h 112"/>
                  <a:gd name="T98" fmla="*/ 75 w 72"/>
                  <a:gd name="T99" fmla="*/ 46 h 112"/>
                  <a:gd name="T100" fmla="*/ 71 w 72"/>
                  <a:gd name="T101" fmla="*/ 37 h 112"/>
                  <a:gd name="T102" fmla="*/ 69 w 72"/>
                  <a:gd name="T103" fmla="*/ 31 h 112"/>
                  <a:gd name="T104" fmla="*/ 62 w 72"/>
                  <a:gd name="T105" fmla="*/ 31 h 112"/>
                  <a:gd name="T106" fmla="*/ 56 w 72"/>
                  <a:gd name="T107" fmla="*/ 29 h 11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72"/>
                  <a:gd name="T163" fmla="*/ 0 h 112"/>
                  <a:gd name="T164" fmla="*/ 72 w 72"/>
                  <a:gd name="T165" fmla="*/ 112 h 11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72" h="112">
                    <a:moveTo>
                      <a:pt x="36" y="0"/>
                    </a:moveTo>
                    <a:lnTo>
                      <a:pt x="44" y="0"/>
                    </a:lnTo>
                    <a:lnTo>
                      <a:pt x="50" y="2"/>
                    </a:lnTo>
                    <a:lnTo>
                      <a:pt x="56" y="6"/>
                    </a:lnTo>
                    <a:lnTo>
                      <a:pt x="60" y="10"/>
                    </a:lnTo>
                    <a:lnTo>
                      <a:pt x="68" y="28"/>
                    </a:lnTo>
                    <a:lnTo>
                      <a:pt x="72" y="56"/>
                    </a:lnTo>
                    <a:lnTo>
                      <a:pt x="68" y="82"/>
                    </a:lnTo>
                    <a:lnTo>
                      <a:pt x="60" y="100"/>
                    </a:lnTo>
                    <a:lnTo>
                      <a:pt x="56" y="106"/>
                    </a:lnTo>
                    <a:lnTo>
                      <a:pt x="50" y="108"/>
                    </a:lnTo>
                    <a:lnTo>
                      <a:pt x="44" y="110"/>
                    </a:lnTo>
                    <a:lnTo>
                      <a:pt x="36" y="112"/>
                    </a:lnTo>
                    <a:lnTo>
                      <a:pt x="28" y="110"/>
                    </a:lnTo>
                    <a:lnTo>
                      <a:pt x="20" y="108"/>
                    </a:lnTo>
                    <a:lnTo>
                      <a:pt x="14" y="104"/>
                    </a:lnTo>
                    <a:lnTo>
                      <a:pt x="10" y="100"/>
                    </a:lnTo>
                    <a:lnTo>
                      <a:pt x="2" y="82"/>
                    </a:lnTo>
                    <a:lnTo>
                      <a:pt x="0" y="56"/>
                    </a:lnTo>
                    <a:lnTo>
                      <a:pt x="2" y="28"/>
                    </a:lnTo>
                    <a:lnTo>
                      <a:pt x="10" y="10"/>
                    </a:lnTo>
                    <a:lnTo>
                      <a:pt x="16" y="6"/>
                    </a:lnTo>
                    <a:lnTo>
                      <a:pt x="22" y="2"/>
                    </a:lnTo>
                    <a:lnTo>
                      <a:pt x="28" y="0"/>
                    </a:lnTo>
                    <a:lnTo>
                      <a:pt x="36" y="0"/>
                    </a:lnTo>
                    <a:close/>
                    <a:moveTo>
                      <a:pt x="36" y="18"/>
                    </a:moveTo>
                    <a:lnTo>
                      <a:pt x="32" y="20"/>
                    </a:lnTo>
                    <a:lnTo>
                      <a:pt x="28" y="20"/>
                    </a:lnTo>
                    <a:lnTo>
                      <a:pt x="24" y="24"/>
                    </a:lnTo>
                    <a:lnTo>
                      <a:pt x="22" y="30"/>
                    </a:lnTo>
                    <a:lnTo>
                      <a:pt x="22" y="36"/>
                    </a:lnTo>
                    <a:lnTo>
                      <a:pt x="20" y="44"/>
                    </a:lnTo>
                    <a:lnTo>
                      <a:pt x="20" y="56"/>
                    </a:lnTo>
                    <a:lnTo>
                      <a:pt x="20" y="66"/>
                    </a:lnTo>
                    <a:lnTo>
                      <a:pt x="22" y="74"/>
                    </a:lnTo>
                    <a:lnTo>
                      <a:pt x="22" y="80"/>
                    </a:lnTo>
                    <a:lnTo>
                      <a:pt x="24" y="86"/>
                    </a:lnTo>
                    <a:lnTo>
                      <a:pt x="28" y="90"/>
                    </a:lnTo>
                    <a:lnTo>
                      <a:pt x="32" y="92"/>
                    </a:lnTo>
                    <a:lnTo>
                      <a:pt x="36" y="92"/>
                    </a:lnTo>
                    <a:lnTo>
                      <a:pt x="40" y="92"/>
                    </a:lnTo>
                    <a:lnTo>
                      <a:pt x="44" y="90"/>
                    </a:lnTo>
                    <a:lnTo>
                      <a:pt x="46" y="86"/>
                    </a:lnTo>
                    <a:lnTo>
                      <a:pt x="48" y="82"/>
                    </a:lnTo>
                    <a:lnTo>
                      <a:pt x="50" y="76"/>
                    </a:lnTo>
                    <a:lnTo>
                      <a:pt x="50" y="66"/>
                    </a:lnTo>
                    <a:lnTo>
                      <a:pt x="50" y="56"/>
                    </a:lnTo>
                    <a:lnTo>
                      <a:pt x="50" y="44"/>
                    </a:lnTo>
                    <a:lnTo>
                      <a:pt x="50" y="36"/>
                    </a:lnTo>
                    <a:lnTo>
                      <a:pt x="48" y="30"/>
                    </a:lnTo>
                    <a:lnTo>
                      <a:pt x="46" y="24"/>
                    </a:lnTo>
                    <a:lnTo>
                      <a:pt x="44" y="20"/>
                    </a:lnTo>
                    <a:lnTo>
                      <a:pt x="40" y="20"/>
                    </a:lnTo>
                    <a:lnTo>
                      <a:pt x="36" y="18"/>
                    </a:lnTo>
                    <a:close/>
                  </a:path>
                </a:pathLst>
              </a:custGeom>
              <a:solidFill>
                <a:srgbClr val="000000"/>
              </a:solidFill>
              <a:ln w="0">
                <a:solidFill>
                  <a:srgbClr val="0000CC"/>
                </a:solidFill>
                <a:round/>
                <a:headEnd/>
                <a:tailEnd/>
              </a:ln>
            </p:spPr>
            <p:txBody>
              <a:bodyPr/>
              <a:lstStyle/>
              <a:p>
                <a:endParaRPr lang="ja-JP" altLang="en-US">
                  <a:solidFill>
                    <a:srgbClr val="2E2E48"/>
                  </a:solidFill>
                </a:endParaRPr>
              </a:p>
            </p:txBody>
          </p:sp>
          <p:sp>
            <p:nvSpPr>
              <p:cNvPr id="72" name="Freeform 55"/>
              <p:cNvSpPr>
                <a:spLocks noChangeAspect="1" noEditPoints="1"/>
              </p:cNvSpPr>
              <p:nvPr/>
            </p:nvSpPr>
            <p:spPr bwMode="auto">
              <a:xfrm>
                <a:off x="1158" y="1802"/>
                <a:ext cx="90" cy="140"/>
              </a:xfrm>
              <a:custGeom>
                <a:avLst/>
                <a:gdLst>
                  <a:gd name="T0" fmla="*/ 56 w 72"/>
                  <a:gd name="T1" fmla="*/ 0 h 112"/>
                  <a:gd name="T2" fmla="*/ 69 w 72"/>
                  <a:gd name="T3" fmla="*/ 0 h 112"/>
                  <a:gd name="T4" fmla="*/ 77 w 72"/>
                  <a:gd name="T5" fmla="*/ 4 h 112"/>
                  <a:gd name="T6" fmla="*/ 88 w 72"/>
                  <a:gd name="T7" fmla="*/ 10 h 112"/>
                  <a:gd name="T8" fmla="*/ 96 w 72"/>
                  <a:gd name="T9" fmla="*/ 16 h 112"/>
                  <a:gd name="T10" fmla="*/ 110 w 72"/>
                  <a:gd name="T11" fmla="*/ 44 h 112"/>
                  <a:gd name="T12" fmla="*/ 112 w 72"/>
                  <a:gd name="T13" fmla="*/ 88 h 112"/>
                  <a:gd name="T14" fmla="*/ 110 w 72"/>
                  <a:gd name="T15" fmla="*/ 129 h 112"/>
                  <a:gd name="T16" fmla="*/ 96 w 72"/>
                  <a:gd name="T17" fmla="*/ 156 h 112"/>
                  <a:gd name="T18" fmla="*/ 88 w 72"/>
                  <a:gd name="T19" fmla="*/ 166 h 112"/>
                  <a:gd name="T20" fmla="*/ 77 w 72"/>
                  <a:gd name="T21" fmla="*/ 169 h 112"/>
                  <a:gd name="T22" fmla="*/ 69 w 72"/>
                  <a:gd name="T23" fmla="*/ 173 h 112"/>
                  <a:gd name="T24" fmla="*/ 56 w 72"/>
                  <a:gd name="T25" fmla="*/ 175 h 112"/>
                  <a:gd name="T26" fmla="*/ 44 w 72"/>
                  <a:gd name="T27" fmla="*/ 173 h 112"/>
                  <a:gd name="T28" fmla="*/ 34 w 72"/>
                  <a:gd name="T29" fmla="*/ 169 h 112"/>
                  <a:gd name="T30" fmla="*/ 25 w 72"/>
                  <a:gd name="T31" fmla="*/ 163 h 112"/>
                  <a:gd name="T32" fmla="*/ 15 w 72"/>
                  <a:gd name="T33" fmla="*/ 156 h 112"/>
                  <a:gd name="T34" fmla="*/ 4 w 72"/>
                  <a:gd name="T35" fmla="*/ 129 h 112"/>
                  <a:gd name="T36" fmla="*/ 0 w 72"/>
                  <a:gd name="T37" fmla="*/ 88 h 112"/>
                  <a:gd name="T38" fmla="*/ 6 w 72"/>
                  <a:gd name="T39" fmla="*/ 44 h 112"/>
                  <a:gd name="T40" fmla="*/ 19 w 72"/>
                  <a:gd name="T41" fmla="*/ 16 h 112"/>
                  <a:gd name="T42" fmla="*/ 25 w 72"/>
                  <a:gd name="T43" fmla="*/ 10 h 112"/>
                  <a:gd name="T44" fmla="*/ 34 w 72"/>
                  <a:gd name="T45" fmla="*/ 4 h 112"/>
                  <a:gd name="T46" fmla="*/ 44 w 72"/>
                  <a:gd name="T47" fmla="*/ 0 h 112"/>
                  <a:gd name="T48" fmla="*/ 56 w 72"/>
                  <a:gd name="T49" fmla="*/ 0 h 112"/>
                  <a:gd name="T50" fmla="*/ 56 w 72"/>
                  <a:gd name="T51" fmla="*/ 29 h 112"/>
                  <a:gd name="T52" fmla="*/ 50 w 72"/>
                  <a:gd name="T53" fmla="*/ 31 h 112"/>
                  <a:gd name="T54" fmla="*/ 44 w 72"/>
                  <a:gd name="T55" fmla="*/ 31 h 112"/>
                  <a:gd name="T56" fmla="*/ 40 w 72"/>
                  <a:gd name="T57" fmla="*/ 37 h 112"/>
                  <a:gd name="T58" fmla="*/ 37 w 72"/>
                  <a:gd name="T59" fmla="*/ 46 h 112"/>
                  <a:gd name="T60" fmla="*/ 34 w 72"/>
                  <a:gd name="T61" fmla="*/ 56 h 112"/>
                  <a:gd name="T62" fmla="*/ 34 w 72"/>
                  <a:gd name="T63" fmla="*/ 69 h 112"/>
                  <a:gd name="T64" fmla="*/ 34 w 72"/>
                  <a:gd name="T65" fmla="*/ 88 h 112"/>
                  <a:gd name="T66" fmla="*/ 34 w 72"/>
                  <a:gd name="T67" fmla="*/ 104 h 112"/>
                  <a:gd name="T68" fmla="*/ 34 w 72"/>
                  <a:gd name="T69" fmla="*/ 116 h 112"/>
                  <a:gd name="T70" fmla="*/ 37 w 72"/>
                  <a:gd name="T71" fmla="*/ 125 h 112"/>
                  <a:gd name="T72" fmla="*/ 40 w 72"/>
                  <a:gd name="T73" fmla="*/ 135 h 112"/>
                  <a:gd name="T74" fmla="*/ 44 w 72"/>
                  <a:gd name="T75" fmla="*/ 141 h 112"/>
                  <a:gd name="T76" fmla="*/ 50 w 72"/>
                  <a:gd name="T77" fmla="*/ 144 h 112"/>
                  <a:gd name="T78" fmla="*/ 56 w 72"/>
                  <a:gd name="T79" fmla="*/ 144 h 112"/>
                  <a:gd name="T80" fmla="*/ 62 w 72"/>
                  <a:gd name="T81" fmla="*/ 144 h 112"/>
                  <a:gd name="T82" fmla="*/ 69 w 72"/>
                  <a:gd name="T83" fmla="*/ 141 h 112"/>
                  <a:gd name="T84" fmla="*/ 75 w 72"/>
                  <a:gd name="T85" fmla="*/ 135 h 112"/>
                  <a:gd name="T86" fmla="*/ 77 w 72"/>
                  <a:gd name="T87" fmla="*/ 129 h 112"/>
                  <a:gd name="T88" fmla="*/ 77 w 72"/>
                  <a:gd name="T89" fmla="*/ 119 h 112"/>
                  <a:gd name="T90" fmla="*/ 81 w 72"/>
                  <a:gd name="T91" fmla="*/ 104 h 112"/>
                  <a:gd name="T92" fmla="*/ 81 w 72"/>
                  <a:gd name="T93" fmla="*/ 88 h 112"/>
                  <a:gd name="T94" fmla="*/ 81 w 72"/>
                  <a:gd name="T95" fmla="*/ 69 h 112"/>
                  <a:gd name="T96" fmla="*/ 77 w 72"/>
                  <a:gd name="T97" fmla="*/ 56 h 112"/>
                  <a:gd name="T98" fmla="*/ 77 w 72"/>
                  <a:gd name="T99" fmla="*/ 46 h 112"/>
                  <a:gd name="T100" fmla="*/ 75 w 72"/>
                  <a:gd name="T101" fmla="*/ 37 h 112"/>
                  <a:gd name="T102" fmla="*/ 69 w 72"/>
                  <a:gd name="T103" fmla="*/ 31 h 112"/>
                  <a:gd name="T104" fmla="*/ 62 w 72"/>
                  <a:gd name="T105" fmla="*/ 31 h 112"/>
                  <a:gd name="T106" fmla="*/ 56 w 72"/>
                  <a:gd name="T107" fmla="*/ 29 h 11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72"/>
                  <a:gd name="T163" fmla="*/ 0 h 112"/>
                  <a:gd name="T164" fmla="*/ 72 w 72"/>
                  <a:gd name="T165" fmla="*/ 112 h 11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72" h="112">
                    <a:moveTo>
                      <a:pt x="36" y="0"/>
                    </a:moveTo>
                    <a:lnTo>
                      <a:pt x="44" y="0"/>
                    </a:lnTo>
                    <a:lnTo>
                      <a:pt x="50" y="2"/>
                    </a:lnTo>
                    <a:lnTo>
                      <a:pt x="56" y="6"/>
                    </a:lnTo>
                    <a:lnTo>
                      <a:pt x="62" y="10"/>
                    </a:lnTo>
                    <a:lnTo>
                      <a:pt x="70" y="28"/>
                    </a:lnTo>
                    <a:lnTo>
                      <a:pt x="72" y="56"/>
                    </a:lnTo>
                    <a:lnTo>
                      <a:pt x="70" y="82"/>
                    </a:lnTo>
                    <a:lnTo>
                      <a:pt x="62" y="100"/>
                    </a:lnTo>
                    <a:lnTo>
                      <a:pt x="56" y="106"/>
                    </a:lnTo>
                    <a:lnTo>
                      <a:pt x="50" y="108"/>
                    </a:lnTo>
                    <a:lnTo>
                      <a:pt x="44" y="110"/>
                    </a:lnTo>
                    <a:lnTo>
                      <a:pt x="36" y="112"/>
                    </a:lnTo>
                    <a:lnTo>
                      <a:pt x="28" y="110"/>
                    </a:lnTo>
                    <a:lnTo>
                      <a:pt x="22" y="108"/>
                    </a:lnTo>
                    <a:lnTo>
                      <a:pt x="16" y="104"/>
                    </a:lnTo>
                    <a:lnTo>
                      <a:pt x="10" y="100"/>
                    </a:lnTo>
                    <a:lnTo>
                      <a:pt x="2" y="82"/>
                    </a:lnTo>
                    <a:lnTo>
                      <a:pt x="0" y="56"/>
                    </a:lnTo>
                    <a:lnTo>
                      <a:pt x="4" y="28"/>
                    </a:lnTo>
                    <a:lnTo>
                      <a:pt x="12" y="10"/>
                    </a:lnTo>
                    <a:lnTo>
                      <a:pt x="16" y="6"/>
                    </a:lnTo>
                    <a:lnTo>
                      <a:pt x="22" y="2"/>
                    </a:lnTo>
                    <a:lnTo>
                      <a:pt x="28" y="0"/>
                    </a:lnTo>
                    <a:lnTo>
                      <a:pt x="36" y="0"/>
                    </a:lnTo>
                    <a:close/>
                    <a:moveTo>
                      <a:pt x="36" y="18"/>
                    </a:moveTo>
                    <a:lnTo>
                      <a:pt x="32" y="20"/>
                    </a:lnTo>
                    <a:lnTo>
                      <a:pt x="28" y="20"/>
                    </a:lnTo>
                    <a:lnTo>
                      <a:pt x="26" y="24"/>
                    </a:lnTo>
                    <a:lnTo>
                      <a:pt x="24" y="30"/>
                    </a:lnTo>
                    <a:lnTo>
                      <a:pt x="22" y="36"/>
                    </a:lnTo>
                    <a:lnTo>
                      <a:pt x="22" y="44"/>
                    </a:lnTo>
                    <a:lnTo>
                      <a:pt x="22" y="56"/>
                    </a:lnTo>
                    <a:lnTo>
                      <a:pt x="22" y="66"/>
                    </a:lnTo>
                    <a:lnTo>
                      <a:pt x="22" y="74"/>
                    </a:lnTo>
                    <a:lnTo>
                      <a:pt x="24" y="80"/>
                    </a:lnTo>
                    <a:lnTo>
                      <a:pt x="26" y="86"/>
                    </a:lnTo>
                    <a:lnTo>
                      <a:pt x="28" y="90"/>
                    </a:lnTo>
                    <a:lnTo>
                      <a:pt x="32" y="92"/>
                    </a:lnTo>
                    <a:lnTo>
                      <a:pt x="36" y="92"/>
                    </a:lnTo>
                    <a:lnTo>
                      <a:pt x="40" y="92"/>
                    </a:lnTo>
                    <a:lnTo>
                      <a:pt x="44" y="90"/>
                    </a:lnTo>
                    <a:lnTo>
                      <a:pt x="48" y="86"/>
                    </a:lnTo>
                    <a:lnTo>
                      <a:pt x="50" y="82"/>
                    </a:lnTo>
                    <a:lnTo>
                      <a:pt x="50" y="76"/>
                    </a:lnTo>
                    <a:lnTo>
                      <a:pt x="52" y="66"/>
                    </a:lnTo>
                    <a:lnTo>
                      <a:pt x="52" y="56"/>
                    </a:lnTo>
                    <a:lnTo>
                      <a:pt x="52" y="44"/>
                    </a:lnTo>
                    <a:lnTo>
                      <a:pt x="50" y="36"/>
                    </a:lnTo>
                    <a:lnTo>
                      <a:pt x="50" y="30"/>
                    </a:lnTo>
                    <a:lnTo>
                      <a:pt x="48" y="24"/>
                    </a:lnTo>
                    <a:lnTo>
                      <a:pt x="44" y="20"/>
                    </a:lnTo>
                    <a:lnTo>
                      <a:pt x="40" y="20"/>
                    </a:lnTo>
                    <a:lnTo>
                      <a:pt x="36" y="18"/>
                    </a:lnTo>
                    <a:close/>
                  </a:path>
                </a:pathLst>
              </a:custGeom>
              <a:solidFill>
                <a:srgbClr val="000000"/>
              </a:solidFill>
              <a:ln w="0">
                <a:solidFill>
                  <a:srgbClr val="0000CC"/>
                </a:solidFill>
                <a:round/>
                <a:headEnd/>
                <a:tailEnd/>
              </a:ln>
            </p:spPr>
            <p:txBody>
              <a:bodyPr/>
              <a:lstStyle/>
              <a:p>
                <a:endParaRPr lang="ja-JP" altLang="en-US">
                  <a:solidFill>
                    <a:srgbClr val="2E2E48"/>
                  </a:solidFill>
                </a:endParaRPr>
              </a:p>
            </p:txBody>
          </p:sp>
          <p:sp>
            <p:nvSpPr>
              <p:cNvPr id="73" name="Freeform 56"/>
              <p:cNvSpPr>
                <a:spLocks noChangeAspect="1" noEditPoints="1"/>
              </p:cNvSpPr>
              <p:nvPr/>
            </p:nvSpPr>
            <p:spPr bwMode="auto">
              <a:xfrm>
                <a:off x="1268" y="1802"/>
                <a:ext cx="90" cy="140"/>
              </a:xfrm>
              <a:custGeom>
                <a:avLst/>
                <a:gdLst>
                  <a:gd name="T0" fmla="*/ 56 w 72"/>
                  <a:gd name="T1" fmla="*/ 0 h 112"/>
                  <a:gd name="T2" fmla="*/ 69 w 72"/>
                  <a:gd name="T3" fmla="*/ 0 h 112"/>
                  <a:gd name="T4" fmla="*/ 77 w 72"/>
                  <a:gd name="T5" fmla="*/ 4 h 112"/>
                  <a:gd name="T6" fmla="*/ 88 w 72"/>
                  <a:gd name="T7" fmla="*/ 10 h 112"/>
                  <a:gd name="T8" fmla="*/ 94 w 72"/>
                  <a:gd name="T9" fmla="*/ 16 h 112"/>
                  <a:gd name="T10" fmla="*/ 106 w 72"/>
                  <a:gd name="T11" fmla="*/ 44 h 112"/>
                  <a:gd name="T12" fmla="*/ 112 w 72"/>
                  <a:gd name="T13" fmla="*/ 88 h 112"/>
                  <a:gd name="T14" fmla="*/ 106 w 72"/>
                  <a:gd name="T15" fmla="*/ 129 h 112"/>
                  <a:gd name="T16" fmla="*/ 94 w 72"/>
                  <a:gd name="T17" fmla="*/ 156 h 112"/>
                  <a:gd name="T18" fmla="*/ 88 w 72"/>
                  <a:gd name="T19" fmla="*/ 166 h 112"/>
                  <a:gd name="T20" fmla="*/ 77 w 72"/>
                  <a:gd name="T21" fmla="*/ 169 h 112"/>
                  <a:gd name="T22" fmla="*/ 69 w 72"/>
                  <a:gd name="T23" fmla="*/ 173 h 112"/>
                  <a:gd name="T24" fmla="*/ 56 w 72"/>
                  <a:gd name="T25" fmla="*/ 175 h 112"/>
                  <a:gd name="T26" fmla="*/ 44 w 72"/>
                  <a:gd name="T27" fmla="*/ 173 h 112"/>
                  <a:gd name="T28" fmla="*/ 31 w 72"/>
                  <a:gd name="T29" fmla="*/ 169 h 112"/>
                  <a:gd name="T30" fmla="*/ 21 w 72"/>
                  <a:gd name="T31" fmla="*/ 163 h 112"/>
                  <a:gd name="T32" fmla="*/ 15 w 72"/>
                  <a:gd name="T33" fmla="*/ 156 h 112"/>
                  <a:gd name="T34" fmla="*/ 4 w 72"/>
                  <a:gd name="T35" fmla="*/ 129 h 112"/>
                  <a:gd name="T36" fmla="*/ 0 w 72"/>
                  <a:gd name="T37" fmla="*/ 88 h 112"/>
                  <a:gd name="T38" fmla="*/ 4 w 72"/>
                  <a:gd name="T39" fmla="*/ 44 h 112"/>
                  <a:gd name="T40" fmla="*/ 15 w 72"/>
                  <a:gd name="T41" fmla="*/ 16 h 112"/>
                  <a:gd name="T42" fmla="*/ 25 w 72"/>
                  <a:gd name="T43" fmla="*/ 10 h 112"/>
                  <a:gd name="T44" fmla="*/ 34 w 72"/>
                  <a:gd name="T45" fmla="*/ 4 h 112"/>
                  <a:gd name="T46" fmla="*/ 44 w 72"/>
                  <a:gd name="T47" fmla="*/ 0 h 112"/>
                  <a:gd name="T48" fmla="*/ 56 w 72"/>
                  <a:gd name="T49" fmla="*/ 0 h 112"/>
                  <a:gd name="T50" fmla="*/ 56 w 72"/>
                  <a:gd name="T51" fmla="*/ 29 h 112"/>
                  <a:gd name="T52" fmla="*/ 50 w 72"/>
                  <a:gd name="T53" fmla="*/ 31 h 112"/>
                  <a:gd name="T54" fmla="*/ 44 w 72"/>
                  <a:gd name="T55" fmla="*/ 31 h 112"/>
                  <a:gd name="T56" fmla="*/ 37 w 72"/>
                  <a:gd name="T57" fmla="*/ 37 h 112"/>
                  <a:gd name="T58" fmla="*/ 34 w 72"/>
                  <a:gd name="T59" fmla="*/ 46 h 112"/>
                  <a:gd name="T60" fmla="*/ 34 w 72"/>
                  <a:gd name="T61" fmla="*/ 56 h 112"/>
                  <a:gd name="T62" fmla="*/ 31 w 72"/>
                  <a:gd name="T63" fmla="*/ 69 h 112"/>
                  <a:gd name="T64" fmla="*/ 31 w 72"/>
                  <a:gd name="T65" fmla="*/ 88 h 112"/>
                  <a:gd name="T66" fmla="*/ 31 w 72"/>
                  <a:gd name="T67" fmla="*/ 104 h 112"/>
                  <a:gd name="T68" fmla="*/ 34 w 72"/>
                  <a:gd name="T69" fmla="*/ 116 h 112"/>
                  <a:gd name="T70" fmla="*/ 34 w 72"/>
                  <a:gd name="T71" fmla="*/ 125 h 112"/>
                  <a:gd name="T72" fmla="*/ 37 w 72"/>
                  <a:gd name="T73" fmla="*/ 135 h 112"/>
                  <a:gd name="T74" fmla="*/ 44 w 72"/>
                  <a:gd name="T75" fmla="*/ 141 h 112"/>
                  <a:gd name="T76" fmla="*/ 50 w 72"/>
                  <a:gd name="T77" fmla="*/ 144 h 112"/>
                  <a:gd name="T78" fmla="*/ 56 w 72"/>
                  <a:gd name="T79" fmla="*/ 144 h 112"/>
                  <a:gd name="T80" fmla="*/ 62 w 72"/>
                  <a:gd name="T81" fmla="*/ 144 h 112"/>
                  <a:gd name="T82" fmla="*/ 69 w 72"/>
                  <a:gd name="T83" fmla="*/ 141 h 112"/>
                  <a:gd name="T84" fmla="*/ 71 w 72"/>
                  <a:gd name="T85" fmla="*/ 135 h 112"/>
                  <a:gd name="T86" fmla="*/ 75 w 72"/>
                  <a:gd name="T87" fmla="*/ 129 h 112"/>
                  <a:gd name="T88" fmla="*/ 77 w 72"/>
                  <a:gd name="T89" fmla="*/ 119 h 112"/>
                  <a:gd name="T90" fmla="*/ 77 w 72"/>
                  <a:gd name="T91" fmla="*/ 104 h 112"/>
                  <a:gd name="T92" fmla="*/ 77 w 72"/>
                  <a:gd name="T93" fmla="*/ 88 h 112"/>
                  <a:gd name="T94" fmla="*/ 77 w 72"/>
                  <a:gd name="T95" fmla="*/ 69 h 112"/>
                  <a:gd name="T96" fmla="*/ 77 w 72"/>
                  <a:gd name="T97" fmla="*/ 56 h 112"/>
                  <a:gd name="T98" fmla="*/ 75 w 72"/>
                  <a:gd name="T99" fmla="*/ 46 h 112"/>
                  <a:gd name="T100" fmla="*/ 71 w 72"/>
                  <a:gd name="T101" fmla="*/ 37 h 112"/>
                  <a:gd name="T102" fmla="*/ 69 w 72"/>
                  <a:gd name="T103" fmla="*/ 31 h 112"/>
                  <a:gd name="T104" fmla="*/ 62 w 72"/>
                  <a:gd name="T105" fmla="*/ 31 h 112"/>
                  <a:gd name="T106" fmla="*/ 56 w 72"/>
                  <a:gd name="T107" fmla="*/ 29 h 11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72"/>
                  <a:gd name="T163" fmla="*/ 0 h 112"/>
                  <a:gd name="T164" fmla="*/ 72 w 72"/>
                  <a:gd name="T165" fmla="*/ 112 h 11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72" h="112">
                    <a:moveTo>
                      <a:pt x="36" y="0"/>
                    </a:moveTo>
                    <a:lnTo>
                      <a:pt x="44" y="0"/>
                    </a:lnTo>
                    <a:lnTo>
                      <a:pt x="50" y="2"/>
                    </a:lnTo>
                    <a:lnTo>
                      <a:pt x="56" y="6"/>
                    </a:lnTo>
                    <a:lnTo>
                      <a:pt x="60" y="10"/>
                    </a:lnTo>
                    <a:lnTo>
                      <a:pt x="68" y="28"/>
                    </a:lnTo>
                    <a:lnTo>
                      <a:pt x="72" y="56"/>
                    </a:lnTo>
                    <a:lnTo>
                      <a:pt x="68" y="82"/>
                    </a:lnTo>
                    <a:lnTo>
                      <a:pt x="60" y="100"/>
                    </a:lnTo>
                    <a:lnTo>
                      <a:pt x="56" y="106"/>
                    </a:lnTo>
                    <a:lnTo>
                      <a:pt x="50" y="108"/>
                    </a:lnTo>
                    <a:lnTo>
                      <a:pt x="44" y="110"/>
                    </a:lnTo>
                    <a:lnTo>
                      <a:pt x="36" y="112"/>
                    </a:lnTo>
                    <a:lnTo>
                      <a:pt x="28" y="110"/>
                    </a:lnTo>
                    <a:lnTo>
                      <a:pt x="20" y="108"/>
                    </a:lnTo>
                    <a:lnTo>
                      <a:pt x="14" y="104"/>
                    </a:lnTo>
                    <a:lnTo>
                      <a:pt x="10" y="100"/>
                    </a:lnTo>
                    <a:lnTo>
                      <a:pt x="2" y="82"/>
                    </a:lnTo>
                    <a:lnTo>
                      <a:pt x="0" y="56"/>
                    </a:lnTo>
                    <a:lnTo>
                      <a:pt x="2" y="28"/>
                    </a:lnTo>
                    <a:lnTo>
                      <a:pt x="10" y="10"/>
                    </a:lnTo>
                    <a:lnTo>
                      <a:pt x="16" y="6"/>
                    </a:lnTo>
                    <a:lnTo>
                      <a:pt x="22" y="2"/>
                    </a:lnTo>
                    <a:lnTo>
                      <a:pt x="28" y="0"/>
                    </a:lnTo>
                    <a:lnTo>
                      <a:pt x="36" y="0"/>
                    </a:lnTo>
                    <a:close/>
                    <a:moveTo>
                      <a:pt x="36" y="18"/>
                    </a:moveTo>
                    <a:lnTo>
                      <a:pt x="32" y="20"/>
                    </a:lnTo>
                    <a:lnTo>
                      <a:pt x="28" y="20"/>
                    </a:lnTo>
                    <a:lnTo>
                      <a:pt x="24" y="24"/>
                    </a:lnTo>
                    <a:lnTo>
                      <a:pt x="22" y="30"/>
                    </a:lnTo>
                    <a:lnTo>
                      <a:pt x="22" y="36"/>
                    </a:lnTo>
                    <a:lnTo>
                      <a:pt x="20" y="44"/>
                    </a:lnTo>
                    <a:lnTo>
                      <a:pt x="20" y="56"/>
                    </a:lnTo>
                    <a:lnTo>
                      <a:pt x="20" y="66"/>
                    </a:lnTo>
                    <a:lnTo>
                      <a:pt x="22" y="74"/>
                    </a:lnTo>
                    <a:lnTo>
                      <a:pt x="22" y="80"/>
                    </a:lnTo>
                    <a:lnTo>
                      <a:pt x="24" y="86"/>
                    </a:lnTo>
                    <a:lnTo>
                      <a:pt x="28" y="90"/>
                    </a:lnTo>
                    <a:lnTo>
                      <a:pt x="32" y="92"/>
                    </a:lnTo>
                    <a:lnTo>
                      <a:pt x="36" y="92"/>
                    </a:lnTo>
                    <a:lnTo>
                      <a:pt x="40" y="92"/>
                    </a:lnTo>
                    <a:lnTo>
                      <a:pt x="44" y="90"/>
                    </a:lnTo>
                    <a:lnTo>
                      <a:pt x="46" y="86"/>
                    </a:lnTo>
                    <a:lnTo>
                      <a:pt x="48" y="82"/>
                    </a:lnTo>
                    <a:lnTo>
                      <a:pt x="50" y="76"/>
                    </a:lnTo>
                    <a:lnTo>
                      <a:pt x="50" y="66"/>
                    </a:lnTo>
                    <a:lnTo>
                      <a:pt x="50" y="56"/>
                    </a:lnTo>
                    <a:lnTo>
                      <a:pt x="50" y="44"/>
                    </a:lnTo>
                    <a:lnTo>
                      <a:pt x="50" y="36"/>
                    </a:lnTo>
                    <a:lnTo>
                      <a:pt x="48" y="30"/>
                    </a:lnTo>
                    <a:lnTo>
                      <a:pt x="46" y="24"/>
                    </a:lnTo>
                    <a:lnTo>
                      <a:pt x="44" y="20"/>
                    </a:lnTo>
                    <a:lnTo>
                      <a:pt x="40" y="20"/>
                    </a:lnTo>
                    <a:lnTo>
                      <a:pt x="36" y="18"/>
                    </a:lnTo>
                    <a:close/>
                  </a:path>
                </a:pathLst>
              </a:custGeom>
              <a:solidFill>
                <a:srgbClr val="000000"/>
              </a:solidFill>
              <a:ln w="0">
                <a:solidFill>
                  <a:srgbClr val="0000CC"/>
                </a:solidFill>
                <a:round/>
                <a:headEnd/>
                <a:tailEnd/>
              </a:ln>
            </p:spPr>
            <p:txBody>
              <a:bodyPr/>
              <a:lstStyle/>
              <a:p>
                <a:endParaRPr lang="ja-JP" altLang="en-US">
                  <a:solidFill>
                    <a:srgbClr val="2E2E48"/>
                  </a:solidFill>
                </a:endParaRPr>
              </a:p>
            </p:txBody>
          </p:sp>
          <p:sp>
            <p:nvSpPr>
              <p:cNvPr id="74" name="Freeform 57"/>
              <p:cNvSpPr>
                <a:spLocks noChangeAspect="1"/>
              </p:cNvSpPr>
              <p:nvPr/>
            </p:nvSpPr>
            <p:spPr bwMode="auto">
              <a:xfrm>
                <a:off x="932" y="1316"/>
                <a:ext cx="90" cy="138"/>
              </a:xfrm>
              <a:custGeom>
                <a:avLst/>
                <a:gdLst>
                  <a:gd name="T0" fmla="*/ 112 w 72"/>
                  <a:gd name="T1" fmla="*/ 142 h 110"/>
                  <a:gd name="T2" fmla="*/ 112 w 72"/>
                  <a:gd name="T3" fmla="*/ 173 h 110"/>
                  <a:gd name="T4" fmla="*/ 0 w 72"/>
                  <a:gd name="T5" fmla="*/ 173 h 110"/>
                  <a:gd name="T6" fmla="*/ 4 w 72"/>
                  <a:gd name="T7" fmla="*/ 157 h 110"/>
                  <a:gd name="T8" fmla="*/ 12 w 72"/>
                  <a:gd name="T9" fmla="*/ 142 h 110"/>
                  <a:gd name="T10" fmla="*/ 19 w 72"/>
                  <a:gd name="T11" fmla="*/ 129 h 110"/>
                  <a:gd name="T12" fmla="*/ 31 w 72"/>
                  <a:gd name="T13" fmla="*/ 117 h 110"/>
                  <a:gd name="T14" fmla="*/ 46 w 72"/>
                  <a:gd name="T15" fmla="*/ 100 h 110"/>
                  <a:gd name="T16" fmla="*/ 56 w 72"/>
                  <a:gd name="T17" fmla="*/ 92 h 110"/>
                  <a:gd name="T18" fmla="*/ 65 w 72"/>
                  <a:gd name="T19" fmla="*/ 82 h 110"/>
                  <a:gd name="T20" fmla="*/ 71 w 72"/>
                  <a:gd name="T21" fmla="*/ 75 h 110"/>
                  <a:gd name="T22" fmla="*/ 75 w 72"/>
                  <a:gd name="T23" fmla="*/ 73 h 110"/>
                  <a:gd name="T24" fmla="*/ 77 w 72"/>
                  <a:gd name="T25" fmla="*/ 63 h 110"/>
                  <a:gd name="T26" fmla="*/ 81 w 72"/>
                  <a:gd name="T27" fmla="*/ 50 h 110"/>
                  <a:gd name="T28" fmla="*/ 77 w 72"/>
                  <a:gd name="T29" fmla="*/ 41 h 110"/>
                  <a:gd name="T30" fmla="*/ 75 w 72"/>
                  <a:gd name="T31" fmla="*/ 35 h 110"/>
                  <a:gd name="T32" fmla="*/ 69 w 72"/>
                  <a:gd name="T33" fmla="*/ 31 h 110"/>
                  <a:gd name="T34" fmla="*/ 59 w 72"/>
                  <a:gd name="T35" fmla="*/ 29 h 110"/>
                  <a:gd name="T36" fmla="*/ 50 w 72"/>
                  <a:gd name="T37" fmla="*/ 31 h 110"/>
                  <a:gd name="T38" fmla="*/ 44 w 72"/>
                  <a:gd name="T39" fmla="*/ 35 h 110"/>
                  <a:gd name="T40" fmla="*/ 40 w 72"/>
                  <a:gd name="T41" fmla="*/ 41 h 110"/>
                  <a:gd name="T42" fmla="*/ 37 w 72"/>
                  <a:gd name="T43" fmla="*/ 48 h 110"/>
                  <a:gd name="T44" fmla="*/ 34 w 72"/>
                  <a:gd name="T45" fmla="*/ 54 h 110"/>
                  <a:gd name="T46" fmla="*/ 4 w 72"/>
                  <a:gd name="T47" fmla="*/ 50 h 110"/>
                  <a:gd name="T48" fmla="*/ 6 w 72"/>
                  <a:gd name="T49" fmla="*/ 35 h 110"/>
                  <a:gd name="T50" fmla="*/ 12 w 72"/>
                  <a:gd name="T51" fmla="*/ 23 h 110"/>
                  <a:gd name="T52" fmla="*/ 21 w 72"/>
                  <a:gd name="T53" fmla="*/ 13 h 110"/>
                  <a:gd name="T54" fmla="*/ 31 w 72"/>
                  <a:gd name="T55" fmla="*/ 4 h 110"/>
                  <a:gd name="T56" fmla="*/ 44 w 72"/>
                  <a:gd name="T57" fmla="*/ 0 h 110"/>
                  <a:gd name="T58" fmla="*/ 59 w 72"/>
                  <a:gd name="T59" fmla="*/ 0 h 110"/>
                  <a:gd name="T60" fmla="*/ 75 w 72"/>
                  <a:gd name="T61" fmla="*/ 0 h 110"/>
                  <a:gd name="T62" fmla="*/ 88 w 72"/>
                  <a:gd name="T63" fmla="*/ 6 h 110"/>
                  <a:gd name="T64" fmla="*/ 100 w 72"/>
                  <a:gd name="T65" fmla="*/ 13 h 110"/>
                  <a:gd name="T66" fmla="*/ 106 w 72"/>
                  <a:gd name="T67" fmla="*/ 23 h 110"/>
                  <a:gd name="T68" fmla="*/ 112 w 72"/>
                  <a:gd name="T69" fmla="*/ 35 h 110"/>
                  <a:gd name="T70" fmla="*/ 112 w 72"/>
                  <a:gd name="T71" fmla="*/ 48 h 110"/>
                  <a:gd name="T72" fmla="*/ 112 w 72"/>
                  <a:gd name="T73" fmla="*/ 56 h 110"/>
                  <a:gd name="T74" fmla="*/ 110 w 72"/>
                  <a:gd name="T75" fmla="*/ 69 h 110"/>
                  <a:gd name="T76" fmla="*/ 104 w 72"/>
                  <a:gd name="T77" fmla="*/ 79 h 110"/>
                  <a:gd name="T78" fmla="*/ 96 w 72"/>
                  <a:gd name="T79" fmla="*/ 92 h 110"/>
                  <a:gd name="T80" fmla="*/ 90 w 72"/>
                  <a:gd name="T81" fmla="*/ 98 h 110"/>
                  <a:gd name="T82" fmla="*/ 84 w 72"/>
                  <a:gd name="T83" fmla="*/ 104 h 110"/>
                  <a:gd name="T84" fmla="*/ 75 w 72"/>
                  <a:gd name="T85" fmla="*/ 113 h 110"/>
                  <a:gd name="T86" fmla="*/ 65 w 72"/>
                  <a:gd name="T87" fmla="*/ 119 h 110"/>
                  <a:gd name="T88" fmla="*/ 59 w 72"/>
                  <a:gd name="T89" fmla="*/ 125 h 110"/>
                  <a:gd name="T90" fmla="*/ 56 w 72"/>
                  <a:gd name="T91" fmla="*/ 132 h 110"/>
                  <a:gd name="T92" fmla="*/ 54 w 72"/>
                  <a:gd name="T93" fmla="*/ 135 h 110"/>
                  <a:gd name="T94" fmla="*/ 50 w 72"/>
                  <a:gd name="T95" fmla="*/ 142 h 110"/>
                  <a:gd name="T96" fmla="*/ 112 w 72"/>
                  <a:gd name="T97" fmla="*/ 142 h 11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2"/>
                  <a:gd name="T148" fmla="*/ 0 h 110"/>
                  <a:gd name="T149" fmla="*/ 72 w 72"/>
                  <a:gd name="T150" fmla="*/ 110 h 11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2" h="110">
                    <a:moveTo>
                      <a:pt x="72" y="90"/>
                    </a:moveTo>
                    <a:lnTo>
                      <a:pt x="72" y="110"/>
                    </a:lnTo>
                    <a:lnTo>
                      <a:pt x="0" y="110"/>
                    </a:lnTo>
                    <a:lnTo>
                      <a:pt x="2" y="100"/>
                    </a:lnTo>
                    <a:lnTo>
                      <a:pt x="8" y="90"/>
                    </a:lnTo>
                    <a:lnTo>
                      <a:pt x="12" y="82"/>
                    </a:lnTo>
                    <a:lnTo>
                      <a:pt x="20" y="74"/>
                    </a:lnTo>
                    <a:lnTo>
                      <a:pt x="30" y="64"/>
                    </a:lnTo>
                    <a:lnTo>
                      <a:pt x="36" y="58"/>
                    </a:lnTo>
                    <a:lnTo>
                      <a:pt x="42" y="52"/>
                    </a:lnTo>
                    <a:lnTo>
                      <a:pt x="46" y="48"/>
                    </a:lnTo>
                    <a:lnTo>
                      <a:pt x="48" y="46"/>
                    </a:lnTo>
                    <a:lnTo>
                      <a:pt x="50" y="40"/>
                    </a:lnTo>
                    <a:lnTo>
                      <a:pt x="52" y="32"/>
                    </a:lnTo>
                    <a:lnTo>
                      <a:pt x="50" y="26"/>
                    </a:lnTo>
                    <a:lnTo>
                      <a:pt x="48" y="22"/>
                    </a:lnTo>
                    <a:lnTo>
                      <a:pt x="44" y="20"/>
                    </a:lnTo>
                    <a:lnTo>
                      <a:pt x="38" y="18"/>
                    </a:lnTo>
                    <a:lnTo>
                      <a:pt x="32" y="20"/>
                    </a:lnTo>
                    <a:lnTo>
                      <a:pt x="28" y="22"/>
                    </a:lnTo>
                    <a:lnTo>
                      <a:pt x="26" y="26"/>
                    </a:lnTo>
                    <a:lnTo>
                      <a:pt x="24" y="30"/>
                    </a:lnTo>
                    <a:lnTo>
                      <a:pt x="22" y="34"/>
                    </a:lnTo>
                    <a:lnTo>
                      <a:pt x="2" y="32"/>
                    </a:lnTo>
                    <a:lnTo>
                      <a:pt x="4" y="22"/>
                    </a:lnTo>
                    <a:lnTo>
                      <a:pt x="8" y="14"/>
                    </a:lnTo>
                    <a:lnTo>
                      <a:pt x="14" y="8"/>
                    </a:lnTo>
                    <a:lnTo>
                      <a:pt x="20" y="2"/>
                    </a:lnTo>
                    <a:lnTo>
                      <a:pt x="28" y="0"/>
                    </a:lnTo>
                    <a:lnTo>
                      <a:pt x="38" y="0"/>
                    </a:lnTo>
                    <a:lnTo>
                      <a:pt x="48" y="0"/>
                    </a:lnTo>
                    <a:lnTo>
                      <a:pt x="56" y="4"/>
                    </a:lnTo>
                    <a:lnTo>
                      <a:pt x="64" y="8"/>
                    </a:lnTo>
                    <a:lnTo>
                      <a:pt x="68" y="14"/>
                    </a:lnTo>
                    <a:lnTo>
                      <a:pt x="72" y="22"/>
                    </a:lnTo>
                    <a:lnTo>
                      <a:pt x="72" y="30"/>
                    </a:lnTo>
                    <a:lnTo>
                      <a:pt x="72" y="36"/>
                    </a:lnTo>
                    <a:lnTo>
                      <a:pt x="70" y="44"/>
                    </a:lnTo>
                    <a:lnTo>
                      <a:pt x="66" y="50"/>
                    </a:lnTo>
                    <a:lnTo>
                      <a:pt x="62" y="58"/>
                    </a:lnTo>
                    <a:lnTo>
                      <a:pt x="58" y="62"/>
                    </a:lnTo>
                    <a:lnTo>
                      <a:pt x="54" y="66"/>
                    </a:lnTo>
                    <a:lnTo>
                      <a:pt x="48" y="72"/>
                    </a:lnTo>
                    <a:lnTo>
                      <a:pt x="42" y="76"/>
                    </a:lnTo>
                    <a:lnTo>
                      <a:pt x="38" y="80"/>
                    </a:lnTo>
                    <a:lnTo>
                      <a:pt x="36" y="84"/>
                    </a:lnTo>
                    <a:lnTo>
                      <a:pt x="34" y="86"/>
                    </a:lnTo>
                    <a:lnTo>
                      <a:pt x="32" y="90"/>
                    </a:lnTo>
                    <a:lnTo>
                      <a:pt x="72" y="90"/>
                    </a:lnTo>
                    <a:close/>
                  </a:path>
                </a:pathLst>
              </a:custGeom>
              <a:solidFill>
                <a:srgbClr val="000000"/>
              </a:solidFill>
              <a:ln w="0">
                <a:solidFill>
                  <a:srgbClr val="0000CC"/>
                </a:solidFill>
                <a:round/>
                <a:headEnd/>
                <a:tailEnd/>
              </a:ln>
            </p:spPr>
            <p:txBody>
              <a:bodyPr/>
              <a:lstStyle/>
              <a:p>
                <a:endParaRPr lang="ja-JP" altLang="en-US">
                  <a:solidFill>
                    <a:srgbClr val="2E2E48"/>
                  </a:solidFill>
                </a:endParaRPr>
              </a:p>
            </p:txBody>
          </p:sp>
          <p:sp>
            <p:nvSpPr>
              <p:cNvPr id="75" name="Freeform 58"/>
              <p:cNvSpPr>
                <a:spLocks noChangeAspect="1"/>
              </p:cNvSpPr>
              <p:nvPr/>
            </p:nvSpPr>
            <p:spPr bwMode="auto">
              <a:xfrm>
                <a:off x="1039" y="1316"/>
                <a:ext cx="93" cy="140"/>
              </a:xfrm>
              <a:custGeom>
                <a:avLst/>
                <a:gdLst>
                  <a:gd name="T0" fmla="*/ 0 w 74"/>
                  <a:gd name="T1" fmla="*/ 123 h 112"/>
                  <a:gd name="T2" fmla="*/ 29 w 74"/>
                  <a:gd name="T3" fmla="*/ 119 h 112"/>
                  <a:gd name="T4" fmla="*/ 31 w 74"/>
                  <a:gd name="T5" fmla="*/ 129 h 112"/>
                  <a:gd name="T6" fmla="*/ 38 w 74"/>
                  <a:gd name="T7" fmla="*/ 138 h 112"/>
                  <a:gd name="T8" fmla="*/ 48 w 74"/>
                  <a:gd name="T9" fmla="*/ 144 h 112"/>
                  <a:gd name="T10" fmla="*/ 57 w 74"/>
                  <a:gd name="T11" fmla="*/ 144 h 112"/>
                  <a:gd name="T12" fmla="*/ 67 w 74"/>
                  <a:gd name="T13" fmla="*/ 144 h 112"/>
                  <a:gd name="T14" fmla="*/ 75 w 74"/>
                  <a:gd name="T15" fmla="*/ 138 h 112"/>
                  <a:gd name="T16" fmla="*/ 79 w 74"/>
                  <a:gd name="T17" fmla="*/ 131 h 112"/>
                  <a:gd name="T18" fmla="*/ 82 w 74"/>
                  <a:gd name="T19" fmla="*/ 125 h 112"/>
                  <a:gd name="T20" fmla="*/ 82 w 74"/>
                  <a:gd name="T21" fmla="*/ 116 h 112"/>
                  <a:gd name="T22" fmla="*/ 82 w 74"/>
                  <a:gd name="T23" fmla="*/ 106 h 112"/>
                  <a:gd name="T24" fmla="*/ 79 w 74"/>
                  <a:gd name="T25" fmla="*/ 100 h 112"/>
                  <a:gd name="T26" fmla="*/ 75 w 74"/>
                  <a:gd name="T27" fmla="*/ 94 h 112"/>
                  <a:gd name="T28" fmla="*/ 67 w 74"/>
                  <a:gd name="T29" fmla="*/ 88 h 112"/>
                  <a:gd name="T30" fmla="*/ 57 w 74"/>
                  <a:gd name="T31" fmla="*/ 88 h 112"/>
                  <a:gd name="T32" fmla="*/ 48 w 74"/>
                  <a:gd name="T33" fmla="*/ 88 h 112"/>
                  <a:gd name="T34" fmla="*/ 38 w 74"/>
                  <a:gd name="T35" fmla="*/ 94 h 112"/>
                  <a:gd name="T36" fmla="*/ 31 w 74"/>
                  <a:gd name="T37" fmla="*/ 100 h 112"/>
                  <a:gd name="T38" fmla="*/ 0 w 74"/>
                  <a:gd name="T39" fmla="*/ 94 h 112"/>
                  <a:gd name="T40" fmla="*/ 23 w 74"/>
                  <a:gd name="T41" fmla="*/ 0 h 112"/>
                  <a:gd name="T42" fmla="*/ 107 w 74"/>
                  <a:gd name="T43" fmla="*/ 0 h 112"/>
                  <a:gd name="T44" fmla="*/ 107 w 74"/>
                  <a:gd name="T45" fmla="*/ 35 h 112"/>
                  <a:gd name="T46" fmla="*/ 48 w 74"/>
                  <a:gd name="T47" fmla="*/ 35 h 112"/>
                  <a:gd name="T48" fmla="*/ 41 w 74"/>
                  <a:gd name="T49" fmla="*/ 63 h 112"/>
                  <a:gd name="T50" fmla="*/ 54 w 74"/>
                  <a:gd name="T51" fmla="*/ 60 h 112"/>
                  <a:gd name="T52" fmla="*/ 63 w 74"/>
                  <a:gd name="T53" fmla="*/ 56 h 112"/>
                  <a:gd name="T54" fmla="*/ 79 w 74"/>
                  <a:gd name="T55" fmla="*/ 60 h 112"/>
                  <a:gd name="T56" fmla="*/ 88 w 74"/>
                  <a:gd name="T57" fmla="*/ 63 h 112"/>
                  <a:gd name="T58" fmla="*/ 101 w 74"/>
                  <a:gd name="T59" fmla="*/ 72 h 112"/>
                  <a:gd name="T60" fmla="*/ 107 w 74"/>
                  <a:gd name="T61" fmla="*/ 85 h 112"/>
                  <a:gd name="T62" fmla="*/ 113 w 74"/>
                  <a:gd name="T63" fmla="*/ 96 h 112"/>
                  <a:gd name="T64" fmla="*/ 117 w 74"/>
                  <a:gd name="T65" fmla="*/ 113 h 112"/>
                  <a:gd name="T66" fmla="*/ 113 w 74"/>
                  <a:gd name="T67" fmla="*/ 129 h 112"/>
                  <a:gd name="T68" fmla="*/ 111 w 74"/>
                  <a:gd name="T69" fmla="*/ 141 h 112"/>
                  <a:gd name="T70" fmla="*/ 104 w 74"/>
                  <a:gd name="T71" fmla="*/ 154 h 112"/>
                  <a:gd name="T72" fmla="*/ 94 w 74"/>
                  <a:gd name="T73" fmla="*/ 163 h 112"/>
                  <a:gd name="T74" fmla="*/ 82 w 74"/>
                  <a:gd name="T75" fmla="*/ 169 h 112"/>
                  <a:gd name="T76" fmla="*/ 69 w 74"/>
                  <a:gd name="T77" fmla="*/ 173 h 112"/>
                  <a:gd name="T78" fmla="*/ 57 w 74"/>
                  <a:gd name="T79" fmla="*/ 175 h 112"/>
                  <a:gd name="T80" fmla="*/ 41 w 74"/>
                  <a:gd name="T81" fmla="*/ 173 h 112"/>
                  <a:gd name="T82" fmla="*/ 29 w 74"/>
                  <a:gd name="T83" fmla="*/ 169 h 112"/>
                  <a:gd name="T84" fmla="*/ 16 w 74"/>
                  <a:gd name="T85" fmla="*/ 160 h 112"/>
                  <a:gd name="T86" fmla="*/ 10 w 74"/>
                  <a:gd name="T87" fmla="*/ 150 h 112"/>
                  <a:gd name="T88" fmla="*/ 4 w 74"/>
                  <a:gd name="T89" fmla="*/ 138 h 112"/>
                  <a:gd name="T90" fmla="*/ 0 w 74"/>
                  <a:gd name="T91" fmla="*/ 123 h 11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4"/>
                  <a:gd name="T139" fmla="*/ 0 h 112"/>
                  <a:gd name="T140" fmla="*/ 74 w 74"/>
                  <a:gd name="T141" fmla="*/ 112 h 11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4" h="112">
                    <a:moveTo>
                      <a:pt x="0" y="78"/>
                    </a:moveTo>
                    <a:lnTo>
                      <a:pt x="18" y="76"/>
                    </a:lnTo>
                    <a:lnTo>
                      <a:pt x="20" y="82"/>
                    </a:lnTo>
                    <a:lnTo>
                      <a:pt x="24" y="88"/>
                    </a:lnTo>
                    <a:lnTo>
                      <a:pt x="30" y="92"/>
                    </a:lnTo>
                    <a:lnTo>
                      <a:pt x="36" y="92"/>
                    </a:lnTo>
                    <a:lnTo>
                      <a:pt x="42" y="92"/>
                    </a:lnTo>
                    <a:lnTo>
                      <a:pt x="48" y="88"/>
                    </a:lnTo>
                    <a:lnTo>
                      <a:pt x="50" y="84"/>
                    </a:lnTo>
                    <a:lnTo>
                      <a:pt x="52" y="80"/>
                    </a:lnTo>
                    <a:lnTo>
                      <a:pt x="52" y="74"/>
                    </a:lnTo>
                    <a:lnTo>
                      <a:pt x="52" y="68"/>
                    </a:lnTo>
                    <a:lnTo>
                      <a:pt x="50" y="64"/>
                    </a:lnTo>
                    <a:lnTo>
                      <a:pt x="48" y="60"/>
                    </a:lnTo>
                    <a:lnTo>
                      <a:pt x="42" y="56"/>
                    </a:lnTo>
                    <a:lnTo>
                      <a:pt x="36" y="56"/>
                    </a:lnTo>
                    <a:lnTo>
                      <a:pt x="30" y="56"/>
                    </a:lnTo>
                    <a:lnTo>
                      <a:pt x="24" y="60"/>
                    </a:lnTo>
                    <a:lnTo>
                      <a:pt x="20" y="64"/>
                    </a:lnTo>
                    <a:lnTo>
                      <a:pt x="0" y="60"/>
                    </a:lnTo>
                    <a:lnTo>
                      <a:pt x="14" y="0"/>
                    </a:lnTo>
                    <a:lnTo>
                      <a:pt x="68" y="0"/>
                    </a:lnTo>
                    <a:lnTo>
                      <a:pt x="68" y="22"/>
                    </a:lnTo>
                    <a:lnTo>
                      <a:pt x="30" y="22"/>
                    </a:lnTo>
                    <a:lnTo>
                      <a:pt x="26" y="40"/>
                    </a:lnTo>
                    <a:lnTo>
                      <a:pt x="34" y="38"/>
                    </a:lnTo>
                    <a:lnTo>
                      <a:pt x="40" y="36"/>
                    </a:lnTo>
                    <a:lnTo>
                      <a:pt x="50" y="38"/>
                    </a:lnTo>
                    <a:lnTo>
                      <a:pt x="56" y="40"/>
                    </a:lnTo>
                    <a:lnTo>
                      <a:pt x="64" y="46"/>
                    </a:lnTo>
                    <a:lnTo>
                      <a:pt x="68" y="54"/>
                    </a:lnTo>
                    <a:lnTo>
                      <a:pt x="72" y="62"/>
                    </a:lnTo>
                    <a:lnTo>
                      <a:pt x="74" y="72"/>
                    </a:lnTo>
                    <a:lnTo>
                      <a:pt x="72" y="82"/>
                    </a:lnTo>
                    <a:lnTo>
                      <a:pt x="70" y="90"/>
                    </a:lnTo>
                    <a:lnTo>
                      <a:pt x="66" y="98"/>
                    </a:lnTo>
                    <a:lnTo>
                      <a:pt x="60" y="104"/>
                    </a:lnTo>
                    <a:lnTo>
                      <a:pt x="52" y="108"/>
                    </a:lnTo>
                    <a:lnTo>
                      <a:pt x="44" y="110"/>
                    </a:lnTo>
                    <a:lnTo>
                      <a:pt x="36" y="112"/>
                    </a:lnTo>
                    <a:lnTo>
                      <a:pt x="26" y="110"/>
                    </a:lnTo>
                    <a:lnTo>
                      <a:pt x="18" y="108"/>
                    </a:lnTo>
                    <a:lnTo>
                      <a:pt x="10" y="102"/>
                    </a:lnTo>
                    <a:lnTo>
                      <a:pt x="6" y="96"/>
                    </a:lnTo>
                    <a:lnTo>
                      <a:pt x="2" y="88"/>
                    </a:lnTo>
                    <a:lnTo>
                      <a:pt x="0" y="78"/>
                    </a:lnTo>
                    <a:close/>
                  </a:path>
                </a:pathLst>
              </a:custGeom>
              <a:solidFill>
                <a:srgbClr val="000000"/>
              </a:solidFill>
              <a:ln w="0">
                <a:solidFill>
                  <a:srgbClr val="0000CC"/>
                </a:solidFill>
                <a:round/>
                <a:headEnd/>
                <a:tailEnd/>
              </a:ln>
            </p:spPr>
            <p:txBody>
              <a:bodyPr/>
              <a:lstStyle/>
              <a:p>
                <a:endParaRPr lang="ja-JP" altLang="en-US">
                  <a:solidFill>
                    <a:srgbClr val="2E2E48"/>
                  </a:solidFill>
                </a:endParaRPr>
              </a:p>
            </p:txBody>
          </p:sp>
          <p:sp>
            <p:nvSpPr>
              <p:cNvPr id="76" name="Freeform 59"/>
              <p:cNvSpPr>
                <a:spLocks noChangeAspect="1" noEditPoints="1"/>
              </p:cNvSpPr>
              <p:nvPr/>
            </p:nvSpPr>
            <p:spPr bwMode="auto">
              <a:xfrm>
                <a:off x="1158" y="1316"/>
                <a:ext cx="90" cy="140"/>
              </a:xfrm>
              <a:custGeom>
                <a:avLst/>
                <a:gdLst>
                  <a:gd name="T0" fmla="*/ 56 w 72"/>
                  <a:gd name="T1" fmla="*/ 0 h 112"/>
                  <a:gd name="T2" fmla="*/ 69 w 72"/>
                  <a:gd name="T3" fmla="*/ 0 h 112"/>
                  <a:gd name="T4" fmla="*/ 77 w 72"/>
                  <a:gd name="T5" fmla="*/ 4 h 112"/>
                  <a:gd name="T6" fmla="*/ 88 w 72"/>
                  <a:gd name="T7" fmla="*/ 10 h 112"/>
                  <a:gd name="T8" fmla="*/ 96 w 72"/>
                  <a:gd name="T9" fmla="*/ 16 h 112"/>
                  <a:gd name="T10" fmla="*/ 110 w 72"/>
                  <a:gd name="T11" fmla="*/ 44 h 112"/>
                  <a:gd name="T12" fmla="*/ 112 w 72"/>
                  <a:gd name="T13" fmla="*/ 88 h 112"/>
                  <a:gd name="T14" fmla="*/ 110 w 72"/>
                  <a:gd name="T15" fmla="*/ 129 h 112"/>
                  <a:gd name="T16" fmla="*/ 96 w 72"/>
                  <a:gd name="T17" fmla="*/ 156 h 112"/>
                  <a:gd name="T18" fmla="*/ 88 w 72"/>
                  <a:gd name="T19" fmla="*/ 166 h 112"/>
                  <a:gd name="T20" fmla="*/ 77 w 72"/>
                  <a:gd name="T21" fmla="*/ 169 h 112"/>
                  <a:gd name="T22" fmla="*/ 69 w 72"/>
                  <a:gd name="T23" fmla="*/ 173 h 112"/>
                  <a:gd name="T24" fmla="*/ 56 w 72"/>
                  <a:gd name="T25" fmla="*/ 175 h 112"/>
                  <a:gd name="T26" fmla="*/ 44 w 72"/>
                  <a:gd name="T27" fmla="*/ 173 h 112"/>
                  <a:gd name="T28" fmla="*/ 34 w 72"/>
                  <a:gd name="T29" fmla="*/ 169 h 112"/>
                  <a:gd name="T30" fmla="*/ 25 w 72"/>
                  <a:gd name="T31" fmla="*/ 163 h 112"/>
                  <a:gd name="T32" fmla="*/ 15 w 72"/>
                  <a:gd name="T33" fmla="*/ 156 h 112"/>
                  <a:gd name="T34" fmla="*/ 4 w 72"/>
                  <a:gd name="T35" fmla="*/ 129 h 112"/>
                  <a:gd name="T36" fmla="*/ 0 w 72"/>
                  <a:gd name="T37" fmla="*/ 88 h 112"/>
                  <a:gd name="T38" fmla="*/ 6 w 72"/>
                  <a:gd name="T39" fmla="*/ 44 h 112"/>
                  <a:gd name="T40" fmla="*/ 19 w 72"/>
                  <a:gd name="T41" fmla="*/ 16 h 112"/>
                  <a:gd name="T42" fmla="*/ 25 w 72"/>
                  <a:gd name="T43" fmla="*/ 10 h 112"/>
                  <a:gd name="T44" fmla="*/ 34 w 72"/>
                  <a:gd name="T45" fmla="*/ 4 h 112"/>
                  <a:gd name="T46" fmla="*/ 44 w 72"/>
                  <a:gd name="T47" fmla="*/ 0 h 112"/>
                  <a:gd name="T48" fmla="*/ 56 w 72"/>
                  <a:gd name="T49" fmla="*/ 0 h 112"/>
                  <a:gd name="T50" fmla="*/ 56 w 72"/>
                  <a:gd name="T51" fmla="*/ 29 h 112"/>
                  <a:gd name="T52" fmla="*/ 50 w 72"/>
                  <a:gd name="T53" fmla="*/ 31 h 112"/>
                  <a:gd name="T54" fmla="*/ 44 w 72"/>
                  <a:gd name="T55" fmla="*/ 31 h 112"/>
                  <a:gd name="T56" fmla="*/ 40 w 72"/>
                  <a:gd name="T57" fmla="*/ 37 h 112"/>
                  <a:gd name="T58" fmla="*/ 37 w 72"/>
                  <a:gd name="T59" fmla="*/ 46 h 112"/>
                  <a:gd name="T60" fmla="*/ 34 w 72"/>
                  <a:gd name="T61" fmla="*/ 56 h 112"/>
                  <a:gd name="T62" fmla="*/ 34 w 72"/>
                  <a:gd name="T63" fmla="*/ 69 h 112"/>
                  <a:gd name="T64" fmla="*/ 34 w 72"/>
                  <a:gd name="T65" fmla="*/ 88 h 112"/>
                  <a:gd name="T66" fmla="*/ 34 w 72"/>
                  <a:gd name="T67" fmla="*/ 104 h 112"/>
                  <a:gd name="T68" fmla="*/ 34 w 72"/>
                  <a:gd name="T69" fmla="*/ 116 h 112"/>
                  <a:gd name="T70" fmla="*/ 37 w 72"/>
                  <a:gd name="T71" fmla="*/ 125 h 112"/>
                  <a:gd name="T72" fmla="*/ 40 w 72"/>
                  <a:gd name="T73" fmla="*/ 135 h 112"/>
                  <a:gd name="T74" fmla="*/ 44 w 72"/>
                  <a:gd name="T75" fmla="*/ 141 h 112"/>
                  <a:gd name="T76" fmla="*/ 50 w 72"/>
                  <a:gd name="T77" fmla="*/ 144 h 112"/>
                  <a:gd name="T78" fmla="*/ 56 w 72"/>
                  <a:gd name="T79" fmla="*/ 144 h 112"/>
                  <a:gd name="T80" fmla="*/ 62 w 72"/>
                  <a:gd name="T81" fmla="*/ 144 h 112"/>
                  <a:gd name="T82" fmla="*/ 69 w 72"/>
                  <a:gd name="T83" fmla="*/ 141 h 112"/>
                  <a:gd name="T84" fmla="*/ 75 w 72"/>
                  <a:gd name="T85" fmla="*/ 135 h 112"/>
                  <a:gd name="T86" fmla="*/ 77 w 72"/>
                  <a:gd name="T87" fmla="*/ 129 h 112"/>
                  <a:gd name="T88" fmla="*/ 77 w 72"/>
                  <a:gd name="T89" fmla="*/ 119 h 112"/>
                  <a:gd name="T90" fmla="*/ 81 w 72"/>
                  <a:gd name="T91" fmla="*/ 104 h 112"/>
                  <a:gd name="T92" fmla="*/ 81 w 72"/>
                  <a:gd name="T93" fmla="*/ 88 h 112"/>
                  <a:gd name="T94" fmla="*/ 81 w 72"/>
                  <a:gd name="T95" fmla="*/ 69 h 112"/>
                  <a:gd name="T96" fmla="*/ 77 w 72"/>
                  <a:gd name="T97" fmla="*/ 56 h 112"/>
                  <a:gd name="T98" fmla="*/ 77 w 72"/>
                  <a:gd name="T99" fmla="*/ 46 h 112"/>
                  <a:gd name="T100" fmla="*/ 75 w 72"/>
                  <a:gd name="T101" fmla="*/ 37 h 112"/>
                  <a:gd name="T102" fmla="*/ 69 w 72"/>
                  <a:gd name="T103" fmla="*/ 31 h 112"/>
                  <a:gd name="T104" fmla="*/ 62 w 72"/>
                  <a:gd name="T105" fmla="*/ 31 h 112"/>
                  <a:gd name="T106" fmla="*/ 56 w 72"/>
                  <a:gd name="T107" fmla="*/ 29 h 11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72"/>
                  <a:gd name="T163" fmla="*/ 0 h 112"/>
                  <a:gd name="T164" fmla="*/ 72 w 72"/>
                  <a:gd name="T165" fmla="*/ 112 h 11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72" h="112">
                    <a:moveTo>
                      <a:pt x="36" y="0"/>
                    </a:moveTo>
                    <a:lnTo>
                      <a:pt x="44" y="0"/>
                    </a:lnTo>
                    <a:lnTo>
                      <a:pt x="50" y="2"/>
                    </a:lnTo>
                    <a:lnTo>
                      <a:pt x="56" y="6"/>
                    </a:lnTo>
                    <a:lnTo>
                      <a:pt x="62" y="10"/>
                    </a:lnTo>
                    <a:lnTo>
                      <a:pt x="70" y="28"/>
                    </a:lnTo>
                    <a:lnTo>
                      <a:pt x="72" y="56"/>
                    </a:lnTo>
                    <a:lnTo>
                      <a:pt x="70" y="82"/>
                    </a:lnTo>
                    <a:lnTo>
                      <a:pt x="62" y="100"/>
                    </a:lnTo>
                    <a:lnTo>
                      <a:pt x="56" y="106"/>
                    </a:lnTo>
                    <a:lnTo>
                      <a:pt x="50" y="108"/>
                    </a:lnTo>
                    <a:lnTo>
                      <a:pt x="44" y="110"/>
                    </a:lnTo>
                    <a:lnTo>
                      <a:pt x="36" y="112"/>
                    </a:lnTo>
                    <a:lnTo>
                      <a:pt x="28" y="110"/>
                    </a:lnTo>
                    <a:lnTo>
                      <a:pt x="22" y="108"/>
                    </a:lnTo>
                    <a:lnTo>
                      <a:pt x="16" y="104"/>
                    </a:lnTo>
                    <a:lnTo>
                      <a:pt x="10" y="100"/>
                    </a:lnTo>
                    <a:lnTo>
                      <a:pt x="2" y="82"/>
                    </a:lnTo>
                    <a:lnTo>
                      <a:pt x="0" y="56"/>
                    </a:lnTo>
                    <a:lnTo>
                      <a:pt x="4" y="28"/>
                    </a:lnTo>
                    <a:lnTo>
                      <a:pt x="12" y="10"/>
                    </a:lnTo>
                    <a:lnTo>
                      <a:pt x="16" y="6"/>
                    </a:lnTo>
                    <a:lnTo>
                      <a:pt x="22" y="2"/>
                    </a:lnTo>
                    <a:lnTo>
                      <a:pt x="28" y="0"/>
                    </a:lnTo>
                    <a:lnTo>
                      <a:pt x="36" y="0"/>
                    </a:lnTo>
                    <a:close/>
                    <a:moveTo>
                      <a:pt x="36" y="18"/>
                    </a:moveTo>
                    <a:lnTo>
                      <a:pt x="32" y="20"/>
                    </a:lnTo>
                    <a:lnTo>
                      <a:pt x="28" y="20"/>
                    </a:lnTo>
                    <a:lnTo>
                      <a:pt x="26" y="24"/>
                    </a:lnTo>
                    <a:lnTo>
                      <a:pt x="24" y="30"/>
                    </a:lnTo>
                    <a:lnTo>
                      <a:pt x="22" y="36"/>
                    </a:lnTo>
                    <a:lnTo>
                      <a:pt x="22" y="44"/>
                    </a:lnTo>
                    <a:lnTo>
                      <a:pt x="22" y="56"/>
                    </a:lnTo>
                    <a:lnTo>
                      <a:pt x="22" y="66"/>
                    </a:lnTo>
                    <a:lnTo>
                      <a:pt x="22" y="74"/>
                    </a:lnTo>
                    <a:lnTo>
                      <a:pt x="24" y="80"/>
                    </a:lnTo>
                    <a:lnTo>
                      <a:pt x="26" y="86"/>
                    </a:lnTo>
                    <a:lnTo>
                      <a:pt x="28" y="90"/>
                    </a:lnTo>
                    <a:lnTo>
                      <a:pt x="32" y="92"/>
                    </a:lnTo>
                    <a:lnTo>
                      <a:pt x="36" y="92"/>
                    </a:lnTo>
                    <a:lnTo>
                      <a:pt x="40" y="92"/>
                    </a:lnTo>
                    <a:lnTo>
                      <a:pt x="44" y="90"/>
                    </a:lnTo>
                    <a:lnTo>
                      <a:pt x="48" y="86"/>
                    </a:lnTo>
                    <a:lnTo>
                      <a:pt x="50" y="82"/>
                    </a:lnTo>
                    <a:lnTo>
                      <a:pt x="50" y="76"/>
                    </a:lnTo>
                    <a:lnTo>
                      <a:pt x="52" y="66"/>
                    </a:lnTo>
                    <a:lnTo>
                      <a:pt x="52" y="56"/>
                    </a:lnTo>
                    <a:lnTo>
                      <a:pt x="52" y="44"/>
                    </a:lnTo>
                    <a:lnTo>
                      <a:pt x="50" y="36"/>
                    </a:lnTo>
                    <a:lnTo>
                      <a:pt x="50" y="30"/>
                    </a:lnTo>
                    <a:lnTo>
                      <a:pt x="48" y="24"/>
                    </a:lnTo>
                    <a:lnTo>
                      <a:pt x="44" y="20"/>
                    </a:lnTo>
                    <a:lnTo>
                      <a:pt x="40" y="20"/>
                    </a:lnTo>
                    <a:lnTo>
                      <a:pt x="36" y="18"/>
                    </a:lnTo>
                    <a:close/>
                  </a:path>
                </a:pathLst>
              </a:custGeom>
              <a:solidFill>
                <a:srgbClr val="000000"/>
              </a:solidFill>
              <a:ln w="0">
                <a:solidFill>
                  <a:srgbClr val="0000CC"/>
                </a:solidFill>
                <a:round/>
                <a:headEnd/>
                <a:tailEnd/>
              </a:ln>
            </p:spPr>
            <p:txBody>
              <a:bodyPr/>
              <a:lstStyle/>
              <a:p>
                <a:endParaRPr lang="ja-JP" altLang="en-US">
                  <a:solidFill>
                    <a:srgbClr val="2E2E48"/>
                  </a:solidFill>
                </a:endParaRPr>
              </a:p>
            </p:txBody>
          </p:sp>
          <p:sp>
            <p:nvSpPr>
              <p:cNvPr id="77" name="Freeform 60"/>
              <p:cNvSpPr>
                <a:spLocks noChangeAspect="1" noEditPoints="1"/>
              </p:cNvSpPr>
              <p:nvPr/>
            </p:nvSpPr>
            <p:spPr bwMode="auto">
              <a:xfrm>
                <a:off x="1268" y="1316"/>
                <a:ext cx="90" cy="140"/>
              </a:xfrm>
              <a:custGeom>
                <a:avLst/>
                <a:gdLst>
                  <a:gd name="T0" fmla="*/ 56 w 72"/>
                  <a:gd name="T1" fmla="*/ 0 h 112"/>
                  <a:gd name="T2" fmla="*/ 69 w 72"/>
                  <a:gd name="T3" fmla="*/ 0 h 112"/>
                  <a:gd name="T4" fmla="*/ 77 w 72"/>
                  <a:gd name="T5" fmla="*/ 4 h 112"/>
                  <a:gd name="T6" fmla="*/ 88 w 72"/>
                  <a:gd name="T7" fmla="*/ 10 h 112"/>
                  <a:gd name="T8" fmla="*/ 94 w 72"/>
                  <a:gd name="T9" fmla="*/ 16 h 112"/>
                  <a:gd name="T10" fmla="*/ 106 w 72"/>
                  <a:gd name="T11" fmla="*/ 44 h 112"/>
                  <a:gd name="T12" fmla="*/ 112 w 72"/>
                  <a:gd name="T13" fmla="*/ 88 h 112"/>
                  <a:gd name="T14" fmla="*/ 106 w 72"/>
                  <a:gd name="T15" fmla="*/ 129 h 112"/>
                  <a:gd name="T16" fmla="*/ 94 w 72"/>
                  <a:gd name="T17" fmla="*/ 156 h 112"/>
                  <a:gd name="T18" fmla="*/ 88 w 72"/>
                  <a:gd name="T19" fmla="*/ 166 h 112"/>
                  <a:gd name="T20" fmla="*/ 77 w 72"/>
                  <a:gd name="T21" fmla="*/ 169 h 112"/>
                  <a:gd name="T22" fmla="*/ 69 w 72"/>
                  <a:gd name="T23" fmla="*/ 173 h 112"/>
                  <a:gd name="T24" fmla="*/ 56 w 72"/>
                  <a:gd name="T25" fmla="*/ 175 h 112"/>
                  <a:gd name="T26" fmla="*/ 44 w 72"/>
                  <a:gd name="T27" fmla="*/ 173 h 112"/>
                  <a:gd name="T28" fmla="*/ 31 w 72"/>
                  <a:gd name="T29" fmla="*/ 169 h 112"/>
                  <a:gd name="T30" fmla="*/ 21 w 72"/>
                  <a:gd name="T31" fmla="*/ 163 h 112"/>
                  <a:gd name="T32" fmla="*/ 15 w 72"/>
                  <a:gd name="T33" fmla="*/ 156 h 112"/>
                  <a:gd name="T34" fmla="*/ 4 w 72"/>
                  <a:gd name="T35" fmla="*/ 129 h 112"/>
                  <a:gd name="T36" fmla="*/ 0 w 72"/>
                  <a:gd name="T37" fmla="*/ 88 h 112"/>
                  <a:gd name="T38" fmla="*/ 4 w 72"/>
                  <a:gd name="T39" fmla="*/ 44 h 112"/>
                  <a:gd name="T40" fmla="*/ 15 w 72"/>
                  <a:gd name="T41" fmla="*/ 16 h 112"/>
                  <a:gd name="T42" fmla="*/ 25 w 72"/>
                  <a:gd name="T43" fmla="*/ 10 h 112"/>
                  <a:gd name="T44" fmla="*/ 34 w 72"/>
                  <a:gd name="T45" fmla="*/ 4 h 112"/>
                  <a:gd name="T46" fmla="*/ 44 w 72"/>
                  <a:gd name="T47" fmla="*/ 0 h 112"/>
                  <a:gd name="T48" fmla="*/ 56 w 72"/>
                  <a:gd name="T49" fmla="*/ 0 h 112"/>
                  <a:gd name="T50" fmla="*/ 56 w 72"/>
                  <a:gd name="T51" fmla="*/ 29 h 112"/>
                  <a:gd name="T52" fmla="*/ 50 w 72"/>
                  <a:gd name="T53" fmla="*/ 31 h 112"/>
                  <a:gd name="T54" fmla="*/ 44 w 72"/>
                  <a:gd name="T55" fmla="*/ 31 h 112"/>
                  <a:gd name="T56" fmla="*/ 37 w 72"/>
                  <a:gd name="T57" fmla="*/ 37 h 112"/>
                  <a:gd name="T58" fmla="*/ 34 w 72"/>
                  <a:gd name="T59" fmla="*/ 46 h 112"/>
                  <a:gd name="T60" fmla="*/ 34 w 72"/>
                  <a:gd name="T61" fmla="*/ 56 h 112"/>
                  <a:gd name="T62" fmla="*/ 31 w 72"/>
                  <a:gd name="T63" fmla="*/ 69 h 112"/>
                  <a:gd name="T64" fmla="*/ 31 w 72"/>
                  <a:gd name="T65" fmla="*/ 88 h 112"/>
                  <a:gd name="T66" fmla="*/ 31 w 72"/>
                  <a:gd name="T67" fmla="*/ 104 h 112"/>
                  <a:gd name="T68" fmla="*/ 34 w 72"/>
                  <a:gd name="T69" fmla="*/ 116 h 112"/>
                  <a:gd name="T70" fmla="*/ 34 w 72"/>
                  <a:gd name="T71" fmla="*/ 125 h 112"/>
                  <a:gd name="T72" fmla="*/ 37 w 72"/>
                  <a:gd name="T73" fmla="*/ 135 h 112"/>
                  <a:gd name="T74" fmla="*/ 44 w 72"/>
                  <a:gd name="T75" fmla="*/ 141 h 112"/>
                  <a:gd name="T76" fmla="*/ 50 w 72"/>
                  <a:gd name="T77" fmla="*/ 144 h 112"/>
                  <a:gd name="T78" fmla="*/ 56 w 72"/>
                  <a:gd name="T79" fmla="*/ 144 h 112"/>
                  <a:gd name="T80" fmla="*/ 62 w 72"/>
                  <a:gd name="T81" fmla="*/ 144 h 112"/>
                  <a:gd name="T82" fmla="*/ 69 w 72"/>
                  <a:gd name="T83" fmla="*/ 141 h 112"/>
                  <a:gd name="T84" fmla="*/ 71 w 72"/>
                  <a:gd name="T85" fmla="*/ 135 h 112"/>
                  <a:gd name="T86" fmla="*/ 75 w 72"/>
                  <a:gd name="T87" fmla="*/ 129 h 112"/>
                  <a:gd name="T88" fmla="*/ 77 w 72"/>
                  <a:gd name="T89" fmla="*/ 119 h 112"/>
                  <a:gd name="T90" fmla="*/ 77 w 72"/>
                  <a:gd name="T91" fmla="*/ 104 h 112"/>
                  <a:gd name="T92" fmla="*/ 77 w 72"/>
                  <a:gd name="T93" fmla="*/ 88 h 112"/>
                  <a:gd name="T94" fmla="*/ 77 w 72"/>
                  <a:gd name="T95" fmla="*/ 69 h 112"/>
                  <a:gd name="T96" fmla="*/ 77 w 72"/>
                  <a:gd name="T97" fmla="*/ 56 h 112"/>
                  <a:gd name="T98" fmla="*/ 75 w 72"/>
                  <a:gd name="T99" fmla="*/ 46 h 112"/>
                  <a:gd name="T100" fmla="*/ 71 w 72"/>
                  <a:gd name="T101" fmla="*/ 37 h 112"/>
                  <a:gd name="T102" fmla="*/ 69 w 72"/>
                  <a:gd name="T103" fmla="*/ 31 h 112"/>
                  <a:gd name="T104" fmla="*/ 62 w 72"/>
                  <a:gd name="T105" fmla="*/ 31 h 112"/>
                  <a:gd name="T106" fmla="*/ 56 w 72"/>
                  <a:gd name="T107" fmla="*/ 29 h 11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72"/>
                  <a:gd name="T163" fmla="*/ 0 h 112"/>
                  <a:gd name="T164" fmla="*/ 72 w 72"/>
                  <a:gd name="T165" fmla="*/ 112 h 11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72" h="112">
                    <a:moveTo>
                      <a:pt x="36" y="0"/>
                    </a:moveTo>
                    <a:lnTo>
                      <a:pt x="44" y="0"/>
                    </a:lnTo>
                    <a:lnTo>
                      <a:pt x="50" y="2"/>
                    </a:lnTo>
                    <a:lnTo>
                      <a:pt x="56" y="6"/>
                    </a:lnTo>
                    <a:lnTo>
                      <a:pt x="60" y="10"/>
                    </a:lnTo>
                    <a:lnTo>
                      <a:pt x="68" y="28"/>
                    </a:lnTo>
                    <a:lnTo>
                      <a:pt x="72" y="56"/>
                    </a:lnTo>
                    <a:lnTo>
                      <a:pt x="68" y="82"/>
                    </a:lnTo>
                    <a:lnTo>
                      <a:pt x="60" y="100"/>
                    </a:lnTo>
                    <a:lnTo>
                      <a:pt x="56" y="106"/>
                    </a:lnTo>
                    <a:lnTo>
                      <a:pt x="50" y="108"/>
                    </a:lnTo>
                    <a:lnTo>
                      <a:pt x="44" y="110"/>
                    </a:lnTo>
                    <a:lnTo>
                      <a:pt x="36" y="112"/>
                    </a:lnTo>
                    <a:lnTo>
                      <a:pt x="28" y="110"/>
                    </a:lnTo>
                    <a:lnTo>
                      <a:pt x="20" y="108"/>
                    </a:lnTo>
                    <a:lnTo>
                      <a:pt x="14" y="104"/>
                    </a:lnTo>
                    <a:lnTo>
                      <a:pt x="10" y="100"/>
                    </a:lnTo>
                    <a:lnTo>
                      <a:pt x="2" y="82"/>
                    </a:lnTo>
                    <a:lnTo>
                      <a:pt x="0" y="56"/>
                    </a:lnTo>
                    <a:lnTo>
                      <a:pt x="2" y="28"/>
                    </a:lnTo>
                    <a:lnTo>
                      <a:pt x="10" y="10"/>
                    </a:lnTo>
                    <a:lnTo>
                      <a:pt x="16" y="6"/>
                    </a:lnTo>
                    <a:lnTo>
                      <a:pt x="22" y="2"/>
                    </a:lnTo>
                    <a:lnTo>
                      <a:pt x="28" y="0"/>
                    </a:lnTo>
                    <a:lnTo>
                      <a:pt x="36" y="0"/>
                    </a:lnTo>
                    <a:close/>
                    <a:moveTo>
                      <a:pt x="36" y="18"/>
                    </a:moveTo>
                    <a:lnTo>
                      <a:pt x="32" y="20"/>
                    </a:lnTo>
                    <a:lnTo>
                      <a:pt x="28" y="20"/>
                    </a:lnTo>
                    <a:lnTo>
                      <a:pt x="24" y="24"/>
                    </a:lnTo>
                    <a:lnTo>
                      <a:pt x="22" y="30"/>
                    </a:lnTo>
                    <a:lnTo>
                      <a:pt x="22" y="36"/>
                    </a:lnTo>
                    <a:lnTo>
                      <a:pt x="20" y="44"/>
                    </a:lnTo>
                    <a:lnTo>
                      <a:pt x="20" y="56"/>
                    </a:lnTo>
                    <a:lnTo>
                      <a:pt x="20" y="66"/>
                    </a:lnTo>
                    <a:lnTo>
                      <a:pt x="22" y="74"/>
                    </a:lnTo>
                    <a:lnTo>
                      <a:pt x="22" y="80"/>
                    </a:lnTo>
                    <a:lnTo>
                      <a:pt x="24" y="86"/>
                    </a:lnTo>
                    <a:lnTo>
                      <a:pt x="28" y="90"/>
                    </a:lnTo>
                    <a:lnTo>
                      <a:pt x="32" y="92"/>
                    </a:lnTo>
                    <a:lnTo>
                      <a:pt x="36" y="92"/>
                    </a:lnTo>
                    <a:lnTo>
                      <a:pt x="40" y="92"/>
                    </a:lnTo>
                    <a:lnTo>
                      <a:pt x="44" y="90"/>
                    </a:lnTo>
                    <a:lnTo>
                      <a:pt x="46" y="86"/>
                    </a:lnTo>
                    <a:lnTo>
                      <a:pt x="48" y="82"/>
                    </a:lnTo>
                    <a:lnTo>
                      <a:pt x="50" y="76"/>
                    </a:lnTo>
                    <a:lnTo>
                      <a:pt x="50" y="66"/>
                    </a:lnTo>
                    <a:lnTo>
                      <a:pt x="50" y="56"/>
                    </a:lnTo>
                    <a:lnTo>
                      <a:pt x="50" y="44"/>
                    </a:lnTo>
                    <a:lnTo>
                      <a:pt x="50" y="36"/>
                    </a:lnTo>
                    <a:lnTo>
                      <a:pt x="48" y="30"/>
                    </a:lnTo>
                    <a:lnTo>
                      <a:pt x="46" y="24"/>
                    </a:lnTo>
                    <a:lnTo>
                      <a:pt x="44" y="20"/>
                    </a:lnTo>
                    <a:lnTo>
                      <a:pt x="40" y="20"/>
                    </a:lnTo>
                    <a:lnTo>
                      <a:pt x="36" y="18"/>
                    </a:lnTo>
                    <a:close/>
                  </a:path>
                </a:pathLst>
              </a:custGeom>
              <a:solidFill>
                <a:srgbClr val="000000"/>
              </a:solidFill>
              <a:ln w="0">
                <a:solidFill>
                  <a:srgbClr val="0000CC"/>
                </a:solidFill>
                <a:round/>
                <a:headEnd/>
                <a:tailEnd/>
              </a:ln>
            </p:spPr>
            <p:txBody>
              <a:bodyPr/>
              <a:lstStyle/>
              <a:p>
                <a:endParaRPr lang="ja-JP" altLang="en-US">
                  <a:solidFill>
                    <a:srgbClr val="2E2E48"/>
                  </a:solidFill>
                </a:endParaRPr>
              </a:p>
            </p:txBody>
          </p:sp>
          <p:sp>
            <p:nvSpPr>
              <p:cNvPr id="78" name="Freeform 61"/>
              <p:cNvSpPr>
                <a:spLocks noChangeAspect="1"/>
              </p:cNvSpPr>
              <p:nvPr/>
            </p:nvSpPr>
            <p:spPr bwMode="auto">
              <a:xfrm>
                <a:off x="932" y="830"/>
                <a:ext cx="90" cy="140"/>
              </a:xfrm>
              <a:custGeom>
                <a:avLst/>
                <a:gdLst>
                  <a:gd name="T0" fmla="*/ 34 w 72"/>
                  <a:gd name="T1" fmla="*/ 119 h 112"/>
                  <a:gd name="T2" fmla="*/ 40 w 72"/>
                  <a:gd name="T3" fmla="*/ 138 h 112"/>
                  <a:gd name="T4" fmla="*/ 56 w 72"/>
                  <a:gd name="T5" fmla="*/ 144 h 112"/>
                  <a:gd name="T6" fmla="*/ 75 w 72"/>
                  <a:gd name="T7" fmla="*/ 138 h 112"/>
                  <a:gd name="T8" fmla="*/ 81 w 72"/>
                  <a:gd name="T9" fmla="*/ 119 h 112"/>
                  <a:gd name="T10" fmla="*/ 75 w 72"/>
                  <a:gd name="T11" fmla="*/ 100 h 112"/>
                  <a:gd name="T12" fmla="*/ 59 w 72"/>
                  <a:gd name="T13" fmla="*/ 94 h 112"/>
                  <a:gd name="T14" fmla="*/ 46 w 72"/>
                  <a:gd name="T15" fmla="*/ 96 h 112"/>
                  <a:gd name="T16" fmla="*/ 59 w 72"/>
                  <a:gd name="T17" fmla="*/ 69 h 112"/>
                  <a:gd name="T18" fmla="*/ 71 w 72"/>
                  <a:gd name="T19" fmla="*/ 56 h 112"/>
                  <a:gd name="T20" fmla="*/ 71 w 72"/>
                  <a:gd name="T21" fmla="*/ 41 h 112"/>
                  <a:gd name="T22" fmla="*/ 62 w 72"/>
                  <a:gd name="T23" fmla="*/ 31 h 112"/>
                  <a:gd name="T24" fmla="*/ 50 w 72"/>
                  <a:gd name="T25" fmla="*/ 31 h 112"/>
                  <a:gd name="T26" fmla="*/ 37 w 72"/>
                  <a:gd name="T27" fmla="*/ 41 h 112"/>
                  <a:gd name="T28" fmla="*/ 4 w 72"/>
                  <a:gd name="T29" fmla="*/ 46 h 112"/>
                  <a:gd name="T30" fmla="*/ 12 w 72"/>
                  <a:gd name="T31" fmla="*/ 19 h 112"/>
                  <a:gd name="T32" fmla="*/ 31 w 72"/>
                  <a:gd name="T33" fmla="*/ 4 h 112"/>
                  <a:gd name="T34" fmla="*/ 56 w 72"/>
                  <a:gd name="T35" fmla="*/ 0 h 112"/>
                  <a:gd name="T36" fmla="*/ 84 w 72"/>
                  <a:gd name="T37" fmla="*/ 6 h 112"/>
                  <a:gd name="T38" fmla="*/ 100 w 72"/>
                  <a:gd name="T39" fmla="*/ 25 h 112"/>
                  <a:gd name="T40" fmla="*/ 106 w 72"/>
                  <a:gd name="T41" fmla="*/ 44 h 112"/>
                  <a:gd name="T42" fmla="*/ 100 w 72"/>
                  <a:gd name="T43" fmla="*/ 66 h 112"/>
                  <a:gd name="T44" fmla="*/ 81 w 72"/>
                  <a:gd name="T45" fmla="*/ 81 h 112"/>
                  <a:gd name="T46" fmla="*/ 96 w 72"/>
                  <a:gd name="T47" fmla="*/ 88 h 112"/>
                  <a:gd name="T48" fmla="*/ 110 w 72"/>
                  <a:gd name="T49" fmla="*/ 104 h 112"/>
                  <a:gd name="T50" fmla="*/ 112 w 72"/>
                  <a:gd name="T51" fmla="*/ 123 h 112"/>
                  <a:gd name="T52" fmla="*/ 106 w 72"/>
                  <a:gd name="T53" fmla="*/ 147 h 112"/>
                  <a:gd name="T54" fmla="*/ 84 w 72"/>
                  <a:gd name="T55" fmla="*/ 169 h 112"/>
                  <a:gd name="T56" fmla="*/ 56 w 72"/>
                  <a:gd name="T57" fmla="*/ 175 h 112"/>
                  <a:gd name="T58" fmla="*/ 29 w 72"/>
                  <a:gd name="T59" fmla="*/ 169 h 112"/>
                  <a:gd name="T60" fmla="*/ 9 w 72"/>
                  <a:gd name="T61" fmla="*/ 150 h 112"/>
                  <a:gd name="T62" fmla="*/ 0 w 72"/>
                  <a:gd name="T63" fmla="*/ 123 h 11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2"/>
                  <a:gd name="T97" fmla="*/ 0 h 112"/>
                  <a:gd name="T98" fmla="*/ 72 w 72"/>
                  <a:gd name="T99" fmla="*/ 112 h 11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2" h="112">
                    <a:moveTo>
                      <a:pt x="0" y="78"/>
                    </a:moveTo>
                    <a:lnTo>
                      <a:pt x="22" y="76"/>
                    </a:lnTo>
                    <a:lnTo>
                      <a:pt x="22" y="84"/>
                    </a:lnTo>
                    <a:lnTo>
                      <a:pt x="26" y="88"/>
                    </a:lnTo>
                    <a:lnTo>
                      <a:pt x="30" y="92"/>
                    </a:lnTo>
                    <a:lnTo>
                      <a:pt x="36" y="92"/>
                    </a:lnTo>
                    <a:lnTo>
                      <a:pt x="42" y="92"/>
                    </a:lnTo>
                    <a:lnTo>
                      <a:pt x="48" y="88"/>
                    </a:lnTo>
                    <a:lnTo>
                      <a:pt x="50" y="82"/>
                    </a:lnTo>
                    <a:lnTo>
                      <a:pt x="52" y="76"/>
                    </a:lnTo>
                    <a:lnTo>
                      <a:pt x="50" y="70"/>
                    </a:lnTo>
                    <a:lnTo>
                      <a:pt x="48" y="64"/>
                    </a:lnTo>
                    <a:lnTo>
                      <a:pt x="44" y="62"/>
                    </a:lnTo>
                    <a:lnTo>
                      <a:pt x="38" y="60"/>
                    </a:lnTo>
                    <a:lnTo>
                      <a:pt x="34" y="60"/>
                    </a:lnTo>
                    <a:lnTo>
                      <a:pt x="30" y="62"/>
                    </a:lnTo>
                    <a:lnTo>
                      <a:pt x="32" y="44"/>
                    </a:lnTo>
                    <a:lnTo>
                      <a:pt x="38" y="44"/>
                    </a:lnTo>
                    <a:lnTo>
                      <a:pt x="42" y="40"/>
                    </a:lnTo>
                    <a:lnTo>
                      <a:pt x="46" y="36"/>
                    </a:lnTo>
                    <a:lnTo>
                      <a:pt x="46" y="30"/>
                    </a:lnTo>
                    <a:lnTo>
                      <a:pt x="46" y="26"/>
                    </a:lnTo>
                    <a:lnTo>
                      <a:pt x="44" y="22"/>
                    </a:lnTo>
                    <a:lnTo>
                      <a:pt x="40" y="20"/>
                    </a:lnTo>
                    <a:lnTo>
                      <a:pt x="36" y="18"/>
                    </a:lnTo>
                    <a:lnTo>
                      <a:pt x="32" y="20"/>
                    </a:lnTo>
                    <a:lnTo>
                      <a:pt x="28" y="22"/>
                    </a:lnTo>
                    <a:lnTo>
                      <a:pt x="24" y="26"/>
                    </a:lnTo>
                    <a:lnTo>
                      <a:pt x="22" y="32"/>
                    </a:lnTo>
                    <a:lnTo>
                      <a:pt x="2" y="30"/>
                    </a:lnTo>
                    <a:lnTo>
                      <a:pt x="4" y="20"/>
                    </a:lnTo>
                    <a:lnTo>
                      <a:pt x="8" y="12"/>
                    </a:lnTo>
                    <a:lnTo>
                      <a:pt x="12" y="8"/>
                    </a:lnTo>
                    <a:lnTo>
                      <a:pt x="20" y="2"/>
                    </a:lnTo>
                    <a:lnTo>
                      <a:pt x="26" y="0"/>
                    </a:lnTo>
                    <a:lnTo>
                      <a:pt x="36" y="0"/>
                    </a:lnTo>
                    <a:lnTo>
                      <a:pt x="46" y="0"/>
                    </a:lnTo>
                    <a:lnTo>
                      <a:pt x="54" y="4"/>
                    </a:lnTo>
                    <a:lnTo>
                      <a:pt x="60" y="10"/>
                    </a:lnTo>
                    <a:lnTo>
                      <a:pt x="64" y="16"/>
                    </a:lnTo>
                    <a:lnTo>
                      <a:pt x="66" y="22"/>
                    </a:lnTo>
                    <a:lnTo>
                      <a:pt x="68" y="28"/>
                    </a:lnTo>
                    <a:lnTo>
                      <a:pt x="66" y="36"/>
                    </a:lnTo>
                    <a:lnTo>
                      <a:pt x="64" y="42"/>
                    </a:lnTo>
                    <a:lnTo>
                      <a:pt x="58" y="48"/>
                    </a:lnTo>
                    <a:lnTo>
                      <a:pt x="52" y="52"/>
                    </a:lnTo>
                    <a:lnTo>
                      <a:pt x="58" y="54"/>
                    </a:lnTo>
                    <a:lnTo>
                      <a:pt x="62" y="56"/>
                    </a:lnTo>
                    <a:lnTo>
                      <a:pt x="66" y="60"/>
                    </a:lnTo>
                    <a:lnTo>
                      <a:pt x="70" y="66"/>
                    </a:lnTo>
                    <a:lnTo>
                      <a:pt x="72" y="72"/>
                    </a:lnTo>
                    <a:lnTo>
                      <a:pt x="72" y="78"/>
                    </a:lnTo>
                    <a:lnTo>
                      <a:pt x="72" y="86"/>
                    </a:lnTo>
                    <a:lnTo>
                      <a:pt x="68" y="94"/>
                    </a:lnTo>
                    <a:lnTo>
                      <a:pt x="62" y="102"/>
                    </a:lnTo>
                    <a:lnTo>
                      <a:pt x="54" y="108"/>
                    </a:lnTo>
                    <a:lnTo>
                      <a:pt x="46" y="110"/>
                    </a:lnTo>
                    <a:lnTo>
                      <a:pt x="36" y="112"/>
                    </a:lnTo>
                    <a:lnTo>
                      <a:pt x="26" y="110"/>
                    </a:lnTo>
                    <a:lnTo>
                      <a:pt x="18" y="108"/>
                    </a:lnTo>
                    <a:lnTo>
                      <a:pt x="12" y="102"/>
                    </a:lnTo>
                    <a:lnTo>
                      <a:pt x="6" y="96"/>
                    </a:lnTo>
                    <a:lnTo>
                      <a:pt x="2" y="88"/>
                    </a:lnTo>
                    <a:lnTo>
                      <a:pt x="0" y="78"/>
                    </a:lnTo>
                    <a:close/>
                  </a:path>
                </a:pathLst>
              </a:custGeom>
              <a:solidFill>
                <a:srgbClr val="000000"/>
              </a:solidFill>
              <a:ln w="0">
                <a:solidFill>
                  <a:srgbClr val="0000CC"/>
                </a:solidFill>
                <a:round/>
                <a:headEnd/>
                <a:tailEnd/>
              </a:ln>
            </p:spPr>
            <p:txBody>
              <a:bodyPr/>
              <a:lstStyle/>
              <a:p>
                <a:endParaRPr lang="ja-JP" altLang="en-US">
                  <a:solidFill>
                    <a:srgbClr val="2E2E48"/>
                  </a:solidFill>
                </a:endParaRPr>
              </a:p>
            </p:txBody>
          </p:sp>
          <p:sp>
            <p:nvSpPr>
              <p:cNvPr id="79" name="Freeform 62"/>
              <p:cNvSpPr>
                <a:spLocks noChangeAspect="1" noEditPoints="1"/>
              </p:cNvSpPr>
              <p:nvPr/>
            </p:nvSpPr>
            <p:spPr bwMode="auto">
              <a:xfrm>
                <a:off x="1039" y="830"/>
                <a:ext cx="90" cy="140"/>
              </a:xfrm>
              <a:custGeom>
                <a:avLst/>
                <a:gdLst>
                  <a:gd name="T0" fmla="*/ 56 w 72"/>
                  <a:gd name="T1" fmla="*/ 0 h 112"/>
                  <a:gd name="T2" fmla="*/ 69 w 72"/>
                  <a:gd name="T3" fmla="*/ 0 h 112"/>
                  <a:gd name="T4" fmla="*/ 77 w 72"/>
                  <a:gd name="T5" fmla="*/ 4 h 112"/>
                  <a:gd name="T6" fmla="*/ 88 w 72"/>
                  <a:gd name="T7" fmla="*/ 10 h 112"/>
                  <a:gd name="T8" fmla="*/ 94 w 72"/>
                  <a:gd name="T9" fmla="*/ 16 h 112"/>
                  <a:gd name="T10" fmla="*/ 106 w 72"/>
                  <a:gd name="T11" fmla="*/ 44 h 112"/>
                  <a:gd name="T12" fmla="*/ 112 w 72"/>
                  <a:gd name="T13" fmla="*/ 88 h 112"/>
                  <a:gd name="T14" fmla="*/ 106 w 72"/>
                  <a:gd name="T15" fmla="*/ 129 h 112"/>
                  <a:gd name="T16" fmla="*/ 94 w 72"/>
                  <a:gd name="T17" fmla="*/ 156 h 112"/>
                  <a:gd name="T18" fmla="*/ 88 w 72"/>
                  <a:gd name="T19" fmla="*/ 166 h 112"/>
                  <a:gd name="T20" fmla="*/ 77 w 72"/>
                  <a:gd name="T21" fmla="*/ 169 h 112"/>
                  <a:gd name="T22" fmla="*/ 69 w 72"/>
                  <a:gd name="T23" fmla="*/ 173 h 112"/>
                  <a:gd name="T24" fmla="*/ 56 w 72"/>
                  <a:gd name="T25" fmla="*/ 175 h 112"/>
                  <a:gd name="T26" fmla="*/ 44 w 72"/>
                  <a:gd name="T27" fmla="*/ 173 h 112"/>
                  <a:gd name="T28" fmla="*/ 31 w 72"/>
                  <a:gd name="T29" fmla="*/ 169 h 112"/>
                  <a:gd name="T30" fmla="*/ 21 w 72"/>
                  <a:gd name="T31" fmla="*/ 163 h 112"/>
                  <a:gd name="T32" fmla="*/ 15 w 72"/>
                  <a:gd name="T33" fmla="*/ 156 h 112"/>
                  <a:gd name="T34" fmla="*/ 4 w 72"/>
                  <a:gd name="T35" fmla="*/ 129 h 112"/>
                  <a:gd name="T36" fmla="*/ 0 w 72"/>
                  <a:gd name="T37" fmla="*/ 88 h 112"/>
                  <a:gd name="T38" fmla="*/ 4 w 72"/>
                  <a:gd name="T39" fmla="*/ 44 h 112"/>
                  <a:gd name="T40" fmla="*/ 15 w 72"/>
                  <a:gd name="T41" fmla="*/ 16 h 112"/>
                  <a:gd name="T42" fmla="*/ 25 w 72"/>
                  <a:gd name="T43" fmla="*/ 10 h 112"/>
                  <a:gd name="T44" fmla="*/ 34 w 72"/>
                  <a:gd name="T45" fmla="*/ 4 h 112"/>
                  <a:gd name="T46" fmla="*/ 44 w 72"/>
                  <a:gd name="T47" fmla="*/ 0 h 112"/>
                  <a:gd name="T48" fmla="*/ 56 w 72"/>
                  <a:gd name="T49" fmla="*/ 0 h 112"/>
                  <a:gd name="T50" fmla="*/ 56 w 72"/>
                  <a:gd name="T51" fmla="*/ 29 h 112"/>
                  <a:gd name="T52" fmla="*/ 50 w 72"/>
                  <a:gd name="T53" fmla="*/ 31 h 112"/>
                  <a:gd name="T54" fmla="*/ 44 w 72"/>
                  <a:gd name="T55" fmla="*/ 31 h 112"/>
                  <a:gd name="T56" fmla="*/ 37 w 72"/>
                  <a:gd name="T57" fmla="*/ 37 h 112"/>
                  <a:gd name="T58" fmla="*/ 34 w 72"/>
                  <a:gd name="T59" fmla="*/ 46 h 112"/>
                  <a:gd name="T60" fmla="*/ 34 w 72"/>
                  <a:gd name="T61" fmla="*/ 56 h 112"/>
                  <a:gd name="T62" fmla="*/ 31 w 72"/>
                  <a:gd name="T63" fmla="*/ 69 h 112"/>
                  <a:gd name="T64" fmla="*/ 31 w 72"/>
                  <a:gd name="T65" fmla="*/ 88 h 112"/>
                  <a:gd name="T66" fmla="*/ 31 w 72"/>
                  <a:gd name="T67" fmla="*/ 104 h 112"/>
                  <a:gd name="T68" fmla="*/ 34 w 72"/>
                  <a:gd name="T69" fmla="*/ 116 h 112"/>
                  <a:gd name="T70" fmla="*/ 34 w 72"/>
                  <a:gd name="T71" fmla="*/ 125 h 112"/>
                  <a:gd name="T72" fmla="*/ 37 w 72"/>
                  <a:gd name="T73" fmla="*/ 135 h 112"/>
                  <a:gd name="T74" fmla="*/ 44 w 72"/>
                  <a:gd name="T75" fmla="*/ 141 h 112"/>
                  <a:gd name="T76" fmla="*/ 50 w 72"/>
                  <a:gd name="T77" fmla="*/ 144 h 112"/>
                  <a:gd name="T78" fmla="*/ 56 w 72"/>
                  <a:gd name="T79" fmla="*/ 144 h 112"/>
                  <a:gd name="T80" fmla="*/ 62 w 72"/>
                  <a:gd name="T81" fmla="*/ 144 h 112"/>
                  <a:gd name="T82" fmla="*/ 69 w 72"/>
                  <a:gd name="T83" fmla="*/ 141 h 112"/>
                  <a:gd name="T84" fmla="*/ 71 w 72"/>
                  <a:gd name="T85" fmla="*/ 135 h 112"/>
                  <a:gd name="T86" fmla="*/ 75 w 72"/>
                  <a:gd name="T87" fmla="*/ 129 h 112"/>
                  <a:gd name="T88" fmla="*/ 77 w 72"/>
                  <a:gd name="T89" fmla="*/ 119 h 112"/>
                  <a:gd name="T90" fmla="*/ 77 w 72"/>
                  <a:gd name="T91" fmla="*/ 104 h 112"/>
                  <a:gd name="T92" fmla="*/ 77 w 72"/>
                  <a:gd name="T93" fmla="*/ 88 h 112"/>
                  <a:gd name="T94" fmla="*/ 77 w 72"/>
                  <a:gd name="T95" fmla="*/ 69 h 112"/>
                  <a:gd name="T96" fmla="*/ 77 w 72"/>
                  <a:gd name="T97" fmla="*/ 56 h 112"/>
                  <a:gd name="T98" fmla="*/ 75 w 72"/>
                  <a:gd name="T99" fmla="*/ 46 h 112"/>
                  <a:gd name="T100" fmla="*/ 71 w 72"/>
                  <a:gd name="T101" fmla="*/ 37 h 112"/>
                  <a:gd name="T102" fmla="*/ 69 w 72"/>
                  <a:gd name="T103" fmla="*/ 31 h 112"/>
                  <a:gd name="T104" fmla="*/ 62 w 72"/>
                  <a:gd name="T105" fmla="*/ 31 h 112"/>
                  <a:gd name="T106" fmla="*/ 56 w 72"/>
                  <a:gd name="T107" fmla="*/ 29 h 11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72"/>
                  <a:gd name="T163" fmla="*/ 0 h 112"/>
                  <a:gd name="T164" fmla="*/ 72 w 72"/>
                  <a:gd name="T165" fmla="*/ 112 h 11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72" h="112">
                    <a:moveTo>
                      <a:pt x="36" y="0"/>
                    </a:moveTo>
                    <a:lnTo>
                      <a:pt x="44" y="0"/>
                    </a:lnTo>
                    <a:lnTo>
                      <a:pt x="50" y="2"/>
                    </a:lnTo>
                    <a:lnTo>
                      <a:pt x="56" y="6"/>
                    </a:lnTo>
                    <a:lnTo>
                      <a:pt x="60" y="10"/>
                    </a:lnTo>
                    <a:lnTo>
                      <a:pt x="68" y="28"/>
                    </a:lnTo>
                    <a:lnTo>
                      <a:pt x="72" y="56"/>
                    </a:lnTo>
                    <a:lnTo>
                      <a:pt x="68" y="82"/>
                    </a:lnTo>
                    <a:lnTo>
                      <a:pt x="60" y="100"/>
                    </a:lnTo>
                    <a:lnTo>
                      <a:pt x="56" y="106"/>
                    </a:lnTo>
                    <a:lnTo>
                      <a:pt x="50" y="108"/>
                    </a:lnTo>
                    <a:lnTo>
                      <a:pt x="44" y="110"/>
                    </a:lnTo>
                    <a:lnTo>
                      <a:pt x="36" y="112"/>
                    </a:lnTo>
                    <a:lnTo>
                      <a:pt x="28" y="110"/>
                    </a:lnTo>
                    <a:lnTo>
                      <a:pt x="20" y="108"/>
                    </a:lnTo>
                    <a:lnTo>
                      <a:pt x="14" y="104"/>
                    </a:lnTo>
                    <a:lnTo>
                      <a:pt x="10" y="100"/>
                    </a:lnTo>
                    <a:lnTo>
                      <a:pt x="2" y="82"/>
                    </a:lnTo>
                    <a:lnTo>
                      <a:pt x="0" y="56"/>
                    </a:lnTo>
                    <a:lnTo>
                      <a:pt x="2" y="28"/>
                    </a:lnTo>
                    <a:lnTo>
                      <a:pt x="10" y="10"/>
                    </a:lnTo>
                    <a:lnTo>
                      <a:pt x="16" y="6"/>
                    </a:lnTo>
                    <a:lnTo>
                      <a:pt x="22" y="2"/>
                    </a:lnTo>
                    <a:lnTo>
                      <a:pt x="28" y="0"/>
                    </a:lnTo>
                    <a:lnTo>
                      <a:pt x="36" y="0"/>
                    </a:lnTo>
                    <a:close/>
                    <a:moveTo>
                      <a:pt x="36" y="18"/>
                    </a:moveTo>
                    <a:lnTo>
                      <a:pt x="32" y="20"/>
                    </a:lnTo>
                    <a:lnTo>
                      <a:pt x="28" y="20"/>
                    </a:lnTo>
                    <a:lnTo>
                      <a:pt x="24" y="24"/>
                    </a:lnTo>
                    <a:lnTo>
                      <a:pt x="22" y="30"/>
                    </a:lnTo>
                    <a:lnTo>
                      <a:pt x="22" y="36"/>
                    </a:lnTo>
                    <a:lnTo>
                      <a:pt x="20" y="44"/>
                    </a:lnTo>
                    <a:lnTo>
                      <a:pt x="20" y="56"/>
                    </a:lnTo>
                    <a:lnTo>
                      <a:pt x="20" y="66"/>
                    </a:lnTo>
                    <a:lnTo>
                      <a:pt x="22" y="74"/>
                    </a:lnTo>
                    <a:lnTo>
                      <a:pt x="22" y="80"/>
                    </a:lnTo>
                    <a:lnTo>
                      <a:pt x="24" y="86"/>
                    </a:lnTo>
                    <a:lnTo>
                      <a:pt x="28" y="90"/>
                    </a:lnTo>
                    <a:lnTo>
                      <a:pt x="32" y="92"/>
                    </a:lnTo>
                    <a:lnTo>
                      <a:pt x="36" y="92"/>
                    </a:lnTo>
                    <a:lnTo>
                      <a:pt x="40" y="92"/>
                    </a:lnTo>
                    <a:lnTo>
                      <a:pt x="44" y="90"/>
                    </a:lnTo>
                    <a:lnTo>
                      <a:pt x="46" y="86"/>
                    </a:lnTo>
                    <a:lnTo>
                      <a:pt x="48" y="82"/>
                    </a:lnTo>
                    <a:lnTo>
                      <a:pt x="50" y="76"/>
                    </a:lnTo>
                    <a:lnTo>
                      <a:pt x="50" y="66"/>
                    </a:lnTo>
                    <a:lnTo>
                      <a:pt x="50" y="56"/>
                    </a:lnTo>
                    <a:lnTo>
                      <a:pt x="50" y="44"/>
                    </a:lnTo>
                    <a:lnTo>
                      <a:pt x="50" y="36"/>
                    </a:lnTo>
                    <a:lnTo>
                      <a:pt x="48" y="30"/>
                    </a:lnTo>
                    <a:lnTo>
                      <a:pt x="46" y="24"/>
                    </a:lnTo>
                    <a:lnTo>
                      <a:pt x="44" y="20"/>
                    </a:lnTo>
                    <a:lnTo>
                      <a:pt x="40" y="20"/>
                    </a:lnTo>
                    <a:lnTo>
                      <a:pt x="36" y="18"/>
                    </a:lnTo>
                    <a:close/>
                  </a:path>
                </a:pathLst>
              </a:custGeom>
              <a:solidFill>
                <a:srgbClr val="000000"/>
              </a:solidFill>
              <a:ln w="0">
                <a:solidFill>
                  <a:srgbClr val="0000CC"/>
                </a:solidFill>
                <a:round/>
                <a:headEnd/>
                <a:tailEnd/>
              </a:ln>
            </p:spPr>
            <p:txBody>
              <a:bodyPr/>
              <a:lstStyle/>
              <a:p>
                <a:endParaRPr lang="ja-JP" altLang="en-US">
                  <a:solidFill>
                    <a:srgbClr val="2E2E48"/>
                  </a:solidFill>
                </a:endParaRPr>
              </a:p>
            </p:txBody>
          </p:sp>
          <p:sp>
            <p:nvSpPr>
              <p:cNvPr id="80" name="Freeform 63"/>
              <p:cNvSpPr>
                <a:spLocks noChangeAspect="1" noEditPoints="1"/>
              </p:cNvSpPr>
              <p:nvPr/>
            </p:nvSpPr>
            <p:spPr bwMode="auto">
              <a:xfrm>
                <a:off x="1158" y="830"/>
                <a:ext cx="90" cy="140"/>
              </a:xfrm>
              <a:custGeom>
                <a:avLst/>
                <a:gdLst>
                  <a:gd name="T0" fmla="*/ 56 w 72"/>
                  <a:gd name="T1" fmla="*/ 0 h 112"/>
                  <a:gd name="T2" fmla="*/ 69 w 72"/>
                  <a:gd name="T3" fmla="*/ 0 h 112"/>
                  <a:gd name="T4" fmla="*/ 77 w 72"/>
                  <a:gd name="T5" fmla="*/ 4 h 112"/>
                  <a:gd name="T6" fmla="*/ 88 w 72"/>
                  <a:gd name="T7" fmla="*/ 10 h 112"/>
                  <a:gd name="T8" fmla="*/ 96 w 72"/>
                  <a:gd name="T9" fmla="*/ 16 h 112"/>
                  <a:gd name="T10" fmla="*/ 110 w 72"/>
                  <a:gd name="T11" fmla="*/ 44 h 112"/>
                  <a:gd name="T12" fmla="*/ 112 w 72"/>
                  <a:gd name="T13" fmla="*/ 88 h 112"/>
                  <a:gd name="T14" fmla="*/ 110 w 72"/>
                  <a:gd name="T15" fmla="*/ 129 h 112"/>
                  <a:gd name="T16" fmla="*/ 96 w 72"/>
                  <a:gd name="T17" fmla="*/ 156 h 112"/>
                  <a:gd name="T18" fmla="*/ 88 w 72"/>
                  <a:gd name="T19" fmla="*/ 166 h 112"/>
                  <a:gd name="T20" fmla="*/ 77 w 72"/>
                  <a:gd name="T21" fmla="*/ 169 h 112"/>
                  <a:gd name="T22" fmla="*/ 69 w 72"/>
                  <a:gd name="T23" fmla="*/ 173 h 112"/>
                  <a:gd name="T24" fmla="*/ 56 w 72"/>
                  <a:gd name="T25" fmla="*/ 175 h 112"/>
                  <a:gd name="T26" fmla="*/ 44 w 72"/>
                  <a:gd name="T27" fmla="*/ 173 h 112"/>
                  <a:gd name="T28" fmla="*/ 34 w 72"/>
                  <a:gd name="T29" fmla="*/ 169 h 112"/>
                  <a:gd name="T30" fmla="*/ 25 w 72"/>
                  <a:gd name="T31" fmla="*/ 163 h 112"/>
                  <a:gd name="T32" fmla="*/ 15 w 72"/>
                  <a:gd name="T33" fmla="*/ 156 h 112"/>
                  <a:gd name="T34" fmla="*/ 4 w 72"/>
                  <a:gd name="T35" fmla="*/ 129 h 112"/>
                  <a:gd name="T36" fmla="*/ 0 w 72"/>
                  <a:gd name="T37" fmla="*/ 88 h 112"/>
                  <a:gd name="T38" fmla="*/ 6 w 72"/>
                  <a:gd name="T39" fmla="*/ 44 h 112"/>
                  <a:gd name="T40" fmla="*/ 19 w 72"/>
                  <a:gd name="T41" fmla="*/ 16 h 112"/>
                  <a:gd name="T42" fmla="*/ 25 w 72"/>
                  <a:gd name="T43" fmla="*/ 10 h 112"/>
                  <a:gd name="T44" fmla="*/ 34 w 72"/>
                  <a:gd name="T45" fmla="*/ 4 h 112"/>
                  <a:gd name="T46" fmla="*/ 44 w 72"/>
                  <a:gd name="T47" fmla="*/ 0 h 112"/>
                  <a:gd name="T48" fmla="*/ 56 w 72"/>
                  <a:gd name="T49" fmla="*/ 0 h 112"/>
                  <a:gd name="T50" fmla="*/ 56 w 72"/>
                  <a:gd name="T51" fmla="*/ 29 h 112"/>
                  <a:gd name="T52" fmla="*/ 50 w 72"/>
                  <a:gd name="T53" fmla="*/ 31 h 112"/>
                  <a:gd name="T54" fmla="*/ 44 w 72"/>
                  <a:gd name="T55" fmla="*/ 31 h 112"/>
                  <a:gd name="T56" fmla="*/ 40 w 72"/>
                  <a:gd name="T57" fmla="*/ 37 h 112"/>
                  <a:gd name="T58" fmla="*/ 37 w 72"/>
                  <a:gd name="T59" fmla="*/ 46 h 112"/>
                  <a:gd name="T60" fmla="*/ 34 w 72"/>
                  <a:gd name="T61" fmla="*/ 56 h 112"/>
                  <a:gd name="T62" fmla="*/ 34 w 72"/>
                  <a:gd name="T63" fmla="*/ 69 h 112"/>
                  <a:gd name="T64" fmla="*/ 34 w 72"/>
                  <a:gd name="T65" fmla="*/ 88 h 112"/>
                  <a:gd name="T66" fmla="*/ 34 w 72"/>
                  <a:gd name="T67" fmla="*/ 104 h 112"/>
                  <a:gd name="T68" fmla="*/ 34 w 72"/>
                  <a:gd name="T69" fmla="*/ 116 h 112"/>
                  <a:gd name="T70" fmla="*/ 37 w 72"/>
                  <a:gd name="T71" fmla="*/ 125 h 112"/>
                  <a:gd name="T72" fmla="*/ 40 w 72"/>
                  <a:gd name="T73" fmla="*/ 135 h 112"/>
                  <a:gd name="T74" fmla="*/ 44 w 72"/>
                  <a:gd name="T75" fmla="*/ 141 h 112"/>
                  <a:gd name="T76" fmla="*/ 50 w 72"/>
                  <a:gd name="T77" fmla="*/ 144 h 112"/>
                  <a:gd name="T78" fmla="*/ 56 w 72"/>
                  <a:gd name="T79" fmla="*/ 144 h 112"/>
                  <a:gd name="T80" fmla="*/ 62 w 72"/>
                  <a:gd name="T81" fmla="*/ 144 h 112"/>
                  <a:gd name="T82" fmla="*/ 69 w 72"/>
                  <a:gd name="T83" fmla="*/ 141 h 112"/>
                  <a:gd name="T84" fmla="*/ 75 w 72"/>
                  <a:gd name="T85" fmla="*/ 135 h 112"/>
                  <a:gd name="T86" fmla="*/ 77 w 72"/>
                  <a:gd name="T87" fmla="*/ 129 h 112"/>
                  <a:gd name="T88" fmla="*/ 77 w 72"/>
                  <a:gd name="T89" fmla="*/ 119 h 112"/>
                  <a:gd name="T90" fmla="*/ 81 w 72"/>
                  <a:gd name="T91" fmla="*/ 104 h 112"/>
                  <a:gd name="T92" fmla="*/ 81 w 72"/>
                  <a:gd name="T93" fmla="*/ 88 h 112"/>
                  <a:gd name="T94" fmla="*/ 81 w 72"/>
                  <a:gd name="T95" fmla="*/ 69 h 112"/>
                  <a:gd name="T96" fmla="*/ 77 w 72"/>
                  <a:gd name="T97" fmla="*/ 56 h 112"/>
                  <a:gd name="T98" fmla="*/ 77 w 72"/>
                  <a:gd name="T99" fmla="*/ 46 h 112"/>
                  <a:gd name="T100" fmla="*/ 75 w 72"/>
                  <a:gd name="T101" fmla="*/ 37 h 112"/>
                  <a:gd name="T102" fmla="*/ 69 w 72"/>
                  <a:gd name="T103" fmla="*/ 31 h 112"/>
                  <a:gd name="T104" fmla="*/ 62 w 72"/>
                  <a:gd name="T105" fmla="*/ 31 h 112"/>
                  <a:gd name="T106" fmla="*/ 56 w 72"/>
                  <a:gd name="T107" fmla="*/ 29 h 11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72"/>
                  <a:gd name="T163" fmla="*/ 0 h 112"/>
                  <a:gd name="T164" fmla="*/ 72 w 72"/>
                  <a:gd name="T165" fmla="*/ 112 h 11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72" h="112">
                    <a:moveTo>
                      <a:pt x="36" y="0"/>
                    </a:moveTo>
                    <a:lnTo>
                      <a:pt x="44" y="0"/>
                    </a:lnTo>
                    <a:lnTo>
                      <a:pt x="50" y="2"/>
                    </a:lnTo>
                    <a:lnTo>
                      <a:pt x="56" y="6"/>
                    </a:lnTo>
                    <a:lnTo>
                      <a:pt x="62" y="10"/>
                    </a:lnTo>
                    <a:lnTo>
                      <a:pt x="70" y="28"/>
                    </a:lnTo>
                    <a:lnTo>
                      <a:pt x="72" y="56"/>
                    </a:lnTo>
                    <a:lnTo>
                      <a:pt x="70" y="82"/>
                    </a:lnTo>
                    <a:lnTo>
                      <a:pt x="62" y="100"/>
                    </a:lnTo>
                    <a:lnTo>
                      <a:pt x="56" y="106"/>
                    </a:lnTo>
                    <a:lnTo>
                      <a:pt x="50" y="108"/>
                    </a:lnTo>
                    <a:lnTo>
                      <a:pt x="44" y="110"/>
                    </a:lnTo>
                    <a:lnTo>
                      <a:pt x="36" y="112"/>
                    </a:lnTo>
                    <a:lnTo>
                      <a:pt x="28" y="110"/>
                    </a:lnTo>
                    <a:lnTo>
                      <a:pt x="22" y="108"/>
                    </a:lnTo>
                    <a:lnTo>
                      <a:pt x="16" y="104"/>
                    </a:lnTo>
                    <a:lnTo>
                      <a:pt x="10" y="100"/>
                    </a:lnTo>
                    <a:lnTo>
                      <a:pt x="2" y="82"/>
                    </a:lnTo>
                    <a:lnTo>
                      <a:pt x="0" y="56"/>
                    </a:lnTo>
                    <a:lnTo>
                      <a:pt x="4" y="28"/>
                    </a:lnTo>
                    <a:lnTo>
                      <a:pt x="12" y="10"/>
                    </a:lnTo>
                    <a:lnTo>
                      <a:pt x="16" y="6"/>
                    </a:lnTo>
                    <a:lnTo>
                      <a:pt x="22" y="2"/>
                    </a:lnTo>
                    <a:lnTo>
                      <a:pt x="28" y="0"/>
                    </a:lnTo>
                    <a:lnTo>
                      <a:pt x="36" y="0"/>
                    </a:lnTo>
                    <a:close/>
                    <a:moveTo>
                      <a:pt x="36" y="18"/>
                    </a:moveTo>
                    <a:lnTo>
                      <a:pt x="32" y="20"/>
                    </a:lnTo>
                    <a:lnTo>
                      <a:pt x="28" y="20"/>
                    </a:lnTo>
                    <a:lnTo>
                      <a:pt x="26" y="24"/>
                    </a:lnTo>
                    <a:lnTo>
                      <a:pt x="24" y="30"/>
                    </a:lnTo>
                    <a:lnTo>
                      <a:pt x="22" y="36"/>
                    </a:lnTo>
                    <a:lnTo>
                      <a:pt x="22" y="44"/>
                    </a:lnTo>
                    <a:lnTo>
                      <a:pt x="22" y="56"/>
                    </a:lnTo>
                    <a:lnTo>
                      <a:pt x="22" y="66"/>
                    </a:lnTo>
                    <a:lnTo>
                      <a:pt x="22" y="74"/>
                    </a:lnTo>
                    <a:lnTo>
                      <a:pt x="24" y="80"/>
                    </a:lnTo>
                    <a:lnTo>
                      <a:pt x="26" y="86"/>
                    </a:lnTo>
                    <a:lnTo>
                      <a:pt x="28" y="90"/>
                    </a:lnTo>
                    <a:lnTo>
                      <a:pt x="32" y="92"/>
                    </a:lnTo>
                    <a:lnTo>
                      <a:pt x="36" y="92"/>
                    </a:lnTo>
                    <a:lnTo>
                      <a:pt x="40" y="92"/>
                    </a:lnTo>
                    <a:lnTo>
                      <a:pt x="44" y="90"/>
                    </a:lnTo>
                    <a:lnTo>
                      <a:pt x="48" y="86"/>
                    </a:lnTo>
                    <a:lnTo>
                      <a:pt x="50" y="82"/>
                    </a:lnTo>
                    <a:lnTo>
                      <a:pt x="50" y="76"/>
                    </a:lnTo>
                    <a:lnTo>
                      <a:pt x="52" y="66"/>
                    </a:lnTo>
                    <a:lnTo>
                      <a:pt x="52" y="56"/>
                    </a:lnTo>
                    <a:lnTo>
                      <a:pt x="52" y="44"/>
                    </a:lnTo>
                    <a:lnTo>
                      <a:pt x="50" y="36"/>
                    </a:lnTo>
                    <a:lnTo>
                      <a:pt x="50" y="30"/>
                    </a:lnTo>
                    <a:lnTo>
                      <a:pt x="48" y="24"/>
                    </a:lnTo>
                    <a:lnTo>
                      <a:pt x="44" y="20"/>
                    </a:lnTo>
                    <a:lnTo>
                      <a:pt x="40" y="20"/>
                    </a:lnTo>
                    <a:lnTo>
                      <a:pt x="36" y="18"/>
                    </a:lnTo>
                    <a:close/>
                  </a:path>
                </a:pathLst>
              </a:custGeom>
              <a:solidFill>
                <a:srgbClr val="000000"/>
              </a:solidFill>
              <a:ln w="0">
                <a:solidFill>
                  <a:srgbClr val="0000CC"/>
                </a:solidFill>
                <a:round/>
                <a:headEnd/>
                <a:tailEnd/>
              </a:ln>
            </p:spPr>
            <p:txBody>
              <a:bodyPr/>
              <a:lstStyle/>
              <a:p>
                <a:endParaRPr lang="ja-JP" altLang="en-US">
                  <a:solidFill>
                    <a:srgbClr val="2E2E48"/>
                  </a:solidFill>
                </a:endParaRPr>
              </a:p>
            </p:txBody>
          </p:sp>
          <p:sp>
            <p:nvSpPr>
              <p:cNvPr id="81" name="Freeform 64"/>
              <p:cNvSpPr>
                <a:spLocks noChangeAspect="1" noEditPoints="1"/>
              </p:cNvSpPr>
              <p:nvPr/>
            </p:nvSpPr>
            <p:spPr bwMode="auto">
              <a:xfrm>
                <a:off x="1268" y="830"/>
                <a:ext cx="90" cy="140"/>
              </a:xfrm>
              <a:custGeom>
                <a:avLst/>
                <a:gdLst>
                  <a:gd name="T0" fmla="*/ 56 w 72"/>
                  <a:gd name="T1" fmla="*/ 0 h 112"/>
                  <a:gd name="T2" fmla="*/ 69 w 72"/>
                  <a:gd name="T3" fmla="*/ 0 h 112"/>
                  <a:gd name="T4" fmla="*/ 77 w 72"/>
                  <a:gd name="T5" fmla="*/ 4 h 112"/>
                  <a:gd name="T6" fmla="*/ 88 w 72"/>
                  <a:gd name="T7" fmla="*/ 10 h 112"/>
                  <a:gd name="T8" fmla="*/ 94 w 72"/>
                  <a:gd name="T9" fmla="*/ 16 h 112"/>
                  <a:gd name="T10" fmla="*/ 106 w 72"/>
                  <a:gd name="T11" fmla="*/ 44 h 112"/>
                  <a:gd name="T12" fmla="*/ 112 w 72"/>
                  <a:gd name="T13" fmla="*/ 88 h 112"/>
                  <a:gd name="T14" fmla="*/ 106 w 72"/>
                  <a:gd name="T15" fmla="*/ 129 h 112"/>
                  <a:gd name="T16" fmla="*/ 94 w 72"/>
                  <a:gd name="T17" fmla="*/ 156 h 112"/>
                  <a:gd name="T18" fmla="*/ 88 w 72"/>
                  <a:gd name="T19" fmla="*/ 166 h 112"/>
                  <a:gd name="T20" fmla="*/ 77 w 72"/>
                  <a:gd name="T21" fmla="*/ 169 h 112"/>
                  <a:gd name="T22" fmla="*/ 69 w 72"/>
                  <a:gd name="T23" fmla="*/ 173 h 112"/>
                  <a:gd name="T24" fmla="*/ 56 w 72"/>
                  <a:gd name="T25" fmla="*/ 175 h 112"/>
                  <a:gd name="T26" fmla="*/ 44 w 72"/>
                  <a:gd name="T27" fmla="*/ 173 h 112"/>
                  <a:gd name="T28" fmla="*/ 31 w 72"/>
                  <a:gd name="T29" fmla="*/ 169 h 112"/>
                  <a:gd name="T30" fmla="*/ 21 w 72"/>
                  <a:gd name="T31" fmla="*/ 163 h 112"/>
                  <a:gd name="T32" fmla="*/ 15 w 72"/>
                  <a:gd name="T33" fmla="*/ 156 h 112"/>
                  <a:gd name="T34" fmla="*/ 4 w 72"/>
                  <a:gd name="T35" fmla="*/ 129 h 112"/>
                  <a:gd name="T36" fmla="*/ 0 w 72"/>
                  <a:gd name="T37" fmla="*/ 88 h 112"/>
                  <a:gd name="T38" fmla="*/ 4 w 72"/>
                  <a:gd name="T39" fmla="*/ 44 h 112"/>
                  <a:gd name="T40" fmla="*/ 15 w 72"/>
                  <a:gd name="T41" fmla="*/ 16 h 112"/>
                  <a:gd name="T42" fmla="*/ 25 w 72"/>
                  <a:gd name="T43" fmla="*/ 10 h 112"/>
                  <a:gd name="T44" fmla="*/ 34 w 72"/>
                  <a:gd name="T45" fmla="*/ 4 h 112"/>
                  <a:gd name="T46" fmla="*/ 44 w 72"/>
                  <a:gd name="T47" fmla="*/ 0 h 112"/>
                  <a:gd name="T48" fmla="*/ 56 w 72"/>
                  <a:gd name="T49" fmla="*/ 0 h 112"/>
                  <a:gd name="T50" fmla="*/ 56 w 72"/>
                  <a:gd name="T51" fmla="*/ 29 h 112"/>
                  <a:gd name="T52" fmla="*/ 50 w 72"/>
                  <a:gd name="T53" fmla="*/ 31 h 112"/>
                  <a:gd name="T54" fmla="*/ 44 w 72"/>
                  <a:gd name="T55" fmla="*/ 31 h 112"/>
                  <a:gd name="T56" fmla="*/ 37 w 72"/>
                  <a:gd name="T57" fmla="*/ 37 h 112"/>
                  <a:gd name="T58" fmla="*/ 34 w 72"/>
                  <a:gd name="T59" fmla="*/ 46 h 112"/>
                  <a:gd name="T60" fmla="*/ 34 w 72"/>
                  <a:gd name="T61" fmla="*/ 56 h 112"/>
                  <a:gd name="T62" fmla="*/ 31 w 72"/>
                  <a:gd name="T63" fmla="*/ 69 h 112"/>
                  <a:gd name="T64" fmla="*/ 31 w 72"/>
                  <a:gd name="T65" fmla="*/ 88 h 112"/>
                  <a:gd name="T66" fmla="*/ 31 w 72"/>
                  <a:gd name="T67" fmla="*/ 104 h 112"/>
                  <a:gd name="T68" fmla="*/ 34 w 72"/>
                  <a:gd name="T69" fmla="*/ 116 h 112"/>
                  <a:gd name="T70" fmla="*/ 34 w 72"/>
                  <a:gd name="T71" fmla="*/ 125 h 112"/>
                  <a:gd name="T72" fmla="*/ 37 w 72"/>
                  <a:gd name="T73" fmla="*/ 135 h 112"/>
                  <a:gd name="T74" fmla="*/ 44 w 72"/>
                  <a:gd name="T75" fmla="*/ 141 h 112"/>
                  <a:gd name="T76" fmla="*/ 50 w 72"/>
                  <a:gd name="T77" fmla="*/ 144 h 112"/>
                  <a:gd name="T78" fmla="*/ 56 w 72"/>
                  <a:gd name="T79" fmla="*/ 144 h 112"/>
                  <a:gd name="T80" fmla="*/ 62 w 72"/>
                  <a:gd name="T81" fmla="*/ 144 h 112"/>
                  <a:gd name="T82" fmla="*/ 69 w 72"/>
                  <a:gd name="T83" fmla="*/ 141 h 112"/>
                  <a:gd name="T84" fmla="*/ 71 w 72"/>
                  <a:gd name="T85" fmla="*/ 135 h 112"/>
                  <a:gd name="T86" fmla="*/ 75 w 72"/>
                  <a:gd name="T87" fmla="*/ 129 h 112"/>
                  <a:gd name="T88" fmla="*/ 77 w 72"/>
                  <a:gd name="T89" fmla="*/ 119 h 112"/>
                  <a:gd name="T90" fmla="*/ 77 w 72"/>
                  <a:gd name="T91" fmla="*/ 104 h 112"/>
                  <a:gd name="T92" fmla="*/ 77 w 72"/>
                  <a:gd name="T93" fmla="*/ 88 h 112"/>
                  <a:gd name="T94" fmla="*/ 77 w 72"/>
                  <a:gd name="T95" fmla="*/ 69 h 112"/>
                  <a:gd name="T96" fmla="*/ 77 w 72"/>
                  <a:gd name="T97" fmla="*/ 56 h 112"/>
                  <a:gd name="T98" fmla="*/ 75 w 72"/>
                  <a:gd name="T99" fmla="*/ 46 h 112"/>
                  <a:gd name="T100" fmla="*/ 71 w 72"/>
                  <a:gd name="T101" fmla="*/ 37 h 112"/>
                  <a:gd name="T102" fmla="*/ 69 w 72"/>
                  <a:gd name="T103" fmla="*/ 31 h 112"/>
                  <a:gd name="T104" fmla="*/ 62 w 72"/>
                  <a:gd name="T105" fmla="*/ 31 h 112"/>
                  <a:gd name="T106" fmla="*/ 56 w 72"/>
                  <a:gd name="T107" fmla="*/ 29 h 11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72"/>
                  <a:gd name="T163" fmla="*/ 0 h 112"/>
                  <a:gd name="T164" fmla="*/ 72 w 72"/>
                  <a:gd name="T165" fmla="*/ 112 h 11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72" h="112">
                    <a:moveTo>
                      <a:pt x="36" y="0"/>
                    </a:moveTo>
                    <a:lnTo>
                      <a:pt x="44" y="0"/>
                    </a:lnTo>
                    <a:lnTo>
                      <a:pt x="50" y="2"/>
                    </a:lnTo>
                    <a:lnTo>
                      <a:pt x="56" y="6"/>
                    </a:lnTo>
                    <a:lnTo>
                      <a:pt x="60" y="10"/>
                    </a:lnTo>
                    <a:lnTo>
                      <a:pt x="68" y="28"/>
                    </a:lnTo>
                    <a:lnTo>
                      <a:pt x="72" y="56"/>
                    </a:lnTo>
                    <a:lnTo>
                      <a:pt x="68" y="82"/>
                    </a:lnTo>
                    <a:lnTo>
                      <a:pt x="60" y="100"/>
                    </a:lnTo>
                    <a:lnTo>
                      <a:pt x="56" y="106"/>
                    </a:lnTo>
                    <a:lnTo>
                      <a:pt x="50" y="108"/>
                    </a:lnTo>
                    <a:lnTo>
                      <a:pt x="44" y="110"/>
                    </a:lnTo>
                    <a:lnTo>
                      <a:pt x="36" y="112"/>
                    </a:lnTo>
                    <a:lnTo>
                      <a:pt x="28" y="110"/>
                    </a:lnTo>
                    <a:lnTo>
                      <a:pt x="20" y="108"/>
                    </a:lnTo>
                    <a:lnTo>
                      <a:pt x="14" y="104"/>
                    </a:lnTo>
                    <a:lnTo>
                      <a:pt x="10" y="100"/>
                    </a:lnTo>
                    <a:lnTo>
                      <a:pt x="2" y="82"/>
                    </a:lnTo>
                    <a:lnTo>
                      <a:pt x="0" y="56"/>
                    </a:lnTo>
                    <a:lnTo>
                      <a:pt x="2" y="28"/>
                    </a:lnTo>
                    <a:lnTo>
                      <a:pt x="10" y="10"/>
                    </a:lnTo>
                    <a:lnTo>
                      <a:pt x="16" y="6"/>
                    </a:lnTo>
                    <a:lnTo>
                      <a:pt x="22" y="2"/>
                    </a:lnTo>
                    <a:lnTo>
                      <a:pt x="28" y="0"/>
                    </a:lnTo>
                    <a:lnTo>
                      <a:pt x="36" y="0"/>
                    </a:lnTo>
                    <a:close/>
                    <a:moveTo>
                      <a:pt x="36" y="18"/>
                    </a:moveTo>
                    <a:lnTo>
                      <a:pt x="32" y="20"/>
                    </a:lnTo>
                    <a:lnTo>
                      <a:pt x="28" y="20"/>
                    </a:lnTo>
                    <a:lnTo>
                      <a:pt x="24" y="24"/>
                    </a:lnTo>
                    <a:lnTo>
                      <a:pt x="22" y="30"/>
                    </a:lnTo>
                    <a:lnTo>
                      <a:pt x="22" y="36"/>
                    </a:lnTo>
                    <a:lnTo>
                      <a:pt x="20" y="44"/>
                    </a:lnTo>
                    <a:lnTo>
                      <a:pt x="20" y="56"/>
                    </a:lnTo>
                    <a:lnTo>
                      <a:pt x="20" y="66"/>
                    </a:lnTo>
                    <a:lnTo>
                      <a:pt x="22" y="74"/>
                    </a:lnTo>
                    <a:lnTo>
                      <a:pt x="22" y="80"/>
                    </a:lnTo>
                    <a:lnTo>
                      <a:pt x="24" y="86"/>
                    </a:lnTo>
                    <a:lnTo>
                      <a:pt x="28" y="90"/>
                    </a:lnTo>
                    <a:lnTo>
                      <a:pt x="32" y="92"/>
                    </a:lnTo>
                    <a:lnTo>
                      <a:pt x="36" y="92"/>
                    </a:lnTo>
                    <a:lnTo>
                      <a:pt x="40" y="92"/>
                    </a:lnTo>
                    <a:lnTo>
                      <a:pt x="44" y="90"/>
                    </a:lnTo>
                    <a:lnTo>
                      <a:pt x="46" y="86"/>
                    </a:lnTo>
                    <a:lnTo>
                      <a:pt x="48" y="82"/>
                    </a:lnTo>
                    <a:lnTo>
                      <a:pt x="50" y="76"/>
                    </a:lnTo>
                    <a:lnTo>
                      <a:pt x="50" y="66"/>
                    </a:lnTo>
                    <a:lnTo>
                      <a:pt x="50" y="56"/>
                    </a:lnTo>
                    <a:lnTo>
                      <a:pt x="50" y="44"/>
                    </a:lnTo>
                    <a:lnTo>
                      <a:pt x="50" y="36"/>
                    </a:lnTo>
                    <a:lnTo>
                      <a:pt x="48" y="30"/>
                    </a:lnTo>
                    <a:lnTo>
                      <a:pt x="46" y="24"/>
                    </a:lnTo>
                    <a:lnTo>
                      <a:pt x="44" y="20"/>
                    </a:lnTo>
                    <a:lnTo>
                      <a:pt x="40" y="20"/>
                    </a:lnTo>
                    <a:lnTo>
                      <a:pt x="36" y="18"/>
                    </a:lnTo>
                    <a:close/>
                  </a:path>
                </a:pathLst>
              </a:custGeom>
              <a:solidFill>
                <a:srgbClr val="000000"/>
              </a:solidFill>
              <a:ln w="0">
                <a:solidFill>
                  <a:srgbClr val="0000CC"/>
                </a:solidFill>
                <a:round/>
                <a:headEnd/>
                <a:tailEnd/>
              </a:ln>
            </p:spPr>
            <p:txBody>
              <a:bodyPr/>
              <a:lstStyle/>
              <a:p>
                <a:endParaRPr lang="ja-JP" altLang="en-US">
                  <a:solidFill>
                    <a:srgbClr val="2E2E48"/>
                  </a:solidFill>
                </a:endParaRPr>
              </a:p>
            </p:txBody>
          </p:sp>
          <p:sp>
            <p:nvSpPr>
              <p:cNvPr id="82" name="Freeform 65"/>
              <p:cNvSpPr>
                <a:spLocks noChangeAspect="1"/>
              </p:cNvSpPr>
              <p:nvPr/>
            </p:nvSpPr>
            <p:spPr bwMode="auto">
              <a:xfrm>
                <a:off x="932" y="344"/>
                <a:ext cx="90" cy="140"/>
              </a:xfrm>
              <a:custGeom>
                <a:avLst/>
                <a:gdLst>
                  <a:gd name="T0" fmla="*/ 34 w 72"/>
                  <a:gd name="T1" fmla="*/ 119 h 112"/>
                  <a:gd name="T2" fmla="*/ 40 w 72"/>
                  <a:gd name="T3" fmla="*/ 138 h 112"/>
                  <a:gd name="T4" fmla="*/ 56 w 72"/>
                  <a:gd name="T5" fmla="*/ 144 h 112"/>
                  <a:gd name="T6" fmla="*/ 75 w 72"/>
                  <a:gd name="T7" fmla="*/ 138 h 112"/>
                  <a:gd name="T8" fmla="*/ 81 w 72"/>
                  <a:gd name="T9" fmla="*/ 119 h 112"/>
                  <a:gd name="T10" fmla="*/ 75 w 72"/>
                  <a:gd name="T11" fmla="*/ 100 h 112"/>
                  <a:gd name="T12" fmla="*/ 59 w 72"/>
                  <a:gd name="T13" fmla="*/ 94 h 112"/>
                  <a:gd name="T14" fmla="*/ 46 w 72"/>
                  <a:gd name="T15" fmla="*/ 96 h 112"/>
                  <a:gd name="T16" fmla="*/ 59 w 72"/>
                  <a:gd name="T17" fmla="*/ 69 h 112"/>
                  <a:gd name="T18" fmla="*/ 71 w 72"/>
                  <a:gd name="T19" fmla="*/ 56 h 112"/>
                  <a:gd name="T20" fmla="*/ 71 w 72"/>
                  <a:gd name="T21" fmla="*/ 41 h 112"/>
                  <a:gd name="T22" fmla="*/ 62 w 72"/>
                  <a:gd name="T23" fmla="*/ 31 h 112"/>
                  <a:gd name="T24" fmla="*/ 50 w 72"/>
                  <a:gd name="T25" fmla="*/ 31 h 112"/>
                  <a:gd name="T26" fmla="*/ 37 w 72"/>
                  <a:gd name="T27" fmla="*/ 41 h 112"/>
                  <a:gd name="T28" fmla="*/ 4 w 72"/>
                  <a:gd name="T29" fmla="*/ 46 h 112"/>
                  <a:gd name="T30" fmla="*/ 12 w 72"/>
                  <a:gd name="T31" fmla="*/ 19 h 112"/>
                  <a:gd name="T32" fmla="*/ 31 w 72"/>
                  <a:gd name="T33" fmla="*/ 4 h 112"/>
                  <a:gd name="T34" fmla="*/ 56 w 72"/>
                  <a:gd name="T35" fmla="*/ 0 h 112"/>
                  <a:gd name="T36" fmla="*/ 84 w 72"/>
                  <a:gd name="T37" fmla="*/ 6 h 112"/>
                  <a:gd name="T38" fmla="*/ 100 w 72"/>
                  <a:gd name="T39" fmla="*/ 25 h 112"/>
                  <a:gd name="T40" fmla="*/ 106 w 72"/>
                  <a:gd name="T41" fmla="*/ 44 h 112"/>
                  <a:gd name="T42" fmla="*/ 100 w 72"/>
                  <a:gd name="T43" fmla="*/ 66 h 112"/>
                  <a:gd name="T44" fmla="*/ 81 w 72"/>
                  <a:gd name="T45" fmla="*/ 81 h 112"/>
                  <a:gd name="T46" fmla="*/ 96 w 72"/>
                  <a:gd name="T47" fmla="*/ 88 h 112"/>
                  <a:gd name="T48" fmla="*/ 110 w 72"/>
                  <a:gd name="T49" fmla="*/ 104 h 112"/>
                  <a:gd name="T50" fmla="*/ 112 w 72"/>
                  <a:gd name="T51" fmla="*/ 123 h 112"/>
                  <a:gd name="T52" fmla="*/ 106 w 72"/>
                  <a:gd name="T53" fmla="*/ 147 h 112"/>
                  <a:gd name="T54" fmla="*/ 84 w 72"/>
                  <a:gd name="T55" fmla="*/ 169 h 112"/>
                  <a:gd name="T56" fmla="*/ 56 w 72"/>
                  <a:gd name="T57" fmla="*/ 175 h 112"/>
                  <a:gd name="T58" fmla="*/ 29 w 72"/>
                  <a:gd name="T59" fmla="*/ 169 h 112"/>
                  <a:gd name="T60" fmla="*/ 9 w 72"/>
                  <a:gd name="T61" fmla="*/ 150 h 112"/>
                  <a:gd name="T62" fmla="*/ 0 w 72"/>
                  <a:gd name="T63" fmla="*/ 123 h 11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2"/>
                  <a:gd name="T97" fmla="*/ 0 h 112"/>
                  <a:gd name="T98" fmla="*/ 72 w 72"/>
                  <a:gd name="T99" fmla="*/ 112 h 11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2" h="112">
                    <a:moveTo>
                      <a:pt x="0" y="78"/>
                    </a:moveTo>
                    <a:lnTo>
                      <a:pt x="22" y="76"/>
                    </a:lnTo>
                    <a:lnTo>
                      <a:pt x="22" y="84"/>
                    </a:lnTo>
                    <a:lnTo>
                      <a:pt x="26" y="88"/>
                    </a:lnTo>
                    <a:lnTo>
                      <a:pt x="30" y="92"/>
                    </a:lnTo>
                    <a:lnTo>
                      <a:pt x="36" y="92"/>
                    </a:lnTo>
                    <a:lnTo>
                      <a:pt x="42" y="92"/>
                    </a:lnTo>
                    <a:lnTo>
                      <a:pt x="48" y="88"/>
                    </a:lnTo>
                    <a:lnTo>
                      <a:pt x="50" y="82"/>
                    </a:lnTo>
                    <a:lnTo>
                      <a:pt x="52" y="76"/>
                    </a:lnTo>
                    <a:lnTo>
                      <a:pt x="50" y="70"/>
                    </a:lnTo>
                    <a:lnTo>
                      <a:pt x="48" y="64"/>
                    </a:lnTo>
                    <a:lnTo>
                      <a:pt x="44" y="62"/>
                    </a:lnTo>
                    <a:lnTo>
                      <a:pt x="38" y="60"/>
                    </a:lnTo>
                    <a:lnTo>
                      <a:pt x="34" y="60"/>
                    </a:lnTo>
                    <a:lnTo>
                      <a:pt x="30" y="62"/>
                    </a:lnTo>
                    <a:lnTo>
                      <a:pt x="32" y="44"/>
                    </a:lnTo>
                    <a:lnTo>
                      <a:pt x="38" y="44"/>
                    </a:lnTo>
                    <a:lnTo>
                      <a:pt x="42" y="40"/>
                    </a:lnTo>
                    <a:lnTo>
                      <a:pt x="46" y="36"/>
                    </a:lnTo>
                    <a:lnTo>
                      <a:pt x="46" y="30"/>
                    </a:lnTo>
                    <a:lnTo>
                      <a:pt x="46" y="26"/>
                    </a:lnTo>
                    <a:lnTo>
                      <a:pt x="44" y="22"/>
                    </a:lnTo>
                    <a:lnTo>
                      <a:pt x="40" y="20"/>
                    </a:lnTo>
                    <a:lnTo>
                      <a:pt x="36" y="18"/>
                    </a:lnTo>
                    <a:lnTo>
                      <a:pt x="32" y="20"/>
                    </a:lnTo>
                    <a:lnTo>
                      <a:pt x="28" y="22"/>
                    </a:lnTo>
                    <a:lnTo>
                      <a:pt x="24" y="26"/>
                    </a:lnTo>
                    <a:lnTo>
                      <a:pt x="22" y="32"/>
                    </a:lnTo>
                    <a:lnTo>
                      <a:pt x="2" y="30"/>
                    </a:lnTo>
                    <a:lnTo>
                      <a:pt x="4" y="20"/>
                    </a:lnTo>
                    <a:lnTo>
                      <a:pt x="8" y="12"/>
                    </a:lnTo>
                    <a:lnTo>
                      <a:pt x="12" y="8"/>
                    </a:lnTo>
                    <a:lnTo>
                      <a:pt x="20" y="2"/>
                    </a:lnTo>
                    <a:lnTo>
                      <a:pt x="26" y="0"/>
                    </a:lnTo>
                    <a:lnTo>
                      <a:pt x="36" y="0"/>
                    </a:lnTo>
                    <a:lnTo>
                      <a:pt x="46" y="0"/>
                    </a:lnTo>
                    <a:lnTo>
                      <a:pt x="54" y="4"/>
                    </a:lnTo>
                    <a:lnTo>
                      <a:pt x="60" y="10"/>
                    </a:lnTo>
                    <a:lnTo>
                      <a:pt x="64" y="16"/>
                    </a:lnTo>
                    <a:lnTo>
                      <a:pt x="66" y="22"/>
                    </a:lnTo>
                    <a:lnTo>
                      <a:pt x="68" y="28"/>
                    </a:lnTo>
                    <a:lnTo>
                      <a:pt x="66" y="36"/>
                    </a:lnTo>
                    <a:lnTo>
                      <a:pt x="64" y="42"/>
                    </a:lnTo>
                    <a:lnTo>
                      <a:pt x="58" y="48"/>
                    </a:lnTo>
                    <a:lnTo>
                      <a:pt x="52" y="52"/>
                    </a:lnTo>
                    <a:lnTo>
                      <a:pt x="58" y="54"/>
                    </a:lnTo>
                    <a:lnTo>
                      <a:pt x="62" y="56"/>
                    </a:lnTo>
                    <a:lnTo>
                      <a:pt x="66" y="60"/>
                    </a:lnTo>
                    <a:lnTo>
                      <a:pt x="70" y="66"/>
                    </a:lnTo>
                    <a:lnTo>
                      <a:pt x="72" y="72"/>
                    </a:lnTo>
                    <a:lnTo>
                      <a:pt x="72" y="78"/>
                    </a:lnTo>
                    <a:lnTo>
                      <a:pt x="72" y="86"/>
                    </a:lnTo>
                    <a:lnTo>
                      <a:pt x="68" y="94"/>
                    </a:lnTo>
                    <a:lnTo>
                      <a:pt x="62" y="102"/>
                    </a:lnTo>
                    <a:lnTo>
                      <a:pt x="54" y="108"/>
                    </a:lnTo>
                    <a:lnTo>
                      <a:pt x="46" y="110"/>
                    </a:lnTo>
                    <a:lnTo>
                      <a:pt x="36" y="112"/>
                    </a:lnTo>
                    <a:lnTo>
                      <a:pt x="26" y="110"/>
                    </a:lnTo>
                    <a:lnTo>
                      <a:pt x="18" y="108"/>
                    </a:lnTo>
                    <a:lnTo>
                      <a:pt x="12" y="102"/>
                    </a:lnTo>
                    <a:lnTo>
                      <a:pt x="6" y="96"/>
                    </a:lnTo>
                    <a:lnTo>
                      <a:pt x="2" y="88"/>
                    </a:lnTo>
                    <a:lnTo>
                      <a:pt x="0" y="78"/>
                    </a:lnTo>
                    <a:close/>
                  </a:path>
                </a:pathLst>
              </a:custGeom>
              <a:solidFill>
                <a:srgbClr val="000000"/>
              </a:solidFill>
              <a:ln w="0">
                <a:solidFill>
                  <a:srgbClr val="0000CC"/>
                </a:solidFill>
                <a:round/>
                <a:headEnd/>
                <a:tailEnd/>
              </a:ln>
            </p:spPr>
            <p:txBody>
              <a:bodyPr/>
              <a:lstStyle/>
              <a:p>
                <a:endParaRPr lang="ja-JP" altLang="en-US">
                  <a:solidFill>
                    <a:srgbClr val="2E2E48"/>
                  </a:solidFill>
                </a:endParaRPr>
              </a:p>
            </p:txBody>
          </p:sp>
          <p:sp>
            <p:nvSpPr>
              <p:cNvPr id="83" name="Freeform 66"/>
              <p:cNvSpPr>
                <a:spLocks noChangeAspect="1"/>
              </p:cNvSpPr>
              <p:nvPr/>
            </p:nvSpPr>
            <p:spPr bwMode="auto">
              <a:xfrm>
                <a:off x="1039" y="344"/>
                <a:ext cx="93" cy="140"/>
              </a:xfrm>
              <a:custGeom>
                <a:avLst/>
                <a:gdLst>
                  <a:gd name="T0" fmla="*/ 0 w 74"/>
                  <a:gd name="T1" fmla="*/ 123 h 112"/>
                  <a:gd name="T2" fmla="*/ 29 w 74"/>
                  <a:gd name="T3" fmla="*/ 119 h 112"/>
                  <a:gd name="T4" fmla="*/ 31 w 74"/>
                  <a:gd name="T5" fmla="*/ 129 h 112"/>
                  <a:gd name="T6" fmla="*/ 38 w 74"/>
                  <a:gd name="T7" fmla="*/ 138 h 112"/>
                  <a:gd name="T8" fmla="*/ 48 w 74"/>
                  <a:gd name="T9" fmla="*/ 144 h 112"/>
                  <a:gd name="T10" fmla="*/ 57 w 74"/>
                  <a:gd name="T11" fmla="*/ 144 h 112"/>
                  <a:gd name="T12" fmla="*/ 67 w 74"/>
                  <a:gd name="T13" fmla="*/ 144 h 112"/>
                  <a:gd name="T14" fmla="*/ 75 w 74"/>
                  <a:gd name="T15" fmla="*/ 138 h 112"/>
                  <a:gd name="T16" fmla="*/ 79 w 74"/>
                  <a:gd name="T17" fmla="*/ 131 h 112"/>
                  <a:gd name="T18" fmla="*/ 82 w 74"/>
                  <a:gd name="T19" fmla="*/ 125 h 112"/>
                  <a:gd name="T20" fmla="*/ 82 w 74"/>
                  <a:gd name="T21" fmla="*/ 116 h 112"/>
                  <a:gd name="T22" fmla="*/ 82 w 74"/>
                  <a:gd name="T23" fmla="*/ 106 h 112"/>
                  <a:gd name="T24" fmla="*/ 79 w 74"/>
                  <a:gd name="T25" fmla="*/ 100 h 112"/>
                  <a:gd name="T26" fmla="*/ 75 w 74"/>
                  <a:gd name="T27" fmla="*/ 94 h 112"/>
                  <a:gd name="T28" fmla="*/ 67 w 74"/>
                  <a:gd name="T29" fmla="*/ 88 h 112"/>
                  <a:gd name="T30" fmla="*/ 57 w 74"/>
                  <a:gd name="T31" fmla="*/ 88 h 112"/>
                  <a:gd name="T32" fmla="*/ 48 w 74"/>
                  <a:gd name="T33" fmla="*/ 88 h 112"/>
                  <a:gd name="T34" fmla="*/ 38 w 74"/>
                  <a:gd name="T35" fmla="*/ 94 h 112"/>
                  <a:gd name="T36" fmla="*/ 31 w 74"/>
                  <a:gd name="T37" fmla="*/ 100 h 112"/>
                  <a:gd name="T38" fmla="*/ 0 w 74"/>
                  <a:gd name="T39" fmla="*/ 94 h 112"/>
                  <a:gd name="T40" fmla="*/ 23 w 74"/>
                  <a:gd name="T41" fmla="*/ 0 h 112"/>
                  <a:gd name="T42" fmla="*/ 107 w 74"/>
                  <a:gd name="T43" fmla="*/ 0 h 112"/>
                  <a:gd name="T44" fmla="*/ 107 w 74"/>
                  <a:gd name="T45" fmla="*/ 35 h 112"/>
                  <a:gd name="T46" fmla="*/ 48 w 74"/>
                  <a:gd name="T47" fmla="*/ 35 h 112"/>
                  <a:gd name="T48" fmla="*/ 41 w 74"/>
                  <a:gd name="T49" fmla="*/ 63 h 112"/>
                  <a:gd name="T50" fmla="*/ 54 w 74"/>
                  <a:gd name="T51" fmla="*/ 60 h 112"/>
                  <a:gd name="T52" fmla="*/ 63 w 74"/>
                  <a:gd name="T53" fmla="*/ 56 h 112"/>
                  <a:gd name="T54" fmla="*/ 79 w 74"/>
                  <a:gd name="T55" fmla="*/ 60 h 112"/>
                  <a:gd name="T56" fmla="*/ 88 w 74"/>
                  <a:gd name="T57" fmla="*/ 63 h 112"/>
                  <a:gd name="T58" fmla="*/ 101 w 74"/>
                  <a:gd name="T59" fmla="*/ 72 h 112"/>
                  <a:gd name="T60" fmla="*/ 107 w 74"/>
                  <a:gd name="T61" fmla="*/ 85 h 112"/>
                  <a:gd name="T62" fmla="*/ 113 w 74"/>
                  <a:gd name="T63" fmla="*/ 96 h 112"/>
                  <a:gd name="T64" fmla="*/ 117 w 74"/>
                  <a:gd name="T65" fmla="*/ 113 h 112"/>
                  <a:gd name="T66" fmla="*/ 113 w 74"/>
                  <a:gd name="T67" fmla="*/ 129 h 112"/>
                  <a:gd name="T68" fmla="*/ 111 w 74"/>
                  <a:gd name="T69" fmla="*/ 141 h 112"/>
                  <a:gd name="T70" fmla="*/ 104 w 74"/>
                  <a:gd name="T71" fmla="*/ 154 h 112"/>
                  <a:gd name="T72" fmla="*/ 94 w 74"/>
                  <a:gd name="T73" fmla="*/ 163 h 112"/>
                  <a:gd name="T74" fmla="*/ 82 w 74"/>
                  <a:gd name="T75" fmla="*/ 169 h 112"/>
                  <a:gd name="T76" fmla="*/ 69 w 74"/>
                  <a:gd name="T77" fmla="*/ 173 h 112"/>
                  <a:gd name="T78" fmla="*/ 57 w 74"/>
                  <a:gd name="T79" fmla="*/ 175 h 112"/>
                  <a:gd name="T80" fmla="*/ 41 w 74"/>
                  <a:gd name="T81" fmla="*/ 173 h 112"/>
                  <a:gd name="T82" fmla="*/ 29 w 74"/>
                  <a:gd name="T83" fmla="*/ 169 h 112"/>
                  <a:gd name="T84" fmla="*/ 16 w 74"/>
                  <a:gd name="T85" fmla="*/ 160 h 112"/>
                  <a:gd name="T86" fmla="*/ 10 w 74"/>
                  <a:gd name="T87" fmla="*/ 150 h 112"/>
                  <a:gd name="T88" fmla="*/ 4 w 74"/>
                  <a:gd name="T89" fmla="*/ 138 h 112"/>
                  <a:gd name="T90" fmla="*/ 0 w 74"/>
                  <a:gd name="T91" fmla="*/ 123 h 11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4"/>
                  <a:gd name="T139" fmla="*/ 0 h 112"/>
                  <a:gd name="T140" fmla="*/ 74 w 74"/>
                  <a:gd name="T141" fmla="*/ 112 h 11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4" h="112">
                    <a:moveTo>
                      <a:pt x="0" y="78"/>
                    </a:moveTo>
                    <a:lnTo>
                      <a:pt x="18" y="76"/>
                    </a:lnTo>
                    <a:lnTo>
                      <a:pt x="20" y="82"/>
                    </a:lnTo>
                    <a:lnTo>
                      <a:pt x="24" y="88"/>
                    </a:lnTo>
                    <a:lnTo>
                      <a:pt x="30" y="92"/>
                    </a:lnTo>
                    <a:lnTo>
                      <a:pt x="36" y="92"/>
                    </a:lnTo>
                    <a:lnTo>
                      <a:pt x="42" y="92"/>
                    </a:lnTo>
                    <a:lnTo>
                      <a:pt x="48" y="88"/>
                    </a:lnTo>
                    <a:lnTo>
                      <a:pt x="50" y="84"/>
                    </a:lnTo>
                    <a:lnTo>
                      <a:pt x="52" y="80"/>
                    </a:lnTo>
                    <a:lnTo>
                      <a:pt x="52" y="74"/>
                    </a:lnTo>
                    <a:lnTo>
                      <a:pt x="52" y="68"/>
                    </a:lnTo>
                    <a:lnTo>
                      <a:pt x="50" y="64"/>
                    </a:lnTo>
                    <a:lnTo>
                      <a:pt x="48" y="60"/>
                    </a:lnTo>
                    <a:lnTo>
                      <a:pt x="42" y="56"/>
                    </a:lnTo>
                    <a:lnTo>
                      <a:pt x="36" y="56"/>
                    </a:lnTo>
                    <a:lnTo>
                      <a:pt x="30" y="56"/>
                    </a:lnTo>
                    <a:lnTo>
                      <a:pt x="24" y="60"/>
                    </a:lnTo>
                    <a:lnTo>
                      <a:pt x="20" y="64"/>
                    </a:lnTo>
                    <a:lnTo>
                      <a:pt x="0" y="60"/>
                    </a:lnTo>
                    <a:lnTo>
                      <a:pt x="14" y="0"/>
                    </a:lnTo>
                    <a:lnTo>
                      <a:pt x="68" y="0"/>
                    </a:lnTo>
                    <a:lnTo>
                      <a:pt x="68" y="22"/>
                    </a:lnTo>
                    <a:lnTo>
                      <a:pt x="30" y="22"/>
                    </a:lnTo>
                    <a:lnTo>
                      <a:pt x="26" y="40"/>
                    </a:lnTo>
                    <a:lnTo>
                      <a:pt x="34" y="38"/>
                    </a:lnTo>
                    <a:lnTo>
                      <a:pt x="40" y="36"/>
                    </a:lnTo>
                    <a:lnTo>
                      <a:pt x="50" y="38"/>
                    </a:lnTo>
                    <a:lnTo>
                      <a:pt x="56" y="40"/>
                    </a:lnTo>
                    <a:lnTo>
                      <a:pt x="64" y="46"/>
                    </a:lnTo>
                    <a:lnTo>
                      <a:pt x="68" y="54"/>
                    </a:lnTo>
                    <a:lnTo>
                      <a:pt x="72" y="62"/>
                    </a:lnTo>
                    <a:lnTo>
                      <a:pt x="74" y="72"/>
                    </a:lnTo>
                    <a:lnTo>
                      <a:pt x="72" y="82"/>
                    </a:lnTo>
                    <a:lnTo>
                      <a:pt x="70" y="90"/>
                    </a:lnTo>
                    <a:lnTo>
                      <a:pt x="66" y="98"/>
                    </a:lnTo>
                    <a:lnTo>
                      <a:pt x="60" y="104"/>
                    </a:lnTo>
                    <a:lnTo>
                      <a:pt x="52" y="108"/>
                    </a:lnTo>
                    <a:lnTo>
                      <a:pt x="44" y="110"/>
                    </a:lnTo>
                    <a:lnTo>
                      <a:pt x="36" y="112"/>
                    </a:lnTo>
                    <a:lnTo>
                      <a:pt x="26" y="110"/>
                    </a:lnTo>
                    <a:lnTo>
                      <a:pt x="18" y="108"/>
                    </a:lnTo>
                    <a:lnTo>
                      <a:pt x="10" y="102"/>
                    </a:lnTo>
                    <a:lnTo>
                      <a:pt x="6" y="96"/>
                    </a:lnTo>
                    <a:lnTo>
                      <a:pt x="2" y="88"/>
                    </a:lnTo>
                    <a:lnTo>
                      <a:pt x="0" y="78"/>
                    </a:lnTo>
                    <a:close/>
                  </a:path>
                </a:pathLst>
              </a:custGeom>
              <a:solidFill>
                <a:srgbClr val="000000"/>
              </a:solidFill>
              <a:ln w="0">
                <a:solidFill>
                  <a:srgbClr val="0000CC"/>
                </a:solidFill>
                <a:round/>
                <a:headEnd/>
                <a:tailEnd/>
              </a:ln>
            </p:spPr>
            <p:txBody>
              <a:bodyPr/>
              <a:lstStyle/>
              <a:p>
                <a:endParaRPr lang="ja-JP" altLang="en-US">
                  <a:solidFill>
                    <a:srgbClr val="2E2E48"/>
                  </a:solidFill>
                </a:endParaRPr>
              </a:p>
            </p:txBody>
          </p:sp>
          <p:sp>
            <p:nvSpPr>
              <p:cNvPr id="84" name="Freeform 67"/>
              <p:cNvSpPr>
                <a:spLocks noChangeAspect="1" noEditPoints="1"/>
              </p:cNvSpPr>
              <p:nvPr/>
            </p:nvSpPr>
            <p:spPr bwMode="auto">
              <a:xfrm>
                <a:off x="1158" y="344"/>
                <a:ext cx="90" cy="140"/>
              </a:xfrm>
              <a:custGeom>
                <a:avLst/>
                <a:gdLst>
                  <a:gd name="T0" fmla="*/ 56 w 72"/>
                  <a:gd name="T1" fmla="*/ 0 h 112"/>
                  <a:gd name="T2" fmla="*/ 69 w 72"/>
                  <a:gd name="T3" fmla="*/ 0 h 112"/>
                  <a:gd name="T4" fmla="*/ 77 w 72"/>
                  <a:gd name="T5" fmla="*/ 4 h 112"/>
                  <a:gd name="T6" fmla="*/ 88 w 72"/>
                  <a:gd name="T7" fmla="*/ 10 h 112"/>
                  <a:gd name="T8" fmla="*/ 96 w 72"/>
                  <a:gd name="T9" fmla="*/ 16 h 112"/>
                  <a:gd name="T10" fmla="*/ 110 w 72"/>
                  <a:gd name="T11" fmla="*/ 44 h 112"/>
                  <a:gd name="T12" fmla="*/ 112 w 72"/>
                  <a:gd name="T13" fmla="*/ 88 h 112"/>
                  <a:gd name="T14" fmla="*/ 110 w 72"/>
                  <a:gd name="T15" fmla="*/ 129 h 112"/>
                  <a:gd name="T16" fmla="*/ 96 w 72"/>
                  <a:gd name="T17" fmla="*/ 156 h 112"/>
                  <a:gd name="T18" fmla="*/ 88 w 72"/>
                  <a:gd name="T19" fmla="*/ 166 h 112"/>
                  <a:gd name="T20" fmla="*/ 77 w 72"/>
                  <a:gd name="T21" fmla="*/ 169 h 112"/>
                  <a:gd name="T22" fmla="*/ 69 w 72"/>
                  <a:gd name="T23" fmla="*/ 173 h 112"/>
                  <a:gd name="T24" fmla="*/ 56 w 72"/>
                  <a:gd name="T25" fmla="*/ 175 h 112"/>
                  <a:gd name="T26" fmla="*/ 44 w 72"/>
                  <a:gd name="T27" fmla="*/ 173 h 112"/>
                  <a:gd name="T28" fmla="*/ 34 w 72"/>
                  <a:gd name="T29" fmla="*/ 169 h 112"/>
                  <a:gd name="T30" fmla="*/ 25 w 72"/>
                  <a:gd name="T31" fmla="*/ 163 h 112"/>
                  <a:gd name="T32" fmla="*/ 15 w 72"/>
                  <a:gd name="T33" fmla="*/ 156 h 112"/>
                  <a:gd name="T34" fmla="*/ 4 w 72"/>
                  <a:gd name="T35" fmla="*/ 129 h 112"/>
                  <a:gd name="T36" fmla="*/ 0 w 72"/>
                  <a:gd name="T37" fmla="*/ 88 h 112"/>
                  <a:gd name="T38" fmla="*/ 6 w 72"/>
                  <a:gd name="T39" fmla="*/ 44 h 112"/>
                  <a:gd name="T40" fmla="*/ 19 w 72"/>
                  <a:gd name="T41" fmla="*/ 16 h 112"/>
                  <a:gd name="T42" fmla="*/ 25 w 72"/>
                  <a:gd name="T43" fmla="*/ 10 h 112"/>
                  <a:gd name="T44" fmla="*/ 34 w 72"/>
                  <a:gd name="T45" fmla="*/ 4 h 112"/>
                  <a:gd name="T46" fmla="*/ 44 w 72"/>
                  <a:gd name="T47" fmla="*/ 0 h 112"/>
                  <a:gd name="T48" fmla="*/ 56 w 72"/>
                  <a:gd name="T49" fmla="*/ 0 h 112"/>
                  <a:gd name="T50" fmla="*/ 56 w 72"/>
                  <a:gd name="T51" fmla="*/ 29 h 112"/>
                  <a:gd name="T52" fmla="*/ 50 w 72"/>
                  <a:gd name="T53" fmla="*/ 31 h 112"/>
                  <a:gd name="T54" fmla="*/ 44 w 72"/>
                  <a:gd name="T55" fmla="*/ 31 h 112"/>
                  <a:gd name="T56" fmla="*/ 40 w 72"/>
                  <a:gd name="T57" fmla="*/ 37 h 112"/>
                  <a:gd name="T58" fmla="*/ 37 w 72"/>
                  <a:gd name="T59" fmla="*/ 46 h 112"/>
                  <a:gd name="T60" fmla="*/ 34 w 72"/>
                  <a:gd name="T61" fmla="*/ 56 h 112"/>
                  <a:gd name="T62" fmla="*/ 34 w 72"/>
                  <a:gd name="T63" fmla="*/ 69 h 112"/>
                  <a:gd name="T64" fmla="*/ 34 w 72"/>
                  <a:gd name="T65" fmla="*/ 88 h 112"/>
                  <a:gd name="T66" fmla="*/ 34 w 72"/>
                  <a:gd name="T67" fmla="*/ 104 h 112"/>
                  <a:gd name="T68" fmla="*/ 34 w 72"/>
                  <a:gd name="T69" fmla="*/ 116 h 112"/>
                  <a:gd name="T70" fmla="*/ 37 w 72"/>
                  <a:gd name="T71" fmla="*/ 125 h 112"/>
                  <a:gd name="T72" fmla="*/ 40 w 72"/>
                  <a:gd name="T73" fmla="*/ 135 h 112"/>
                  <a:gd name="T74" fmla="*/ 44 w 72"/>
                  <a:gd name="T75" fmla="*/ 141 h 112"/>
                  <a:gd name="T76" fmla="*/ 50 w 72"/>
                  <a:gd name="T77" fmla="*/ 144 h 112"/>
                  <a:gd name="T78" fmla="*/ 56 w 72"/>
                  <a:gd name="T79" fmla="*/ 144 h 112"/>
                  <a:gd name="T80" fmla="*/ 62 w 72"/>
                  <a:gd name="T81" fmla="*/ 144 h 112"/>
                  <a:gd name="T82" fmla="*/ 69 w 72"/>
                  <a:gd name="T83" fmla="*/ 141 h 112"/>
                  <a:gd name="T84" fmla="*/ 75 w 72"/>
                  <a:gd name="T85" fmla="*/ 135 h 112"/>
                  <a:gd name="T86" fmla="*/ 77 w 72"/>
                  <a:gd name="T87" fmla="*/ 129 h 112"/>
                  <a:gd name="T88" fmla="*/ 77 w 72"/>
                  <a:gd name="T89" fmla="*/ 119 h 112"/>
                  <a:gd name="T90" fmla="*/ 81 w 72"/>
                  <a:gd name="T91" fmla="*/ 104 h 112"/>
                  <a:gd name="T92" fmla="*/ 81 w 72"/>
                  <a:gd name="T93" fmla="*/ 88 h 112"/>
                  <a:gd name="T94" fmla="*/ 81 w 72"/>
                  <a:gd name="T95" fmla="*/ 69 h 112"/>
                  <a:gd name="T96" fmla="*/ 77 w 72"/>
                  <a:gd name="T97" fmla="*/ 56 h 112"/>
                  <a:gd name="T98" fmla="*/ 77 w 72"/>
                  <a:gd name="T99" fmla="*/ 46 h 112"/>
                  <a:gd name="T100" fmla="*/ 75 w 72"/>
                  <a:gd name="T101" fmla="*/ 37 h 112"/>
                  <a:gd name="T102" fmla="*/ 69 w 72"/>
                  <a:gd name="T103" fmla="*/ 31 h 112"/>
                  <a:gd name="T104" fmla="*/ 62 w 72"/>
                  <a:gd name="T105" fmla="*/ 31 h 112"/>
                  <a:gd name="T106" fmla="*/ 56 w 72"/>
                  <a:gd name="T107" fmla="*/ 29 h 11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72"/>
                  <a:gd name="T163" fmla="*/ 0 h 112"/>
                  <a:gd name="T164" fmla="*/ 72 w 72"/>
                  <a:gd name="T165" fmla="*/ 112 h 11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72" h="112">
                    <a:moveTo>
                      <a:pt x="36" y="0"/>
                    </a:moveTo>
                    <a:lnTo>
                      <a:pt x="44" y="0"/>
                    </a:lnTo>
                    <a:lnTo>
                      <a:pt x="50" y="2"/>
                    </a:lnTo>
                    <a:lnTo>
                      <a:pt x="56" y="6"/>
                    </a:lnTo>
                    <a:lnTo>
                      <a:pt x="62" y="10"/>
                    </a:lnTo>
                    <a:lnTo>
                      <a:pt x="70" y="28"/>
                    </a:lnTo>
                    <a:lnTo>
                      <a:pt x="72" y="56"/>
                    </a:lnTo>
                    <a:lnTo>
                      <a:pt x="70" y="82"/>
                    </a:lnTo>
                    <a:lnTo>
                      <a:pt x="62" y="100"/>
                    </a:lnTo>
                    <a:lnTo>
                      <a:pt x="56" y="106"/>
                    </a:lnTo>
                    <a:lnTo>
                      <a:pt x="50" y="108"/>
                    </a:lnTo>
                    <a:lnTo>
                      <a:pt x="44" y="110"/>
                    </a:lnTo>
                    <a:lnTo>
                      <a:pt x="36" y="112"/>
                    </a:lnTo>
                    <a:lnTo>
                      <a:pt x="28" y="110"/>
                    </a:lnTo>
                    <a:lnTo>
                      <a:pt x="22" y="108"/>
                    </a:lnTo>
                    <a:lnTo>
                      <a:pt x="16" y="104"/>
                    </a:lnTo>
                    <a:lnTo>
                      <a:pt x="10" y="100"/>
                    </a:lnTo>
                    <a:lnTo>
                      <a:pt x="2" y="82"/>
                    </a:lnTo>
                    <a:lnTo>
                      <a:pt x="0" y="56"/>
                    </a:lnTo>
                    <a:lnTo>
                      <a:pt x="4" y="28"/>
                    </a:lnTo>
                    <a:lnTo>
                      <a:pt x="12" y="10"/>
                    </a:lnTo>
                    <a:lnTo>
                      <a:pt x="16" y="6"/>
                    </a:lnTo>
                    <a:lnTo>
                      <a:pt x="22" y="2"/>
                    </a:lnTo>
                    <a:lnTo>
                      <a:pt x="28" y="0"/>
                    </a:lnTo>
                    <a:lnTo>
                      <a:pt x="36" y="0"/>
                    </a:lnTo>
                    <a:close/>
                    <a:moveTo>
                      <a:pt x="36" y="18"/>
                    </a:moveTo>
                    <a:lnTo>
                      <a:pt x="32" y="20"/>
                    </a:lnTo>
                    <a:lnTo>
                      <a:pt x="28" y="20"/>
                    </a:lnTo>
                    <a:lnTo>
                      <a:pt x="26" y="24"/>
                    </a:lnTo>
                    <a:lnTo>
                      <a:pt x="24" y="30"/>
                    </a:lnTo>
                    <a:lnTo>
                      <a:pt x="22" y="36"/>
                    </a:lnTo>
                    <a:lnTo>
                      <a:pt x="22" y="44"/>
                    </a:lnTo>
                    <a:lnTo>
                      <a:pt x="22" y="56"/>
                    </a:lnTo>
                    <a:lnTo>
                      <a:pt x="22" y="66"/>
                    </a:lnTo>
                    <a:lnTo>
                      <a:pt x="22" y="74"/>
                    </a:lnTo>
                    <a:lnTo>
                      <a:pt x="24" y="80"/>
                    </a:lnTo>
                    <a:lnTo>
                      <a:pt x="26" y="86"/>
                    </a:lnTo>
                    <a:lnTo>
                      <a:pt x="28" y="90"/>
                    </a:lnTo>
                    <a:lnTo>
                      <a:pt x="32" y="92"/>
                    </a:lnTo>
                    <a:lnTo>
                      <a:pt x="36" y="92"/>
                    </a:lnTo>
                    <a:lnTo>
                      <a:pt x="40" y="92"/>
                    </a:lnTo>
                    <a:lnTo>
                      <a:pt x="44" y="90"/>
                    </a:lnTo>
                    <a:lnTo>
                      <a:pt x="48" y="86"/>
                    </a:lnTo>
                    <a:lnTo>
                      <a:pt x="50" y="82"/>
                    </a:lnTo>
                    <a:lnTo>
                      <a:pt x="50" y="76"/>
                    </a:lnTo>
                    <a:lnTo>
                      <a:pt x="52" y="66"/>
                    </a:lnTo>
                    <a:lnTo>
                      <a:pt x="52" y="56"/>
                    </a:lnTo>
                    <a:lnTo>
                      <a:pt x="52" y="44"/>
                    </a:lnTo>
                    <a:lnTo>
                      <a:pt x="50" y="36"/>
                    </a:lnTo>
                    <a:lnTo>
                      <a:pt x="50" y="30"/>
                    </a:lnTo>
                    <a:lnTo>
                      <a:pt x="48" y="24"/>
                    </a:lnTo>
                    <a:lnTo>
                      <a:pt x="44" y="20"/>
                    </a:lnTo>
                    <a:lnTo>
                      <a:pt x="40" y="20"/>
                    </a:lnTo>
                    <a:lnTo>
                      <a:pt x="36" y="18"/>
                    </a:lnTo>
                    <a:close/>
                  </a:path>
                </a:pathLst>
              </a:custGeom>
              <a:solidFill>
                <a:srgbClr val="000000"/>
              </a:solidFill>
              <a:ln w="0">
                <a:solidFill>
                  <a:srgbClr val="0000CC"/>
                </a:solidFill>
                <a:round/>
                <a:headEnd/>
                <a:tailEnd/>
              </a:ln>
            </p:spPr>
            <p:txBody>
              <a:bodyPr/>
              <a:lstStyle/>
              <a:p>
                <a:endParaRPr lang="ja-JP" altLang="en-US">
                  <a:solidFill>
                    <a:srgbClr val="2E2E48"/>
                  </a:solidFill>
                </a:endParaRPr>
              </a:p>
            </p:txBody>
          </p:sp>
          <p:sp>
            <p:nvSpPr>
              <p:cNvPr id="85" name="Freeform 68"/>
              <p:cNvSpPr>
                <a:spLocks noChangeAspect="1" noEditPoints="1"/>
              </p:cNvSpPr>
              <p:nvPr/>
            </p:nvSpPr>
            <p:spPr bwMode="auto">
              <a:xfrm>
                <a:off x="1268" y="344"/>
                <a:ext cx="90" cy="140"/>
              </a:xfrm>
              <a:custGeom>
                <a:avLst/>
                <a:gdLst>
                  <a:gd name="T0" fmla="*/ 56 w 72"/>
                  <a:gd name="T1" fmla="*/ 0 h 112"/>
                  <a:gd name="T2" fmla="*/ 69 w 72"/>
                  <a:gd name="T3" fmla="*/ 0 h 112"/>
                  <a:gd name="T4" fmla="*/ 77 w 72"/>
                  <a:gd name="T5" fmla="*/ 4 h 112"/>
                  <a:gd name="T6" fmla="*/ 88 w 72"/>
                  <a:gd name="T7" fmla="*/ 10 h 112"/>
                  <a:gd name="T8" fmla="*/ 94 w 72"/>
                  <a:gd name="T9" fmla="*/ 16 h 112"/>
                  <a:gd name="T10" fmla="*/ 106 w 72"/>
                  <a:gd name="T11" fmla="*/ 44 h 112"/>
                  <a:gd name="T12" fmla="*/ 112 w 72"/>
                  <a:gd name="T13" fmla="*/ 88 h 112"/>
                  <a:gd name="T14" fmla="*/ 106 w 72"/>
                  <a:gd name="T15" fmla="*/ 129 h 112"/>
                  <a:gd name="T16" fmla="*/ 94 w 72"/>
                  <a:gd name="T17" fmla="*/ 156 h 112"/>
                  <a:gd name="T18" fmla="*/ 88 w 72"/>
                  <a:gd name="T19" fmla="*/ 166 h 112"/>
                  <a:gd name="T20" fmla="*/ 77 w 72"/>
                  <a:gd name="T21" fmla="*/ 169 h 112"/>
                  <a:gd name="T22" fmla="*/ 69 w 72"/>
                  <a:gd name="T23" fmla="*/ 173 h 112"/>
                  <a:gd name="T24" fmla="*/ 56 w 72"/>
                  <a:gd name="T25" fmla="*/ 175 h 112"/>
                  <a:gd name="T26" fmla="*/ 44 w 72"/>
                  <a:gd name="T27" fmla="*/ 173 h 112"/>
                  <a:gd name="T28" fmla="*/ 31 w 72"/>
                  <a:gd name="T29" fmla="*/ 169 h 112"/>
                  <a:gd name="T30" fmla="*/ 21 w 72"/>
                  <a:gd name="T31" fmla="*/ 163 h 112"/>
                  <a:gd name="T32" fmla="*/ 15 w 72"/>
                  <a:gd name="T33" fmla="*/ 156 h 112"/>
                  <a:gd name="T34" fmla="*/ 4 w 72"/>
                  <a:gd name="T35" fmla="*/ 129 h 112"/>
                  <a:gd name="T36" fmla="*/ 0 w 72"/>
                  <a:gd name="T37" fmla="*/ 88 h 112"/>
                  <a:gd name="T38" fmla="*/ 4 w 72"/>
                  <a:gd name="T39" fmla="*/ 44 h 112"/>
                  <a:gd name="T40" fmla="*/ 15 w 72"/>
                  <a:gd name="T41" fmla="*/ 16 h 112"/>
                  <a:gd name="T42" fmla="*/ 25 w 72"/>
                  <a:gd name="T43" fmla="*/ 10 h 112"/>
                  <a:gd name="T44" fmla="*/ 34 w 72"/>
                  <a:gd name="T45" fmla="*/ 4 h 112"/>
                  <a:gd name="T46" fmla="*/ 44 w 72"/>
                  <a:gd name="T47" fmla="*/ 0 h 112"/>
                  <a:gd name="T48" fmla="*/ 56 w 72"/>
                  <a:gd name="T49" fmla="*/ 0 h 112"/>
                  <a:gd name="T50" fmla="*/ 56 w 72"/>
                  <a:gd name="T51" fmla="*/ 29 h 112"/>
                  <a:gd name="T52" fmla="*/ 50 w 72"/>
                  <a:gd name="T53" fmla="*/ 31 h 112"/>
                  <a:gd name="T54" fmla="*/ 44 w 72"/>
                  <a:gd name="T55" fmla="*/ 31 h 112"/>
                  <a:gd name="T56" fmla="*/ 37 w 72"/>
                  <a:gd name="T57" fmla="*/ 37 h 112"/>
                  <a:gd name="T58" fmla="*/ 34 w 72"/>
                  <a:gd name="T59" fmla="*/ 46 h 112"/>
                  <a:gd name="T60" fmla="*/ 34 w 72"/>
                  <a:gd name="T61" fmla="*/ 56 h 112"/>
                  <a:gd name="T62" fmla="*/ 31 w 72"/>
                  <a:gd name="T63" fmla="*/ 69 h 112"/>
                  <a:gd name="T64" fmla="*/ 31 w 72"/>
                  <a:gd name="T65" fmla="*/ 88 h 112"/>
                  <a:gd name="T66" fmla="*/ 31 w 72"/>
                  <a:gd name="T67" fmla="*/ 104 h 112"/>
                  <a:gd name="T68" fmla="*/ 34 w 72"/>
                  <a:gd name="T69" fmla="*/ 116 h 112"/>
                  <a:gd name="T70" fmla="*/ 34 w 72"/>
                  <a:gd name="T71" fmla="*/ 125 h 112"/>
                  <a:gd name="T72" fmla="*/ 37 w 72"/>
                  <a:gd name="T73" fmla="*/ 135 h 112"/>
                  <a:gd name="T74" fmla="*/ 44 w 72"/>
                  <a:gd name="T75" fmla="*/ 141 h 112"/>
                  <a:gd name="T76" fmla="*/ 50 w 72"/>
                  <a:gd name="T77" fmla="*/ 144 h 112"/>
                  <a:gd name="T78" fmla="*/ 56 w 72"/>
                  <a:gd name="T79" fmla="*/ 144 h 112"/>
                  <a:gd name="T80" fmla="*/ 62 w 72"/>
                  <a:gd name="T81" fmla="*/ 144 h 112"/>
                  <a:gd name="T82" fmla="*/ 69 w 72"/>
                  <a:gd name="T83" fmla="*/ 141 h 112"/>
                  <a:gd name="T84" fmla="*/ 71 w 72"/>
                  <a:gd name="T85" fmla="*/ 135 h 112"/>
                  <a:gd name="T86" fmla="*/ 75 w 72"/>
                  <a:gd name="T87" fmla="*/ 129 h 112"/>
                  <a:gd name="T88" fmla="*/ 77 w 72"/>
                  <a:gd name="T89" fmla="*/ 119 h 112"/>
                  <a:gd name="T90" fmla="*/ 77 w 72"/>
                  <a:gd name="T91" fmla="*/ 104 h 112"/>
                  <a:gd name="T92" fmla="*/ 77 w 72"/>
                  <a:gd name="T93" fmla="*/ 88 h 112"/>
                  <a:gd name="T94" fmla="*/ 77 w 72"/>
                  <a:gd name="T95" fmla="*/ 69 h 112"/>
                  <a:gd name="T96" fmla="*/ 77 w 72"/>
                  <a:gd name="T97" fmla="*/ 56 h 112"/>
                  <a:gd name="T98" fmla="*/ 75 w 72"/>
                  <a:gd name="T99" fmla="*/ 46 h 112"/>
                  <a:gd name="T100" fmla="*/ 71 w 72"/>
                  <a:gd name="T101" fmla="*/ 37 h 112"/>
                  <a:gd name="T102" fmla="*/ 69 w 72"/>
                  <a:gd name="T103" fmla="*/ 31 h 112"/>
                  <a:gd name="T104" fmla="*/ 62 w 72"/>
                  <a:gd name="T105" fmla="*/ 31 h 112"/>
                  <a:gd name="T106" fmla="*/ 56 w 72"/>
                  <a:gd name="T107" fmla="*/ 29 h 11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72"/>
                  <a:gd name="T163" fmla="*/ 0 h 112"/>
                  <a:gd name="T164" fmla="*/ 72 w 72"/>
                  <a:gd name="T165" fmla="*/ 112 h 11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72" h="112">
                    <a:moveTo>
                      <a:pt x="36" y="0"/>
                    </a:moveTo>
                    <a:lnTo>
                      <a:pt x="44" y="0"/>
                    </a:lnTo>
                    <a:lnTo>
                      <a:pt x="50" y="2"/>
                    </a:lnTo>
                    <a:lnTo>
                      <a:pt x="56" y="6"/>
                    </a:lnTo>
                    <a:lnTo>
                      <a:pt x="60" y="10"/>
                    </a:lnTo>
                    <a:lnTo>
                      <a:pt x="68" y="28"/>
                    </a:lnTo>
                    <a:lnTo>
                      <a:pt x="72" y="56"/>
                    </a:lnTo>
                    <a:lnTo>
                      <a:pt x="68" y="82"/>
                    </a:lnTo>
                    <a:lnTo>
                      <a:pt x="60" y="100"/>
                    </a:lnTo>
                    <a:lnTo>
                      <a:pt x="56" y="106"/>
                    </a:lnTo>
                    <a:lnTo>
                      <a:pt x="50" y="108"/>
                    </a:lnTo>
                    <a:lnTo>
                      <a:pt x="44" y="110"/>
                    </a:lnTo>
                    <a:lnTo>
                      <a:pt x="36" y="112"/>
                    </a:lnTo>
                    <a:lnTo>
                      <a:pt x="28" y="110"/>
                    </a:lnTo>
                    <a:lnTo>
                      <a:pt x="20" y="108"/>
                    </a:lnTo>
                    <a:lnTo>
                      <a:pt x="14" y="104"/>
                    </a:lnTo>
                    <a:lnTo>
                      <a:pt x="10" y="100"/>
                    </a:lnTo>
                    <a:lnTo>
                      <a:pt x="2" y="82"/>
                    </a:lnTo>
                    <a:lnTo>
                      <a:pt x="0" y="56"/>
                    </a:lnTo>
                    <a:lnTo>
                      <a:pt x="2" y="28"/>
                    </a:lnTo>
                    <a:lnTo>
                      <a:pt x="10" y="10"/>
                    </a:lnTo>
                    <a:lnTo>
                      <a:pt x="16" y="6"/>
                    </a:lnTo>
                    <a:lnTo>
                      <a:pt x="22" y="2"/>
                    </a:lnTo>
                    <a:lnTo>
                      <a:pt x="28" y="0"/>
                    </a:lnTo>
                    <a:lnTo>
                      <a:pt x="36" y="0"/>
                    </a:lnTo>
                    <a:close/>
                    <a:moveTo>
                      <a:pt x="36" y="18"/>
                    </a:moveTo>
                    <a:lnTo>
                      <a:pt x="32" y="20"/>
                    </a:lnTo>
                    <a:lnTo>
                      <a:pt x="28" y="20"/>
                    </a:lnTo>
                    <a:lnTo>
                      <a:pt x="24" y="24"/>
                    </a:lnTo>
                    <a:lnTo>
                      <a:pt x="22" y="30"/>
                    </a:lnTo>
                    <a:lnTo>
                      <a:pt x="22" y="36"/>
                    </a:lnTo>
                    <a:lnTo>
                      <a:pt x="20" y="44"/>
                    </a:lnTo>
                    <a:lnTo>
                      <a:pt x="20" y="56"/>
                    </a:lnTo>
                    <a:lnTo>
                      <a:pt x="20" y="66"/>
                    </a:lnTo>
                    <a:lnTo>
                      <a:pt x="22" y="74"/>
                    </a:lnTo>
                    <a:lnTo>
                      <a:pt x="22" y="80"/>
                    </a:lnTo>
                    <a:lnTo>
                      <a:pt x="24" y="86"/>
                    </a:lnTo>
                    <a:lnTo>
                      <a:pt x="28" y="90"/>
                    </a:lnTo>
                    <a:lnTo>
                      <a:pt x="32" y="92"/>
                    </a:lnTo>
                    <a:lnTo>
                      <a:pt x="36" y="92"/>
                    </a:lnTo>
                    <a:lnTo>
                      <a:pt x="40" y="92"/>
                    </a:lnTo>
                    <a:lnTo>
                      <a:pt x="44" y="90"/>
                    </a:lnTo>
                    <a:lnTo>
                      <a:pt x="46" y="86"/>
                    </a:lnTo>
                    <a:lnTo>
                      <a:pt x="48" y="82"/>
                    </a:lnTo>
                    <a:lnTo>
                      <a:pt x="50" y="76"/>
                    </a:lnTo>
                    <a:lnTo>
                      <a:pt x="50" y="66"/>
                    </a:lnTo>
                    <a:lnTo>
                      <a:pt x="50" y="56"/>
                    </a:lnTo>
                    <a:lnTo>
                      <a:pt x="50" y="44"/>
                    </a:lnTo>
                    <a:lnTo>
                      <a:pt x="50" y="36"/>
                    </a:lnTo>
                    <a:lnTo>
                      <a:pt x="48" y="30"/>
                    </a:lnTo>
                    <a:lnTo>
                      <a:pt x="46" y="24"/>
                    </a:lnTo>
                    <a:lnTo>
                      <a:pt x="44" y="20"/>
                    </a:lnTo>
                    <a:lnTo>
                      <a:pt x="40" y="20"/>
                    </a:lnTo>
                    <a:lnTo>
                      <a:pt x="36" y="18"/>
                    </a:lnTo>
                    <a:close/>
                  </a:path>
                </a:pathLst>
              </a:custGeom>
              <a:solidFill>
                <a:srgbClr val="000000"/>
              </a:solidFill>
              <a:ln w="0">
                <a:solidFill>
                  <a:srgbClr val="0000CC"/>
                </a:solidFill>
                <a:round/>
                <a:headEnd/>
                <a:tailEnd/>
              </a:ln>
            </p:spPr>
            <p:txBody>
              <a:bodyPr/>
              <a:lstStyle/>
              <a:p>
                <a:endParaRPr lang="ja-JP" altLang="en-US">
                  <a:solidFill>
                    <a:srgbClr val="2E2E48"/>
                  </a:solidFill>
                </a:endParaRPr>
              </a:p>
            </p:txBody>
          </p:sp>
          <p:sp>
            <p:nvSpPr>
              <p:cNvPr id="86" name="Line 69"/>
              <p:cNvSpPr>
                <a:spLocks noChangeAspect="1" noChangeShapeType="1"/>
              </p:cNvSpPr>
              <p:nvPr/>
            </p:nvSpPr>
            <p:spPr bwMode="auto">
              <a:xfrm>
                <a:off x="1412" y="3802"/>
                <a:ext cx="3446" cy="1"/>
              </a:xfrm>
              <a:prstGeom prst="line">
                <a:avLst/>
              </a:prstGeom>
              <a:noFill/>
              <a:ln w="3175">
                <a:solidFill>
                  <a:srgbClr val="000000"/>
                </a:solidFill>
                <a:round/>
                <a:headEnd/>
                <a:tailEnd/>
              </a:ln>
            </p:spPr>
            <p:txBody>
              <a:bodyPr/>
              <a:lstStyle/>
              <a:p>
                <a:endParaRPr lang="ja-JP" altLang="en-US">
                  <a:solidFill>
                    <a:srgbClr val="2E2E48"/>
                  </a:solidFill>
                </a:endParaRPr>
              </a:p>
            </p:txBody>
          </p:sp>
          <p:sp>
            <p:nvSpPr>
              <p:cNvPr id="87" name="Line 70"/>
              <p:cNvSpPr>
                <a:spLocks noChangeAspect="1" noChangeShapeType="1"/>
              </p:cNvSpPr>
              <p:nvPr/>
            </p:nvSpPr>
            <p:spPr bwMode="auto">
              <a:xfrm>
                <a:off x="1412" y="3736"/>
                <a:ext cx="1" cy="66"/>
              </a:xfrm>
              <a:prstGeom prst="line">
                <a:avLst/>
              </a:prstGeom>
              <a:noFill/>
              <a:ln w="3175">
                <a:solidFill>
                  <a:srgbClr val="000000"/>
                </a:solidFill>
                <a:round/>
                <a:headEnd/>
                <a:tailEnd/>
              </a:ln>
            </p:spPr>
            <p:txBody>
              <a:bodyPr/>
              <a:lstStyle/>
              <a:p>
                <a:endParaRPr lang="ja-JP" altLang="en-US">
                  <a:solidFill>
                    <a:srgbClr val="2E2E48"/>
                  </a:solidFill>
                </a:endParaRPr>
              </a:p>
            </p:txBody>
          </p:sp>
          <p:sp>
            <p:nvSpPr>
              <p:cNvPr id="88" name="Line 71"/>
              <p:cNvSpPr>
                <a:spLocks noChangeAspect="1" noChangeShapeType="1"/>
              </p:cNvSpPr>
              <p:nvPr/>
            </p:nvSpPr>
            <p:spPr bwMode="auto">
              <a:xfrm>
                <a:off x="1496" y="3770"/>
                <a:ext cx="1" cy="32"/>
              </a:xfrm>
              <a:prstGeom prst="line">
                <a:avLst/>
              </a:prstGeom>
              <a:noFill/>
              <a:ln w="3175">
                <a:solidFill>
                  <a:srgbClr val="000000"/>
                </a:solidFill>
                <a:round/>
                <a:headEnd/>
                <a:tailEnd/>
              </a:ln>
            </p:spPr>
            <p:txBody>
              <a:bodyPr/>
              <a:lstStyle/>
              <a:p>
                <a:endParaRPr lang="ja-JP" altLang="en-US">
                  <a:solidFill>
                    <a:srgbClr val="2E2E48"/>
                  </a:solidFill>
                </a:endParaRPr>
              </a:p>
            </p:txBody>
          </p:sp>
          <p:sp>
            <p:nvSpPr>
              <p:cNvPr id="89" name="Line 72"/>
              <p:cNvSpPr>
                <a:spLocks noChangeAspect="1" noChangeShapeType="1"/>
              </p:cNvSpPr>
              <p:nvPr/>
            </p:nvSpPr>
            <p:spPr bwMode="auto">
              <a:xfrm>
                <a:off x="1582" y="3770"/>
                <a:ext cx="1" cy="32"/>
              </a:xfrm>
              <a:prstGeom prst="line">
                <a:avLst/>
              </a:prstGeom>
              <a:noFill/>
              <a:ln w="3175">
                <a:solidFill>
                  <a:srgbClr val="000000"/>
                </a:solidFill>
                <a:round/>
                <a:headEnd/>
                <a:tailEnd/>
              </a:ln>
            </p:spPr>
            <p:txBody>
              <a:bodyPr/>
              <a:lstStyle/>
              <a:p>
                <a:endParaRPr lang="ja-JP" altLang="en-US">
                  <a:solidFill>
                    <a:srgbClr val="2E2E48"/>
                  </a:solidFill>
                </a:endParaRPr>
              </a:p>
            </p:txBody>
          </p:sp>
          <p:sp>
            <p:nvSpPr>
              <p:cNvPr id="90" name="Line 73"/>
              <p:cNvSpPr>
                <a:spLocks noChangeAspect="1" noChangeShapeType="1"/>
              </p:cNvSpPr>
              <p:nvPr/>
            </p:nvSpPr>
            <p:spPr bwMode="auto">
              <a:xfrm>
                <a:off x="1666" y="3770"/>
                <a:ext cx="1" cy="32"/>
              </a:xfrm>
              <a:prstGeom prst="line">
                <a:avLst/>
              </a:prstGeom>
              <a:noFill/>
              <a:ln w="3175">
                <a:solidFill>
                  <a:srgbClr val="000000"/>
                </a:solidFill>
                <a:round/>
                <a:headEnd/>
                <a:tailEnd/>
              </a:ln>
            </p:spPr>
            <p:txBody>
              <a:bodyPr/>
              <a:lstStyle/>
              <a:p>
                <a:endParaRPr lang="ja-JP" altLang="en-US">
                  <a:solidFill>
                    <a:srgbClr val="2E2E48"/>
                  </a:solidFill>
                </a:endParaRPr>
              </a:p>
            </p:txBody>
          </p:sp>
          <p:sp>
            <p:nvSpPr>
              <p:cNvPr id="91" name="Line 74"/>
              <p:cNvSpPr>
                <a:spLocks noChangeAspect="1" noChangeShapeType="1"/>
              </p:cNvSpPr>
              <p:nvPr/>
            </p:nvSpPr>
            <p:spPr bwMode="auto">
              <a:xfrm>
                <a:off x="1752" y="3770"/>
                <a:ext cx="1" cy="32"/>
              </a:xfrm>
              <a:prstGeom prst="line">
                <a:avLst/>
              </a:prstGeom>
              <a:noFill/>
              <a:ln w="3175">
                <a:solidFill>
                  <a:srgbClr val="000000"/>
                </a:solidFill>
                <a:round/>
                <a:headEnd/>
                <a:tailEnd/>
              </a:ln>
            </p:spPr>
            <p:txBody>
              <a:bodyPr/>
              <a:lstStyle/>
              <a:p>
                <a:endParaRPr lang="ja-JP" altLang="en-US">
                  <a:solidFill>
                    <a:srgbClr val="2E2E48"/>
                  </a:solidFill>
                </a:endParaRPr>
              </a:p>
            </p:txBody>
          </p:sp>
          <p:sp>
            <p:nvSpPr>
              <p:cNvPr id="92" name="Line 75"/>
              <p:cNvSpPr>
                <a:spLocks noChangeAspect="1" noChangeShapeType="1"/>
              </p:cNvSpPr>
              <p:nvPr/>
            </p:nvSpPr>
            <p:spPr bwMode="auto">
              <a:xfrm>
                <a:off x="1838" y="3736"/>
                <a:ext cx="1" cy="66"/>
              </a:xfrm>
              <a:prstGeom prst="line">
                <a:avLst/>
              </a:prstGeom>
              <a:noFill/>
              <a:ln w="3175">
                <a:solidFill>
                  <a:srgbClr val="000000"/>
                </a:solidFill>
                <a:round/>
                <a:headEnd/>
                <a:tailEnd/>
              </a:ln>
            </p:spPr>
            <p:txBody>
              <a:bodyPr/>
              <a:lstStyle/>
              <a:p>
                <a:endParaRPr lang="ja-JP" altLang="en-US">
                  <a:solidFill>
                    <a:srgbClr val="2E2E48"/>
                  </a:solidFill>
                </a:endParaRPr>
              </a:p>
            </p:txBody>
          </p:sp>
          <p:sp>
            <p:nvSpPr>
              <p:cNvPr id="93" name="Line 76"/>
              <p:cNvSpPr>
                <a:spLocks noChangeAspect="1" noChangeShapeType="1"/>
              </p:cNvSpPr>
              <p:nvPr/>
            </p:nvSpPr>
            <p:spPr bwMode="auto">
              <a:xfrm>
                <a:off x="1922" y="3770"/>
                <a:ext cx="1" cy="32"/>
              </a:xfrm>
              <a:prstGeom prst="line">
                <a:avLst/>
              </a:prstGeom>
              <a:noFill/>
              <a:ln w="3175">
                <a:solidFill>
                  <a:srgbClr val="000000"/>
                </a:solidFill>
                <a:round/>
                <a:headEnd/>
                <a:tailEnd/>
              </a:ln>
            </p:spPr>
            <p:txBody>
              <a:bodyPr/>
              <a:lstStyle/>
              <a:p>
                <a:endParaRPr lang="ja-JP" altLang="en-US">
                  <a:solidFill>
                    <a:srgbClr val="2E2E48"/>
                  </a:solidFill>
                </a:endParaRPr>
              </a:p>
            </p:txBody>
          </p:sp>
          <p:sp>
            <p:nvSpPr>
              <p:cNvPr id="94" name="Line 77"/>
              <p:cNvSpPr>
                <a:spLocks noChangeAspect="1" noChangeShapeType="1"/>
              </p:cNvSpPr>
              <p:nvPr/>
            </p:nvSpPr>
            <p:spPr bwMode="auto">
              <a:xfrm>
                <a:off x="2008" y="3770"/>
                <a:ext cx="1" cy="32"/>
              </a:xfrm>
              <a:prstGeom prst="line">
                <a:avLst/>
              </a:prstGeom>
              <a:noFill/>
              <a:ln w="3175">
                <a:solidFill>
                  <a:srgbClr val="000000"/>
                </a:solidFill>
                <a:round/>
                <a:headEnd/>
                <a:tailEnd/>
              </a:ln>
            </p:spPr>
            <p:txBody>
              <a:bodyPr/>
              <a:lstStyle/>
              <a:p>
                <a:endParaRPr lang="ja-JP" altLang="en-US">
                  <a:solidFill>
                    <a:srgbClr val="2E2E48"/>
                  </a:solidFill>
                </a:endParaRPr>
              </a:p>
            </p:txBody>
          </p:sp>
          <p:sp>
            <p:nvSpPr>
              <p:cNvPr id="95" name="Line 78"/>
              <p:cNvSpPr>
                <a:spLocks noChangeAspect="1" noChangeShapeType="1"/>
              </p:cNvSpPr>
              <p:nvPr/>
            </p:nvSpPr>
            <p:spPr bwMode="auto">
              <a:xfrm>
                <a:off x="2092" y="3770"/>
                <a:ext cx="1" cy="32"/>
              </a:xfrm>
              <a:prstGeom prst="line">
                <a:avLst/>
              </a:prstGeom>
              <a:noFill/>
              <a:ln w="3175">
                <a:solidFill>
                  <a:srgbClr val="000000"/>
                </a:solidFill>
                <a:round/>
                <a:headEnd/>
                <a:tailEnd/>
              </a:ln>
            </p:spPr>
            <p:txBody>
              <a:bodyPr/>
              <a:lstStyle/>
              <a:p>
                <a:endParaRPr lang="ja-JP" altLang="en-US">
                  <a:solidFill>
                    <a:srgbClr val="2E2E48"/>
                  </a:solidFill>
                </a:endParaRPr>
              </a:p>
            </p:txBody>
          </p:sp>
          <p:sp>
            <p:nvSpPr>
              <p:cNvPr id="96" name="Line 79"/>
              <p:cNvSpPr>
                <a:spLocks noChangeAspect="1" noChangeShapeType="1"/>
              </p:cNvSpPr>
              <p:nvPr/>
            </p:nvSpPr>
            <p:spPr bwMode="auto">
              <a:xfrm>
                <a:off x="2178" y="3770"/>
                <a:ext cx="1" cy="32"/>
              </a:xfrm>
              <a:prstGeom prst="line">
                <a:avLst/>
              </a:prstGeom>
              <a:noFill/>
              <a:ln w="3175">
                <a:solidFill>
                  <a:srgbClr val="000000"/>
                </a:solidFill>
                <a:round/>
                <a:headEnd/>
                <a:tailEnd/>
              </a:ln>
            </p:spPr>
            <p:txBody>
              <a:bodyPr/>
              <a:lstStyle/>
              <a:p>
                <a:endParaRPr lang="ja-JP" altLang="en-US">
                  <a:solidFill>
                    <a:srgbClr val="2E2E48"/>
                  </a:solidFill>
                </a:endParaRPr>
              </a:p>
            </p:txBody>
          </p:sp>
          <p:sp>
            <p:nvSpPr>
              <p:cNvPr id="97" name="Line 80"/>
              <p:cNvSpPr>
                <a:spLocks noChangeAspect="1" noChangeShapeType="1"/>
              </p:cNvSpPr>
              <p:nvPr/>
            </p:nvSpPr>
            <p:spPr bwMode="auto">
              <a:xfrm>
                <a:off x="2262" y="3736"/>
                <a:ext cx="1" cy="66"/>
              </a:xfrm>
              <a:prstGeom prst="line">
                <a:avLst/>
              </a:prstGeom>
              <a:noFill/>
              <a:ln w="3175">
                <a:solidFill>
                  <a:srgbClr val="000000"/>
                </a:solidFill>
                <a:round/>
                <a:headEnd/>
                <a:tailEnd/>
              </a:ln>
            </p:spPr>
            <p:txBody>
              <a:bodyPr/>
              <a:lstStyle/>
              <a:p>
                <a:endParaRPr lang="ja-JP" altLang="en-US">
                  <a:solidFill>
                    <a:srgbClr val="2E2E48"/>
                  </a:solidFill>
                </a:endParaRPr>
              </a:p>
            </p:txBody>
          </p:sp>
          <p:sp>
            <p:nvSpPr>
              <p:cNvPr id="98" name="Line 81"/>
              <p:cNvSpPr>
                <a:spLocks noChangeAspect="1" noChangeShapeType="1"/>
              </p:cNvSpPr>
              <p:nvPr/>
            </p:nvSpPr>
            <p:spPr bwMode="auto">
              <a:xfrm>
                <a:off x="2348" y="3770"/>
                <a:ext cx="1" cy="32"/>
              </a:xfrm>
              <a:prstGeom prst="line">
                <a:avLst/>
              </a:prstGeom>
              <a:noFill/>
              <a:ln w="3175">
                <a:solidFill>
                  <a:srgbClr val="000000"/>
                </a:solidFill>
                <a:round/>
                <a:headEnd/>
                <a:tailEnd/>
              </a:ln>
            </p:spPr>
            <p:txBody>
              <a:bodyPr/>
              <a:lstStyle/>
              <a:p>
                <a:endParaRPr lang="ja-JP" altLang="en-US">
                  <a:solidFill>
                    <a:srgbClr val="2E2E48"/>
                  </a:solidFill>
                </a:endParaRPr>
              </a:p>
            </p:txBody>
          </p:sp>
          <p:sp>
            <p:nvSpPr>
              <p:cNvPr id="99" name="Line 82"/>
              <p:cNvSpPr>
                <a:spLocks noChangeAspect="1" noChangeShapeType="1"/>
              </p:cNvSpPr>
              <p:nvPr/>
            </p:nvSpPr>
            <p:spPr bwMode="auto">
              <a:xfrm>
                <a:off x="2432" y="3770"/>
                <a:ext cx="1" cy="32"/>
              </a:xfrm>
              <a:prstGeom prst="line">
                <a:avLst/>
              </a:prstGeom>
              <a:noFill/>
              <a:ln w="3175">
                <a:solidFill>
                  <a:srgbClr val="000000"/>
                </a:solidFill>
                <a:round/>
                <a:headEnd/>
                <a:tailEnd/>
              </a:ln>
            </p:spPr>
            <p:txBody>
              <a:bodyPr/>
              <a:lstStyle/>
              <a:p>
                <a:endParaRPr lang="ja-JP" altLang="en-US">
                  <a:solidFill>
                    <a:srgbClr val="2E2E48"/>
                  </a:solidFill>
                </a:endParaRPr>
              </a:p>
            </p:txBody>
          </p:sp>
          <p:sp>
            <p:nvSpPr>
              <p:cNvPr id="100" name="Line 83"/>
              <p:cNvSpPr>
                <a:spLocks noChangeAspect="1" noChangeShapeType="1"/>
              </p:cNvSpPr>
              <p:nvPr/>
            </p:nvSpPr>
            <p:spPr bwMode="auto">
              <a:xfrm>
                <a:off x="2518" y="3770"/>
                <a:ext cx="1" cy="32"/>
              </a:xfrm>
              <a:prstGeom prst="line">
                <a:avLst/>
              </a:prstGeom>
              <a:noFill/>
              <a:ln w="3175">
                <a:solidFill>
                  <a:srgbClr val="000000"/>
                </a:solidFill>
                <a:round/>
                <a:headEnd/>
                <a:tailEnd/>
              </a:ln>
            </p:spPr>
            <p:txBody>
              <a:bodyPr/>
              <a:lstStyle/>
              <a:p>
                <a:endParaRPr lang="ja-JP" altLang="en-US">
                  <a:solidFill>
                    <a:srgbClr val="2E2E48"/>
                  </a:solidFill>
                </a:endParaRPr>
              </a:p>
            </p:txBody>
          </p:sp>
          <p:sp>
            <p:nvSpPr>
              <p:cNvPr id="101" name="Line 84"/>
              <p:cNvSpPr>
                <a:spLocks noChangeAspect="1" noChangeShapeType="1"/>
              </p:cNvSpPr>
              <p:nvPr/>
            </p:nvSpPr>
            <p:spPr bwMode="auto">
              <a:xfrm>
                <a:off x="2602" y="3770"/>
                <a:ext cx="1" cy="32"/>
              </a:xfrm>
              <a:prstGeom prst="line">
                <a:avLst/>
              </a:prstGeom>
              <a:noFill/>
              <a:ln w="3175">
                <a:solidFill>
                  <a:srgbClr val="000000"/>
                </a:solidFill>
                <a:round/>
                <a:headEnd/>
                <a:tailEnd/>
              </a:ln>
            </p:spPr>
            <p:txBody>
              <a:bodyPr/>
              <a:lstStyle/>
              <a:p>
                <a:endParaRPr lang="ja-JP" altLang="en-US">
                  <a:solidFill>
                    <a:srgbClr val="2E2E48"/>
                  </a:solidFill>
                </a:endParaRPr>
              </a:p>
            </p:txBody>
          </p:sp>
          <p:sp>
            <p:nvSpPr>
              <p:cNvPr id="102" name="Line 85"/>
              <p:cNvSpPr>
                <a:spLocks noChangeAspect="1" noChangeShapeType="1"/>
              </p:cNvSpPr>
              <p:nvPr/>
            </p:nvSpPr>
            <p:spPr bwMode="auto">
              <a:xfrm>
                <a:off x="2688" y="3736"/>
                <a:ext cx="1" cy="66"/>
              </a:xfrm>
              <a:prstGeom prst="line">
                <a:avLst/>
              </a:prstGeom>
              <a:noFill/>
              <a:ln w="3175">
                <a:solidFill>
                  <a:srgbClr val="000000"/>
                </a:solidFill>
                <a:round/>
                <a:headEnd/>
                <a:tailEnd/>
              </a:ln>
            </p:spPr>
            <p:txBody>
              <a:bodyPr/>
              <a:lstStyle/>
              <a:p>
                <a:endParaRPr lang="ja-JP" altLang="en-US">
                  <a:solidFill>
                    <a:srgbClr val="2E2E48"/>
                  </a:solidFill>
                </a:endParaRPr>
              </a:p>
            </p:txBody>
          </p:sp>
          <p:sp>
            <p:nvSpPr>
              <p:cNvPr id="103" name="Line 86"/>
              <p:cNvSpPr>
                <a:spLocks noChangeAspect="1" noChangeShapeType="1"/>
              </p:cNvSpPr>
              <p:nvPr/>
            </p:nvSpPr>
            <p:spPr bwMode="auto">
              <a:xfrm>
                <a:off x="2774" y="3770"/>
                <a:ext cx="1" cy="32"/>
              </a:xfrm>
              <a:prstGeom prst="line">
                <a:avLst/>
              </a:prstGeom>
              <a:noFill/>
              <a:ln w="3175">
                <a:solidFill>
                  <a:srgbClr val="000000"/>
                </a:solidFill>
                <a:round/>
                <a:headEnd/>
                <a:tailEnd/>
              </a:ln>
            </p:spPr>
            <p:txBody>
              <a:bodyPr/>
              <a:lstStyle/>
              <a:p>
                <a:endParaRPr lang="ja-JP" altLang="en-US">
                  <a:solidFill>
                    <a:srgbClr val="2E2E48"/>
                  </a:solidFill>
                </a:endParaRPr>
              </a:p>
            </p:txBody>
          </p:sp>
          <p:sp>
            <p:nvSpPr>
              <p:cNvPr id="104" name="Line 87"/>
              <p:cNvSpPr>
                <a:spLocks noChangeAspect="1" noChangeShapeType="1"/>
              </p:cNvSpPr>
              <p:nvPr/>
            </p:nvSpPr>
            <p:spPr bwMode="auto">
              <a:xfrm>
                <a:off x="2858" y="3770"/>
                <a:ext cx="1" cy="32"/>
              </a:xfrm>
              <a:prstGeom prst="line">
                <a:avLst/>
              </a:prstGeom>
              <a:noFill/>
              <a:ln w="3175">
                <a:solidFill>
                  <a:srgbClr val="000000"/>
                </a:solidFill>
                <a:round/>
                <a:headEnd/>
                <a:tailEnd/>
              </a:ln>
            </p:spPr>
            <p:txBody>
              <a:bodyPr/>
              <a:lstStyle/>
              <a:p>
                <a:endParaRPr lang="ja-JP" altLang="en-US">
                  <a:solidFill>
                    <a:srgbClr val="2E2E48"/>
                  </a:solidFill>
                </a:endParaRPr>
              </a:p>
            </p:txBody>
          </p:sp>
          <p:sp>
            <p:nvSpPr>
              <p:cNvPr id="105" name="Line 88"/>
              <p:cNvSpPr>
                <a:spLocks noChangeAspect="1" noChangeShapeType="1"/>
              </p:cNvSpPr>
              <p:nvPr/>
            </p:nvSpPr>
            <p:spPr bwMode="auto">
              <a:xfrm>
                <a:off x="2944" y="3770"/>
                <a:ext cx="1" cy="32"/>
              </a:xfrm>
              <a:prstGeom prst="line">
                <a:avLst/>
              </a:prstGeom>
              <a:noFill/>
              <a:ln w="3175">
                <a:solidFill>
                  <a:srgbClr val="000000"/>
                </a:solidFill>
                <a:round/>
                <a:headEnd/>
                <a:tailEnd/>
              </a:ln>
            </p:spPr>
            <p:txBody>
              <a:bodyPr/>
              <a:lstStyle/>
              <a:p>
                <a:endParaRPr lang="ja-JP" altLang="en-US">
                  <a:solidFill>
                    <a:srgbClr val="2E2E48"/>
                  </a:solidFill>
                </a:endParaRPr>
              </a:p>
            </p:txBody>
          </p:sp>
          <p:sp>
            <p:nvSpPr>
              <p:cNvPr id="106" name="Line 89"/>
              <p:cNvSpPr>
                <a:spLocks noChangeAspect="1" noChangeShapeType="1"/>
              </p:cNvSpPr>
              <p:nvPr/>
            </p:nvSpPr>
            <p:spPr bwMode="auto">
              <a:xfrm>
                <a:off x="3028" y="3770"/>
                <a:ext cx="1" cy="32"/>
              </a:xfrm>
              <a:prstGeom prst="line">
                <a:avLst/>
              </a:prstGeom>
              <a:noFill/>
              <a:ln w="3175">
                <a:solidFill>
                  <a:srgbClr val="000000"/>
                </a:solidFill>
                <a:round/>
                <a:headEnd/>
                <a:tailEnd/>
              </a:ln>
            </p:spPr>
            <p:txBody>
              <a:bodyPr/>
              <a:lstStyle/>
              <a:p>
                <a:endParaRPr lang="ja-JP" altLang="en-US">
                  <a:solidFill>
                    <a:srgbClr val="2E2E48"/>
                  </a:solidFill>
                </a:endParaRPr>
              </a:p>
            </p:txBody>
          </p:sp>
          <p:sp>
            <p:nvSpPr>
              <p:cNvPr id="107" name="Line 90"/>
              <p:cNvSpPr>
                <a:spLocks noChangeAspect="1" noChangeShapeType="1"/>
              </p:cNvSpPr>
              <p:nvPr/>
            </p:nvSpPr>
            <p:spPr bwMode="auto">
              <a:xfrm>
                <a:off x="3114" y="3736"/>
                <a:ext cx="1" cy="66"/>
              </a:xfrm>
              <a:prstGeom prst="line">
                <a:avLst/>
              </a:prstGeom>
              <a:noFill/>
              <a:ln w="3175">
                <a:solidFill>
                  <a:srgbClr val="000000"/>
                </a:solidFill>
                <a:round/>
                <a:headEnd/>
                <a:tailEnd/>
              </a:ln>
            </p:spPr>
            <p:txBody>
              <a:bodyPr/>
              <a:lstStyle/>
              <a:p>
                <a:endParaRPr lang="ja-JP" altLang="en-US">
                  <a:solidFill>
                    <a:srgbClr val="2E2E48"/>
                  </a:solidFill>
                </a:endParaRPr>
              </a:p>
            </p:txBody>
          </p:sp>
          <p:sp>
            <p:nvSpPr>
              <p:cNvPr id="108" name="Line 91"/>
              <p:cNvSpPr>
                <a:spLocks noChangeAspect="1" noChangeShapeType="1"/>
              </p:cNvSpPr>
              <p:nvPr/>
            </p:nvSpPr>
            <p:spPr bwMode="auto">
              <a:xfrm>
                <a:off x="3198" y="3770"/>
                <a:ext cx="1" cy="32"/>
              </a:xfrm>
              <a:prstGeom prst="line">
                <a:avLst/>
              </a:prstGeom>
              <a:noFill/>
              <a:ln w="3175">
                <a:solidFill>
                  <a:srgbClr val="000000"/>
                </a:solidFill>
                <a:round/>
                <a:headEnd/>
                <a:tailEnd/>
              </a:ln>
            </p:spPr>
            <p:txBody>
              <a:bodyPr/>
              <a:lstStyle/>
              <a:p>
                <a:endParaRPr lang="ja-JP" altLang="en-US">
                  <a:solidFill>
                    <a:srgbClr val="2E2E48"/>
                  </a:solidFill>
                </a:endParaRPr>
              </a:p>
            </p:txBody>
          </p:sp>
          <p:sp>
            <p:nvSpPr>
              <p:cNvPr id="109" name="Line 92"/>
              <p:cNvSpPr>
                <a:spLocks noChangeAspect="1" noChangeShapeType="1"/>
              </p:cNvSpPr>
              <p:nvPr/>
            </p:nvSpPr>
            <p:spPr bwMode="auto">
              <a:xfrm>
                <a:off x="3284" y="3770"/>
                <a:ext cx="1" cy="32"/>
              </a:xfrm>
              <a:prstGeom prst="line">
                <a:avLst/>
              </a:prstGeom>
              <a:noFill/>
              <a:ln w="3175">
                <a:solidFill>
                  <a:srgbClr val="000000"/>
                </a:solidFill>
                <a:round/>
                <a:headEnd/>
                <a:tailEnd/>
              </a:ln>
            </p:spPr>
            <p:txBody>
              <a:bodyPr/>
              <a:lstStyle/>
              <a:p>
                <a:endParaRPr lang="ja-JP" altLang="en-US">
                  <a:solidFill>
                    <a:srgbClr val="2E2E48"/>
                  </a:solidFill>
                </a:endParaRPr>
              </a:p>
            </p:txBody>
          </p:sp>
          <p:sp>
            <p:nvSpPr>
              <p:cNvPr id="110" name="Line 93"/>
              <p:cNvSpPr>
                <a:spLocks noChangeAspect="1" noChangeShapeType="1"/>
              </p:cNvSpPr>
              <p:nvPr/>
            </p:nvSpPr>
            <p:spPr bwMode="auto">
              <a:xfrm>
                <a:off x="3368" y="3770"/>
                <a:ext cx="1" cy="32"/>
              </a:xfrm>
              <a:prstGeom prst="line">
                <a:avLst/>
              </a:prstGeom>
              <a:noFill/>
              <a:ln w="3175">
                <a:solidFill>
                  <a:srgbClr val="000000"/>
                </a:solidFill>
                <a:round/>
                <a:headEnd/>
                <a:tailEnd/>
              </a:ln>
            </p:spPr>
            <p:txBody>
              <a:bodyPr/>
              <a:lstStyle/>
              <a:p>
                <a:endParaRPr lang="ja-JP" altLang="en-US">
                  <a:solidFill>
                    <a:srgbClr val="2E2E48"/>
                  </a:solidFill>
                </a:endParaRPr>
              </a:p>
            </p:txBody>
          </p:sp>
          <p:sp>
            <p:nvSpPr>
              <p:cNvPr id="111" name="Line 94"/>
              <p:cNvSpPr>
                <a:spLocks noChangeAspect="1" noChangeShapeType="1"/>
              </p:cNvSpPr>
              <p:nvPr/>
            </p:nvSpPr>
            <p:spPr bwMode="auto">
              <a:xfrm>
                <a:off x="3454" y="3770"/>
                <a:ext cx="1" cy="32"/>
              </a:xfrm>
              <a:prstGeom prst="line">
                <a:avLst/>
              </a:prstGeom>
              <a:noFill/>
              <a:ln w="3175">
                <a:solidFill>
                  <a:srgbClr val="000000"/>
                </a:solidFill>
                <a:round/>
                <a:headEnd/>
                <a:tailEnd/>
              </a:ln>
            </p:spPr>
            <p:txBody>
              <a:bodyPr/>
              <a:lstStyle/>
              <a:p>
                <a:endParaRPr lang="ja-JP" altLang="en-US">
                  <a:solidFill>
                    <a:srgbClr val="2E2E48"/>
                  </a:solidFill>
                </a:endParaRPr>
              </a:p>
            </p:txBody>
          </p:sp>
          <p:sp>
            <p:nvSpPr>
              <p:cNvPr id="112" name="Line 95"/>
              <p:cNvSpPr>
                <a:spLocks noChangeAspect="1" noChangeShapeType="1"/>
              </p:cNvSpPr>
              <p:nvPr/>
            </p:nvSpPr>
            <p:spPr bwMode="auto">
              <a:xfrm>
                <a:off x="3538" y="3736"/>
                <a:ext cx="1" cy="66"/>
              </a:xfrm>
              <a:prstGeom prst="line">
                <a:avLst/>
              </a:prstGeom>
              <a:noFill/>
              <a:ln w="3175">
                <a:solidFill>
                  <a:srgbClr val="000000"/>
                </a:solidFill>
                <a:round/>
                <a:headEnd/>
                <a:tailEnd/>
              </a:ln>
            </p:spPr>
            <p:txBody>
              <a:bodyPr/>
              <a:lstStyle/>
              <a:p>
                <a:endParaRPr lang="ja-JP" altLang="en-US">
                  <a:solidFill>
                    <a:srgbClr val="2E2E48"/>
                  </a:solidFill>
                </a:endParaRPr>
              </a:p>
            </p:txBody>
          </p:sp>
          <p:sp>
            <p:nvSpPr>
              <p:cNvPr id="113" name="Line 96"/>
              <p:cNvSpPr>
                <a:spLocks noChangeAspect="1" noChangeShapeType="1"/>
              </p:cNvSpPr>
              <p:nvPr/>
            </p:nvSpPr>
            <p:spPr bwMode="auto">
              <a:xfrm>
                <a:off x="3624" y="3770"/>
                <a:ext cx="1" cy="32"/>
              </a:xfrm>
              <a:prstGeom prst="line">
                <a:avLst/>
              </a:prstGeom>
              <a:noFill/>
              <a:ln w="3175">
                <a:solidFill>
                  <a:srgbClr val="000000"/>
                </a:solidFill>
                <a:round/>
                <a:headEnd/>
                <a:tailEnd/>
              </a:ln>
            </p:spPr>
            <p:txBody>
              <a:bodyPr/>
              <a:lstStyle/>
              <a:p>
                <a:endParaRPr lang="ja-JP" altLang="en-US">
                  <a:solidFill>
                    <a:srgbClr val="2E2E48"/>
                  </a:solidFill>
                </a:endParaRPr>
              </a:p>
            </p:txBody>
          </p:sp>
          <p:sp>
            <p:nvSpPr>
              <p:cNvPr id="114" name="Line 97"/>
              <p:cNvSpPr>
                <a:spLocks noChangeAspect="1" noChangeShapeType="1"/>
              </p:cNvSpPr>
              <p:nvPr/>
            </p:nvSpPr>
            <p:spPr bwMode="auto">
              <a:xfrm>
                <a:off x="3708" y="3770"/>
                <a:ext cx="1" cy="32"/>
              </a:xfrm>
              <a:prstGeom prst="line">
                <a:avLst/>
              </a:prstGeom>
              <a:noFill/>
              <a:ln w="3175">
                <a:solidFill>
                  <a:srgbClr val="000000"/>
                </a:solidFill>
                <a:round/>
                <a:headEnd/>
                <a:tailEnd/>
              </a:ln>
            </p:spPr>
            <p:txBody>
              <a:bodyPr/>
              <a:lstStyle/>
              <a:p>
                <a:endParaRPr lang="ja-JP" altLang="en-US">
                  <a:solidFill>
                    <a:srgbClr val="2E2E48"/>
                  </a:solidFill>
                </a:endParaRPr>
              </a:p>
            </p:txBody>
          </p:sp>
          <p:sp>
            <p:nvSpPr>
              <p:cNvPr id="115" name="Line 98"/>
              <p:cNvSpPr>
                <a:spLocks noChangeAspect="1" noChangeShapeType="1"/>
              </p:cNvSpPr>
              <p:nvPr/>
            </p:nvSpPr>
            <p:spPr bwMode="auto">
              <a:xfrm>
                <a:off x="3794" y="3770"/>
                <a:ext cx="1" cy="32"/>
              </a:xfrm>
              <a:prstGeom prst="line">
                <a:avLst/>
              </a:prstGeom>
              <a:noFill/>
              <a:ln w="3175">
                <a:solidFill>
                  <a:srgbClr val="000000"/>
                </a:solidFill>
                <a:round/>
                <a:headEnd/>
                <a:tailEnd/>
              </a:ln>
            </p:spPr>
            <p:txBody>
              <a:bodyPr/>
              <a:lstStyle/>
              <a:p>
                <a:endParaRPr lang="ja-JP" altLang="en-US">
                  <a:solidFill>
                    <a:srgbClr val="2E2E48"/>
                  </a:solidFill>
                </a:endParaRPr>
              </a:p>
            </p:txBody>
          </p:sp>
          <p:sp>
            <p:nvSpPr>
              <p:cNvPr id="116" name="Line 99"/>
              <p:cNvSpPr>
                <a:spLocks noChangeAspect="1" noChangeShapeType="1"/>
              </p:cNvSpPr>
              <p:nvPr/>
            </p:nvSpPr>
            <p:spPr bwMode="auto">
              <a:xfrm>
                <a:off x="3880" y="3770"/>
                <a:ext cx="1" cy="32"/>
              </a:xfrm>
              <a:prstGeom prst="line">
                <a:avLst/>
              </a:prstGeom>
              <a:noFill/>
              <a:ln w="3175">
                <a:solidFill>
                  <a:srgbClr val="000000"/>
                </a:solidFill>
                <a:round/>
                <a:headEnd/>
                <a:tailEnd/>
              </a:ln>
            </p:spPr>
            <p:txBody>
              <a:bodyPr/>
              <a:lstStyle/>
              <a:p>
                <a:endParaRPr lang="ja-JP" altLang="en-US">
                  <a:solidFill>
                    <a:srgbClr val="2E2E48"/>
                  </a:solidFill>
                </a:endParaRPr>
              </a:p>
            </p:txBody>
          </p:sp>
          <p:sp>
            <p:nvSpPr>
              <p:cNvPr id="117" name="Line 100"/>
              <p:cNvSpPr>
                <a:spLocks noChangeAspect="1" noChangeShapeType="1"/>
              </p:cNvSpPr>
              <p:nvPr/>
            </p:nvSpPr>
            <p:spPr bwMode="auto">
              <a:xfrm>
                <a:off x="3964" y="3736"/>
                <a:ext cx="1" cy="66"/>
              </a:xfrm>
              <a:prstGeom prst="line">
                <a:avLst/>
              </a:prstGeom>
              <a:noFill/>
              <a:ln w="3175">
                <a:solidFill>
                  <a:srgbClr val="000000"/>
                </a:solidFill>
                <a:round/>
                <a:headEnd/>
                <a:tailEnd/>
              </a:ln>
            </p:spPr>
            <p:txBody>
              <a:bodyPr/>
              <a:lstStyle/>
              <a:p>
                <a:endParaRPr lang="ja-JP" altLang="en-US">
                  <a:solidFill>
                    <a:srgbClr val="2E2E48"/>
                  </a:solidFill>
                </a:endParaRPr>
              </a:p>
            </p:txBody>
          </p:sp>
          <p:sp>
            <p:nvSpPr>
              <p:cNvPr id="118" name="Line 101"/>
              <p:cNvSpPr>
                <a:spLocks noChangeAspect="1" noChangeShapeType="1"/>
              </p:cNvSpPr>
              <p:nvPr/>
            </p:nvSpPr>
            <p:spPr bwMode="auto">
              <a:xfrm>
                <a:off x="4050" y="3770"/>
                <a:ext cx="1" cy="32"/>
              </a:xfrm>
              <a:prstGeom prst="line">
                <a:avLst/>
              </a:prstGeom>
              <a:noFill/>
              <a:ln w="3175">
                <a:solidFill>
                  <a:srgbClr val="000000"/>
                </a:solidFill>
                <a:round/>
                <a:headEnd/>
                <a:tailEnd/>
              </a:ln>
            </p:spPr>
            <p:txBody>
              <a:bodyPr/>
              <a:lstStyle/>
              <a:p>
                <a:endParaRPr lang="ja-JP" altLang="en-US">
                  <a:solidFill>
                    <a:srgbClr val="2E2E48"/>
                  </a:solidFill>
                </a:endParaRPr>
              </a:p>
            </p:txBody>
          </p:sp>
          <p:sp>
            <p:nvSpPr>
              <p:cNvPr id="119" name="Line 102"/>
              <p:cNvSpPr>
                <a:spLocks noChangeAspect="1" noChangeShapeType="1"/>
              </p:cNvSpPr>
              <p:nvPr/>
            </p:nvSpPr>
            <p:spPr bwMode="auto">
              <a:xfrm>
                <a:off x="4134" y="3770"/>
                <a:ext cx="1" cy="32"/>
              </a:xfrm>
              <a:prstGeom prst="line">
                <a:avLst/>
              </a:prstGeom>
              <a:noFill/>
              <a:ln w="3175">
                <a:solidFill>
                  <a:srgbClr val="000000"/>
                </a:solidFill>
                <a:round/>
                <a:headEnd/>
                <a:tailEnd/>
              </a:ln>
            </p:spPr>
            <p:txBody>
              <a:bodyPr/>
              <a:lstStyle/>
              <a:p>
                <a:endParaRPr lang="ja-JP" altLang="en-US">
                  <a:solidFill>
                    <a:srgbClr val="2E2E48"/>
                  </a:solidFill>
                </a:endParaRPr>
              </a:p>
            </p:txBody>
          </p:sp>
          <p:sp>
            <p:nvSpPr>
              <p:cNvPr id="120" name="Line 103"/>
              <p:cNvSpPr>
                <a:spLocks noChangeAspect="1" noChangeShapeType="1"/>
              </p:cNvSpPr>
              <p:nvPr/>
            </p:nvSpPr>
            <p:spPr bwMode="auto">
              <a:xfrm>
                <a:off x="4220" y="3770"/>
                <a:ext cx="1" cy="32"/>
              </a:xfrm>
              <a:prstGeom prst="line">
                <a:avLst/>
              </a:prstGeom>
              <a:noFill/>
              <a:ln w="3175">
                <a:solidFill>
                  <a:srgbClr val="000000"/>
                </a:solidFill>
                <a:round/>
                <a:headEnd/>
                <a:tailEnd/>
              </a:ln>
            </p:spPr>
            <p:txBody>
              <a:bodyPr/>
              <a:lstStyle/>
              <a:p>
                <a:endParaRPr lang="ja-JP" altLang="en-US">
                  <a:solidFill>
                    <a:srgbClr val="2E2E48"/>
                  </a:solidFill>
                </a:endParaRPr>
              </a:p>
            </p:txBody>
          </p:sp>
          <p:sp>
            <p:nvSpPr>
              <p:cNvPr id="121" name="Line 104"/>
              <p:cNvSpPr>
                <a:spLocks noChangeAspect="1" noChangeShapeType="1"/>
              </p:cNvSpPr>
              <p:nvPr/>
            </p:nvSpPr>
            <p:spPr bwMode="auto">
              <a:xfrm>
                <a:off x="4304" y="3770"/>
                <a:ext cx="1" cy="32"/>
              </a:xfrm>
              <a:prstGeom prst="line">
                <a:avLst/>
              </a:prstGeom>
              <a:noFill/>
              <a:ln w="3175">
                <a:solidFill>
                  <a:srgbClr val="000000"/>
                </a:solidFill>
                <a:round/>
                <a:headEnd/>
                <a:tailEnd/>
              </a:ln>
            </p:spPr>
            <p:txBody>
              <a:bodyPr/>
              <a:lstStyle/>
              <a:p>
                <a:endParaRPr lang="ja-JP" altLang="en-US">
                  <a:solidFill>
                    <a:srgbClr val="2E2E48"/>
                  </a:solidFill>
                </a:endParaRPr>
              </a:p>
            </p:txBody>
          </p:sp>
          <p:sp>
            <p:nvSpPr>
              <p:cNvPr id="122" name="Line 105"/>
              <p:cNvSpPr>
                <a:spLocks noChangeAspect="1" noChangeShapeType="1"/>
              </p:cNvSpPr>
              <p:nvPr/>
            </p:nvSpPr>
            <p:spPr bwMode="auto">
              <a:xfrm>
                <a:off x="4390" y="3736"/>
                <a:ext cx="1" cy="66"/>
              </a:xfrm>
              <a:prstGeom prst="line">
                <a:avLst/>
              </a:prstGeom>
              <a:noFill/>
              <a:ln w="3175">
                <a:solidFill>
                  <a:srgbClr val="000000"/>
                </a:solidFill>
                <a:round/>
                <a:headEnd/>
                <a:tailEnd/>
              </a:ln>
            </p:spPr>
            <p:txBody>
              <a:bodyPr/>
              <a:lstStyle/>
              <a:p>
                <a:endParaRPr lang="ja-JP" altLang="en-US">
                  <a:solidFill>
                    <a:srgbClr val="2E2E48"/>
                  </a:solidFill>
                </a:endParaRPr>
              </a:p>
            </p:txBody>
          </p:sp>
          <p:sp>
            <p:nvSpPr>
              <p:cNvPr id="123" name="Line 106"/>
              <p:cNvSpPr>
                <a:spLocks noChangeAspect="1" noChangeShapeType="1"/>
              </p:cNvSpPr>
              <p:nvPr/>
            </p:nvSpPr>
            <p:spPr bwMode="auto">
              <a:xfrm>
                <a:off x="4474" y="3770"/>
                <a:ext cx="1" cy="32"/>
              </a:xfrm>
              <a:prstGeom prst="line">
                <a:avLst/>
              </a:prstGeom>
              <a:noFill/>
              <a:ln w="3175">
                <a:solidFill>
                  <a:srgbClr val="000000"/>
                </a:solidFill>
                <a:round/>
                <a:headEnd/>
                <a:tailEnd/>
              </a:ln>
            </p:spPr>
            <p:txBody>
              <a:bodyPr/>
              <a:lstStyle/>
              <a:p>
                <a:endParaRPr lang="ja-JP" altLang="en-US">
                  <a:solidFill>
                    <a:srgbClr val="2E2E48"/>
                  </a:solidFill>
                </a:endParaRPr>
              </a:p>
            </p:txBody>
          </p:sp>
          <p:sp>
            <p:nvSpPr>
              <p:cNvPr id="124" name="Line 107"/>
              <p:cNvSpPr>
                <a:spLocks noChangeAspect="1" noChangeShapeType="1"/>
              </p:cNvSpPr>
              <p:nvPr/>
            </p:nvSpPr>
            <p:spPr bwMode="auto">
              <a:xfrm>
                <a:off x="4560" y="3770"/>
                <a:ext cx="1" cy="32"/>
              </a:xfrm>
              <a:prstGeom prst="line">
                <a:avLst/>
              </a:prstGeom>
              <a:noFill/>
              <a:ln w="3175">
                <a:solidFill>
                  <a:srgbClr val="000000"/>
                </a:solidFill>
                <a:round/>
                <a:headEnd/>
                <a:tailEnd/>
              </a:ln>
            </p:spPr>
            <p:txBody>
              <a:bodyPr/>
              <a:lstStyle/>
              <a:p>
                <a:endParaRPr lang="ja-JP" altLang="en-US">
                  <a:solidFill>
                    <a:srgbClr val="2E2E48"/>
                  </a:solidFill>
                </a:endParaRPr>
              </a:p>
            </p:txBody>
          </p:sp>
          <p:sp>
            <p:nvSpPr>
              <p:cNvPr id="125" name="Line 108"/>
              <p:cNvSpPr>
                <a:spLocks noChangeAspect="1" noChangeShapeType="1"/>
              </p:cNvSpPr>
              <p:nvPr/>
            </p:nvSpPr>
            <p:spPr bwMode="auto">
              <a:xfrm>
                <a:off x="4644" y="3770"/>
                <a:ext cx="1" cy="32"/>
              </a:xfrm>
              <a:prstGeom prst="line">
                <a:avLst/>
              </a:prstGeom>
              <a:noFill/>
              <a:ln w="3175">
                <a:solidFill>
                  <a:srgbClr val="000000"/>
                </a:solidFill>
                <a:round/>
                <a:headEnd/>
                <a:tailEnd/>
              </a:ln>
            </p:spPr>
            <p:txBody>
              <a:bodyPr/>
              <a:lstStyle/>
              <a:p>
                <a:endParaRPr lang="ja-JP" altLang="en-US">
                  <a:solidFill>
                    <a:srgbClr val="2E2E48"/>
                  </a:solidFill>
                </a:endParaRPr>
              </a:p>
            </p:txBody>
          </p:sp>
          <p:sp>
            <p:nvSpPr>
              <p:cNvPr id="126" name="Line 109"/>
              <p:cNvSpPr>
                <a:spLocks noChangeAspect="1" noChangeShapeType="1"/>
              </p:cNvSpPr>
              <p:nvPr/>
            </p:nvSpPr>
            <p:spPr bwMode="auto">
              <a:xfrm>
                <a:off x="4730" y="3770"/>
                <a:ext cx="1" cy="32"/>
              </a:xfrm>
              <a:prstGeom prst="line">
                <a:avLst/>
              </a:prstGeom>
              <a:noFill/>
              <a:ln w="3175">
                <a:solidFill>
                  <a:srgbClr val="000000"/>
                </a:solidFill>
                <a:round/>
                <a:headEnd/>
                <a:tailEnd/>
              </a:ln>
            </p:spPr>
            <p:txBody>
              <a:bodyPr/>
              <a:lstStyle/>
              <a:p>
                <a:endParaRPr lang="ja-JP" altLang="en-US">
                  <a:solidFill>
                    <a:srgbClr val="2E2E48"/>
                  </a:solidFill>
                </a:endParaRPr>
              </a:p>
            </p:txBody>
          </p:sp>
          <p:sp>
            <p:nvSpPr>
              <p:cNvPr id="127" name="Line 110"/>
              <p:cNvSpPr>
                <a:spLocks noChangeAspect="1" noChangeShapeType="1"/>
              </p:cNvSpPr>
              <p:nvPr/>
            </p:nvSpPr>
            <p:spPr bwMode="auto">
              <a:xfrm>
                <a:off x="4814" y="3736"/>
                <a:ext cx="1" cy="66"/>
              </a:xfrm>
              <a:prstGeom prst="line">
                <a:avLst/>
              </a:prstGeom>
              <a:noFill/>
              <a:ln w="3175">
                <a:solidFill>
                  <a:srgbClr val="000000"/>
                </a:solidFill>
                <a:round/>
                <a:headEnd/>
                <a:tailEnd/>
              </a:ln>
            </p:spPr>
            <p:txBody>
              <a:bodyPr/>
              <a:lstStyle/>
              <a:p>
                <a:endParaRPr lang="ja-JP" altLang="en-US">
                  <a:solidFill>
                    <a:srgbClr val="2E2E48"/>
                  </a:solidFill>
                </a:endParaRPr>
              </a:p>
            </p:txBody>
          </p:sp>
          <p:sp>
            <p:nvSpPr>
              <p:cNvPr id="128" name="Line 111"/>
              <p:cNvSpPr>
                <a:spLocks noChangeAspect="1" noChangeShapeType="1"/>
              </p:cNvSpPr>
              <p:nvPr/>
            </p:nvSpPr>
            <p:spPr bwMode="auto">
              <a:xfrm>
                <a:off x="4814" y="3736"/>
                <a:ext cx="1" cy="66"/>
              </a:xfrm>
              <a:prstGeom prst="line">
                <a:avLst/>
              </a:prstGeom>
              <a:noFill/>
              <a:ln w="3175">
                <a:solidFill>
                  <a:srgbClr val="000000"/>
                </a:solidFill>
                <a:round/>
                <a:headEnd/>
                <a:tailEnd/>
              </a:ln>
            </p:spPr>
            <p:txBody>
              <a:bodyPr/>
              <a:lstStyle/>
              <a:p>
                <a:endParaRPr lang="ja-JP" altLang="en-US">
                  <a:solidFill>
                    <a:srgbClr val="2E2E48"/>
                  </a:solidFill>
                </a:endParaRPr>
              </a:p>
            </p:txBody>
          </p:sp>
          <p:sp>
            <p:nvSpPr>
              <p:cNvPr id="129" name="Freeform 112"/>
              <p:cNvSpPr>
                <a:spLocks noChangeAspect="1" noEditPoints="1"/>
              </p:cNvSpPr>
              <p:nvPr/>
            </p:nvSpPr>
            <p:spPr bwMode="auto">
              <a:xfrm>
                <a:off x="1376" y="3848"/>
                <a:ext cx="90" cy="140"/>
              </a:xfrm>
              <a:custGeom>
                <a:avLst/>
                <a:gdLst>
                  <a:gd name="T0" fmla="*/ 56 w 72"/>
                  <a:gd name="T1" fmla="*/ 0 h 112"/>
                  <a:gd name="T2" fmla="*/ 69 w 72"/>
                  <a:gd name="T3" fmla="*/ 0 h 112"/>
                  <a:gd name="T4" fmla="*/ 77 w 72"/>
                  <a:gd name="T5" fmla="*/ 4 h 112"/>
                  <a:gd name="T6" fmla="*/ 88 w 72"/>
                  <a:gd name="T7" fmla="*/ 10 h 112"/>
                  <a:gd name="T8" fmla="*/ 96 w 72"/>
                  <a:gd name="T9" fmla="*/ 16 h 112"/>
                  <a:gd name="T10" fmla="*/ 110 w 72"/>
                  <a:gd name="T11" fmla="*/ 44 h 112"/>
                  <a:gd name="T12" fmla="*/ 112 w 72"/>
                  <a:gd name="T13" fmla="*/ 88 h 112"/>
                  <a:gd name="T14" fmla="*/ 110 w 72"/>
                  <a:gd name="T15" fmla="*/ 129 h 112"/>
                  <a:gd name="T16" fmla="*/ 96 w 72"/>
                  <a:gd name="T17" fmla="*/ 156 h 112"/>
                  <a:gd name="T18" fmla="*/ 88 w 72"/>
                  <a:gd name="T19" fmla="*/ 166 h 112"/>
                  <a:gd name="T20" fmla="*/ 77 w 72"/>
                  <a:gd name="T21" fmla="*/ 169 h 112"/>
                  <a:gd name="T22" fmla="*/ 69 w 72"/>
                  <a:gd name="T23" fmla="*/ 173 h 112"/>
                  <a:gd name="T24" fmla="*/ 56 w 72"/>
                  <a:gd name="T25" fmla="*/ 175 h 112"/>
                  <a:gd name="T26" fmla="*/ 44 w 72"/>
                  <a:gd name="T27" fmla="*/ 173 h 112"/>
                  <a:gd name="T28" fmla="*/ 34 w 72"/>
                  <a:gd name="T29" fmla="*/ 169 h 112"/>
                  <a:gd name="T30" fmla="*/ 25 w 72"/>
                  <a:gd name="T31" fmla="*/ 163 h 112"/>
                  <a:gd name="T32" fmla="*/ 15 w 72"/>
                  <a:gd name="T33" fmla="*/ 156 h 112"/>
                  <a:gd name="T34" fmla="*/ 4 w 72"/>
                  <a:gd name="T35" fmla="*/ 129 h 112"/>
                  <a:gd name="T36" fmla="*/ 0 w 72"/>
                  <a:gd name="T37" fmla="*/ 88 h 112"/>
                  <a:gd name="T38" fmla="*/ 4 w 72"/>
                  <a:gd name="T39" fmla="*/ 44 h 112"/>
                  <a:gd name="T40" fmla="*/ 15 w 72"/>
                  <a:gd name="T41" fmla="*/ 16 h 112"/>
                  <a:gd name="T42" fmla="*/ 25 w 72"/>
                  <a:gd name="T43" fmla="*/ 10 h 112"/>
                  <a:gd name="T44" fmla="*/ 34 w 72"/>
                  <a:gd name="T45" fmla="*/ 4 h 112"/>
                  <a:gd name="T46" fmla="*/ 44 w 72"/>
                  <a:gd name="T47" fmla="*/ 0 h 112"/>
                  <a:gd name="T48" fmla="*/ 56 w 72"/>
                  <a:gd name="T49" fmla="*/ 0 h 112"/>
                  <a:gd name="T50" fmla="*/ 56 w 72"/>
                  <a:gd name="T51" fmla="*/ 29 h 112"/>
                  <a:gd name="T52" fmla="*/ 50 w 72"/>
                  <a:gd name="T53" fmla="*/ 31 h 112"/>
                  <a:gd name="T54" fmla="*/ 44 w 72"/>
                  <a:gd name="T55" fmla="*/ 31 h 112"/>
                  <a:gd name="T56" fmla="*/ 40 w 72"/>
                  <a:gd name="T57" fmla="*/ 37 h 112"/>
                  <a:gd name="T58" fmla="*/ 37 w 72"/>
                  <a:gd name="T59" fmla="*/ 46 h 112"/>
                  <a:gd name="T60" fmla="*/ 34 w 72"/>
                  <a:gd name="T61" fmla="*/ 56 h 112"/>
                  <a:gd name="T62" fmla="*/ 34 w 72"/>
                  <a:gd name="T63" fmla="*/ 69 h 112"/>
                  <a:gd name="T64" fmla="*/ 31 w 72"/>
                  <a:gd name="T65" fmla="*/ 88 h 112"/>
                  <a:gd name="T66" fmla="*/ 34 w 72"/>
                  <a:gd name="T67" fmla="*/ 104 h 112"/>
                  <a:gd name="T68" fmla="*/ 34 w 72"/>
                  <a:gd name="T69" fmla="*/ 116 h 112"/>
                  <a:gd name="T70" fmla="*/ 34 w 72"/>
                  <a:gd name="T71" fmla="*/ 125 h 112"/>
                  <a:gd name="T72" fmla="*/ 40 w 72"/>
                  <a:gd name="T73" fmla="*/ 135 h 112"/>
                  <a:gd name="T74" fmla="*/ 44 w 72"/>
                  <a:gd name="T75" fmla="*/ 141 h 112"/>
                  <a:gd name="T76" fmla="*/ 50 w 72"/>
                  <a:gd name="T77" fmla="*/ 144 h 112"/>
                  <a:gd name="T78" fmla="*/ 56 w 72"/>
                  <a:gd name="T79" fmla="*/ 144 h 112"/>
                  <a:gd name="T80" fmla="*/ 62 w 72"/>
                  <a:gd name="T81" fmla="*/ 144 h 112"/>
                  <a:gd name="T82" fmla="*/ 69 w 72"/>
                  <a:gd name="T83" fmla="*/ 141 h 112"/>
                  <a:gd name="T84" fmla="*/ 71 w 72"/>
                  <a:gd name="T85" fmla="*/ 135 h 112"/>
                  <a:gd name="T86" fmla="*/ 75 w 72"/>
                  <a:gd name="T87" fmla="*/ 129 h 112"/>
                  <a:gd name="T88" fmla="*/ 77 w 72"/>
                  <a:gd name="T89" fmla="*/ 119 h 112"/>
                  <a:gd name="T90" fmla="*/ 77 w 72"/>
                  <a:gd name="T91" fmla="*/ 104 h 112"/>
                  <a:gd name="T92" fmla="*/ 81 w 72"/>
                  <a:gd name="T93" fmla="*/ 88 h 112"/>
                  <a:gd name="T94" fmla="*/ 77 w 72"/>
                  <a:gd name="T95" fmla="*/ 69 h 112"/>
                  <a:gd name="T96" fmla="*/ 77 w 72"/>
                  <a:gd name="T97" fmla="*/ 56 h 112"/>
                  <a:gd name="T98" fmla="*/ 77 w 72"/>
                  <a:gd name="T99" fmla="*/ 46 h 112"/>
                  <a:gd name="T100" fmla="*/ 71 w 72"/>
                  <a:gd name="T101" fmla="*/ 37 h 112"/>
                  <a:gd name="T102" fmla="*/ 69 w 72"/>
                  <a:gd name="T103" fmla="*/ 31 h 112"/>
                  <a:gd name="T104" fmla="*/ 62 w 72"/>
                  <a:gd name="T105" fmla="*/ 31 h 112"/>
                  <a:gd name="T106" fmla="*/ 56 w 72"/>
                  <a:gd name="T107" fmla="*/ 29 h 11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72"/>
                  <a:gd name="T163" fmla="*/ 0 h 112"/>
                  <a:gd name="T164" fmla="*/ 72 w 72"/>
                  <a:gd name="T165" fmla="*/ 112 h 11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72" h="112">
                    <a:moveTo>
                      <a:pt x="36" y="0"/>
                    </a:moveTo>
                    <a:lnTo>
                      <a:pt x="44" y="0"/>
                    </a:lnTo>
                    <a:lnTo>
                      <a:pt x="50" y="2"/>
                    </a:lnTo>
                    <a:lnTo>
                      <a:pt x="56" y="6"/>
                    </a:lnTo>
                    <a:lnTo>
                      <a:pt x="62" y="10"/>
                    </a:lnTo>
                    <a:lnTo>
                      <a:pt x="70" y="28"/>
                    </a:lnTo>
                    <a:lnTo>
                      <a:pt x="72" y="56"/>
                    </a:lnTo>
                    <a:lnTo>
                      <a:pt x="70" y="82"/>
                    </a:lnTo>
                    <a:lnTo>
                      <a:pt x="62" y="100"/>
                    </a:lnTo>
                    <a:lnTo>
                      <a:pt x="56" y="106"/>
                    </a:lnTo>
                    <a:lnTo>
                      <a:pt x="50" y="108"/>
                    </a:lnTo>
                    <a:lnTo>
                      <a:pt x="44" y="110"/>
                    </a:lnTo>
                    <a:lnTo>
                      <a:pt x="36" y="112"/>
                    </a:lnTo>
                    <a:lnTo>
                      <a:pt x="28" y="110"/>
                    </a:lnTo>
                    <a:lnTo>
                      <a:pt x="22" y="108"/>
                    </a:lnTo>
                    <a:lnTo>
                      <a:pt x="16" y="104"/>
                    </a:lnTo>
                    <a:lnTo>
                      <a:pt x="10" y="100"/>
                    </a:lnTo>
                    <a:lnTo>
                      <a:pt x="2" y="82"/>
                    </a:lnTo>
                    <a:lnTo>
                      <a:pt x="0" y="56"/>
                    </a:lnTo>
                    <a:lnTo>
                      <a:pt x="2" y="28"/>
                    </a:lnTo>
                    <a:lnTo>
                      <a:pt x="10" y="10"/>
                    </a:lnTo>
                    <a:lnTo>
                      <a:pt x="16" y="6"/>
                    </a:lnTo>
                    <a:lnTo>
                      <a:pt x="22" y="2"/>
                    </a:lnTo>
                    <a:lnTo>
                      <a:pt x="28" y="0"/>
                    </a:lnTo>
                    <a:lnTo>
                      <a:pt x="36" y="0"/>
                    </a:lnTo>
                    <a:close/>
                    <a:moveTo>
                      <a:pt x="36" y="18"/>
                    </a:moveTo>
                    <a:lnTo>
                      <a:pt x="32" y="20"/>
                    </a:lnTo>
                    <a:lnTo>
                      <a:pt x="28" y="20"/>
                    </a:lnTo>
                    <a:lnTo>
                      <a:pt x="26" y="24"/>
                    </a:lnTo>
                    <a:lnTo>
                      <a:pt x="24" y="30"/>
                    </a:lnTo>
                    <a:lnTo>
                      <a:pt x="22" y="36"/>
                    </a:lnTo>
                    <a:lnTo>
                      <a:pt x="22" y="44"/>
                    </a:lnTo>
                    <a:lnTo>
                      <a:pt x="20" y="56"/>
                    </a:lnTo>
                    <a:lnTo>
                      <a:pt x="22" y="66"/>
                    </a:lnTo>
                    <a:lnTo>
                      <a:pt x="22" y="74"/>
                    </a:lnTo>
                    <a:lnTo>
                      <a:pt x="22" y="80"/>
                    </a:lnTo>
                    <a:lnTo>
                      <a:pt x="26" y="86"/>
                    </a:lnTo>
                    <a:lnTo>
                      <a:pt x="28" y="90"/>
                    </a:lnTo>
                    <a:lnTo>
                      <a:pt x="32" y="92"/>
                    </a:lnTo>
                    <a:lnTo>
                      <a:pt x="36" y="92"/>
                    </a:lnTo>
                    <a:lnTo>
                      <a:pt x="40" y="92"/>
                    </a:lnTo>
                    <a:lnTo>
                      <a:pt x="44" y="90"/>
                    </a:lnTo>
                    <a:lnTo>
                      <a:pt x="46" y="86"/>
                    </a:lnTo>
                    <a:lnTo>
                      <a:pt x="48" y="82"/>
                    </a:lnTo>
                    <a:lnTo>
                      <a:pt x="50" y="76"/>
                    </a:lnTo>
                    <a:lnTo>
                      <a:pt x="50" y="66"/>
                    </a:lnTo>
                    <a:lnTo>
                      <a:pt x="52" y="56"/>
                    </a:lnTo>
                    <a:lnTo>
                      <a:pt x="50" y="44"/>
                    </a:lnTo>
                    <a:lnTo>
                      <a:pt x="50" y="36"/>
                    </a:lnTo>
                    <a:lnTo>
                      <a:pt x="50" y="30"/>
                    </a:lnTo>
                    <a:lnTo>
                      <a:pt x="46" y="24"/>
                    </a:lnTo>
                    <a:lnTo>
                      <a:pt x="44" y="20"/>
                    </a:lnTo>
                    <a:lnTo>
                      <a:pt x="40" y="20"/>
                    </a:lnTo>
                    <a:lnTo>
                      <a:pt x="36" y="18"/>
                    </a:lnTo>
                    <a:close/>
                  </a:path>
                </a:pathLst>
              </a:custGeom>
              <a:solidFill>
                <a:srgbClr val="000000"/>
              </a:solidFill>
              <a:ln w="0">
                <a:noFill/>
                <a:round/>
                <a:headEnd/>
                <a:tailEnd/>
              </a:ln>
            </p:spPr>
            <p:txBody>
              <a:bodyPr/>
              <a:lstStyle/>
              <a:p>
                <a:endParaRPr lang="ja-JP" altLang="en-US">
                  <a:solidFill>
                    <a:srgbClr val="2E2E48"/>
                  </a:solidFill>
                </a:endParaRPr>
              </a:p>
            </p:txBody>
          </p:sp>
          <p:sp>
            <p:nvSpPr>
              <p:cNvPr id="130" name="Freeform 113"/>
              <p:cNvSpPr>
                <a:spLocks noChangeAspect="1" noEditPoints="1"/>
              </p:cNvSpPr>
              <p:nvPr/>
            </p:nvSpPr>
            <p:spPr bwMode="auto">
              <a:xfrm>
                <a:off x="1738" y="3848"/>
                <a:ext cx="90" cy="140"/>
              </a:xfrm>
              <a:custGeom>
                <a:avLst/>
                <a:gdLst>
                  <a:gd name="T0" fmla="*/ 56 w 72"/>
                  <a:gd name="T1" fmla="*/ 0 h 112"/>
                  <a:gd name="T2" fmla="*/ 69 w 72"/>
                  <a:gd name="T3" fmla="*/ 0 h 112"/>
                  <a:gd name="T4" fmla="*/ 77 w 72"/>
                  <a:gd name="T5" fmla="*/ 4 h 112"/>
                  <a:gd name="T6" fmla="*/ 88 w 72"/>
                  <a:gd name="T7" fmla="*/ 10 h 112"/>
                  <a:gd name="T8" fmla="*/ 96 w 72"/>
                  <a:gd name="T9" fmla="*/ 16 h 112"/>
                  <a:gd name="T10" fmla="*/ 110 w 72"/>
                  <a:gd name="T11" fmla="*/ 44 h 112"/>
                  <a:gd name="T12" fmla="*/ 112 w 72"/>
                  <a:gd name="T13" fmla="*/ 88 h 112"/>
                  <a:gd name="T14" fmla="*/ 110 w 72"/>
                  <a:gd name="T15" fmla="*/ 129 h 112"/>
                  <a:gd name="T16" fmla="*/ 94 w 72"/>
                  <a:gd name="T17" fmla="*/ 156 h 112"/>
                  <a:gd name="T18" fmla="*/ 88 w 72"/>
                  <a:gd name="T19" fmla="*/ 166 h 112"/>
                  <a:gd name="T20" fmla="*/ 77 w 72"/>
                  <a:gd name="T21" fmla="*/ 169 h 112"/>
                  <a:gd name="T22" fmla="*/ 69 w 72"/>
                  <a:gd name="T23" fmla="*/ 173 h 112"/>
                  <a:gd name="T24" fmla="*/ 56 w 72"/>
                  <a:gd name="T25" fmla="*/ 175 h 112"/>
                  <a:gd name="T26" fmla="*/ 44 w 72"/>
                  <a:gd name="T27" fmla="*/ 173 h 112"/>
                  <a:gd name="T28" fmla="*/ 34 w 72"/>
                  <a:gd name="T29" fmla="*/ 169 h 112"/>
                  <a:gd name="T30" fmla="*/ 25 w 72"/>
                  <a:gd name="T31" fmla="*/ 163 h 112"/>
                  <a:gd name="T32" fmla="*/ 15 w 72"/>
                  <a:gd name="T33" fmla="*/ 156 h 112"/>
                  <a:gd name="T34" fmla="*/ 4 w 72"/>
                  <a:gd name="T35" fmla="*/ 129 h 112"/>
                  <a:gd name="T36" fmla="*/ 0 w 72"/>
                  <a:gd name="T37" fmla="*/ 88 h 112"/>
                  <a:gd name="T38" fmla="*/ 4 w 72"/>
                  <a:gd name="T39" fmla="*/ 44 h 112"/>
                  <a:gd name="T40" fmla="*/ 15 w 72"/>
                  <a:gd name="T41" fmla="*/ 16 h 112"/>
                  <a:gd name="T42" fmla="*/ 25 w 72"/>
                  <a:gd name="T43" fmla="*/ 10 h 112"/>
                  <a:gd name="T44" fmla="*/ 34 w 72"/>
                  <a:gd name="T45" fmla="*/ 4 h 112"/>
                  <a:gd name="T46" fmla="*/ 44 w 72"/>
                  <a:gd name="T47" fmla="*/ 0 h 112"/>
                  <a:gd name="T48" fmla="*/ 56 w 72"/>
                  <a:gd name="T49" fmla="*/ 0 h 112"/>
                  <a:gd name="T50" fmla="*/ 56 w 72"/>
                  <a:gd name="T51" fmla="*/ 29 h 112"/>
                  <a:gd name="T52" fmla="*/ 50 w 72"/>
                  <a:gd name="T53" fmla="*/ 31 h 112"/>
                  <a:gd name="T54" fmla="*/ 44 w 72"/>
                  <a:gd name="T55" fmla="*/ 31 h 112"/>
                  <a:gd name="T56" fmla="*/ 40 w 72"/>
                  <a:gd name="T57" fmla="*/ 37 h 112"/>
                  <a:gd name="T58" fmla="*/ 37 w 72"/>
                  <a:gd name="T59" fmla="*/ 46 h 112"/>
                  <a:gd name="T60" fmla="*/ 34 w 72"/>
                  <a:gd name="T61" fmla="*/ 56 h 112"/>
                  <a:gd name="T62" fmla="*/ 31 w 72"/>
                  <a:gd name="T63" fmla="*/ 69 h 112"/>
                  <a:gd name="T64" fmla="*/ 31 w 72"/>
                  <a:gd name="T65" fmla="*/ 88 h 112"/>
                  <a:gd name="T66" fmla="*/ 31 w 72"/>
                  <a:gd name="T67" fmla="*/ 104 h 112"/>
                  <a:gd name="T68" fmla="*/ 34 w 72"/>
                  <a:gd name="T69" fmla="*/ 116 h 112"/>
                  <a:gd name="T70" fmla="*/ 34 w 72"/>
                  <a:gd name="T71" fmla="*/ 125 h 112"/>
                  <a:gd name="T72" fmla="*/ 40 w 72"/>
                  <a:gd name="T73" fmla="*/ 135 h 112"/>
                  <a:gd name="T74" fmla="*/ 44 w 72"/>
                  <a:gd name="T75" fmla="*/ 141 h 112"/>
                  <a:gd name="T76" fmla="*/ 50 w 72"/>
                  <a:gd name="T77" fmla="*/ 144 h 112"/>
                  <a:gd name="T78" fmla="*/ 56 w 72"/>
                  <a:gd name="T79" fmla="*/ 144 h 112"/>
                  <a:gd name="T80" fmla="*/ 62 w 72"/>
                  <a:gd name="T81" fmla="*/ 144 h 112"/>
                  <a:gd name="T82" fmla="*/ 69 w 72"/>
                  <a:gd name="T83" fmla="*/ 141 h 112"/>
                  <a:gd name="T84" fmla="*/ 71 w 72"/>
                  <a:gd name="T85" fmla="*/ 135 h 112"/>
                  <a:gd name="T86" fmla="*/ 75 w 72"/>
                  <a:gd name="T87" fmla="*/ 129 h 112"/>
                  <a:gd name="T88" fmla="*/ 77 w 72"/>
                  <a:gd name="T89" fmla="*/ 119 h 112"/>
                  <a:gd name="T90" fmla="*/ 77 w 72"/>
                  <a:gd name="T91" fmla="*/ 104 h 112"/>
                  <a:gd name="T92" fmla="*/ 81 w 72"/>
                  <a:gd name="T93" fmla="*/ 88 h 112"/>
                  <a:gd name="T94" fmla="*/ 77 w 72"/>
                  <a:gd name="T95" fmla="*/ 69 h 112"/>
                  <a:gd name="T96" fmla="*/ 77 w 72"/>
                  <a:gd name="T97" fmla="*/ 56 h 112"/>
                  <a:gd name="T98" fmla="*/ 75 w 72"/>
                  <a:gd name="T99" fmla="*/ 46 h 112"/>
                  <a:gd name="T100" fmla="*/ 71 w 72"/>
                  <a:gd name="T101" fmla="*/ 37 h 112"/>
                  <a:gd name="T102" fmla="*/ 69 w 72"/>
                  <a:gd name="T103" fmla="*/ 31 h 112"/>
                  <a:gd name="T104" fmla="*/ 62 w 72"/>
                  <a:gd name="T105" fmla="*/ 31 h 112"/>
                  <a:gd name="T106" fmla="*/ 56 w 72"/>
                  <a:gd name="T107" fmla="*/ 29 h 11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72"/>
                  <a:gd name="T163" fmla="*/ 0 h 112"/>
                  <a:gd name="T164" fmla="*/ 72 w 72"/>
                  <a:gd name="T165" fmla="*/ 112 h 11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72" h="112">
                    <a:moveTo>
                      <a:pt x="36" y="0"/>
                    </a:moveTo>
                    <a:lnTo>
                      <a:pt x="44" y="0"/>
                    </a:lnTo>
                    <a:lnTo>
                      <a:pt x="50" y="2"/>
                    </a:lnTo>
                    <a:lnTo>
                      <a:pt x="56" y="6"/>
                    </a:lnTo>
                    <a:lnTo>
                      <a:pt x="62" y="10"/>
                    </a:lnTo>
                    <a:lnTo>
                      <a:pt x="70" y="28"/>
                    </a:lnTo>
                    <a:lnTo>
                      <a:pt x="72" y="56"/>
                    </a:lnTo>
                    <a:lnTo>
                      <a:pt x="70" y="82"/>
                    </a:lnTo>
                    <a:lnTo>
                      <a:pt x="60" y="100"/>
                    </a:lnTo>
                    <a:lnTo>
                      <a:pt x="56" y="106"/>
                    </a:lnTo>
                    <a:lnTo>
                      <a:pt x="50" y="108"/>
                    </a:lnTo>
                    <a:lnTo>
                      <a:pt x="44" y="110"/>
                    </a:lnTo>
                    <a:lnTo>
                      <a:pt x="36" y="112"/>
                    </a:lnTo>
                    <a:lnTo>
                      <a:pt x="28" y="110"/>
                    </a:lnTo>
                    <a:lnTo>
                      <a:pt x="22" y="108"/>
                    </a:lnTo>
                    <a:lnTo>
                      <a:pt x="16" y="104"/>
                    </a:lnTo>
                    <a:lnTo>
                      <a:pt x="10" y="100"/>
                    </a:lnTo>
                    <a:lnTo>
                      <a:pt x="2" y="82"/>
                    </a:lnTo>
                    <a:lnTo>
                      <a:pt x="0" y="56"/>
                    </a:lnTo>
                    <a:lnTo>
                      <a:pt x="2" y="28"/>
                    </a:lnTo>
                    <a:lnTo>
                      <a:pt x="10" y="10"/>
                    </a:lnTo>
                    <a:lnTo>
                      <a:pt x="16" y="6"/>
                    </a:lnTo>
                    <a:lnTo>
                      <a:pt x="22" y="2"/>
                    </a:lnTo>
                    <a:lnTo>
                      <a:pt x="28" y="0"/>
                    </a:lnTo>
                    <a:lnTo>
                      <a:pt x="36" y="0"/>
                    </a:lnTo>
                    <a:close/>
                    <a:moveTo>
                      <a:pt x="36" y="18"/>
                    </a:moveTo>
                    <a:lnTo>
                      <a:pt x="32" y="20"/>
                    </a:lnTo>
                    <a:lnTo>
                      <a:pt x="28" y="20"/>
                    </a:lnTo>
                    <a:lnTo>
                      <a:pt x="26" y="24"/>
                    </a:lnTo>
                    <a:lnTo>
                      <a:pt x="24" y="30"/>
                    </a:lnTo>
                    <a:lnTo>
                      <a:pt x="22" y="36"/>
                    </a:lnTo>
                    <a:lnTo>
                      <a:pt x="20" y="44"/>
                    </a:lnTo>
                    <a:lnTo>
                      <a:pt x="20" y="56"/>
                    </a:lnTo>
                    <a:lnTo>
                      <a:pt x="20" y="66"/>
                    </a:lnTo>
                    <a:lnTo>
                      <a:pt x="22" y="74"/>
                    </a:lnTo>
                    <a:lnTo>
                      <a:pt x="22" y="80"/>
                    </a:lnTo>
                    <a:lnTo>
                      <a:pt x="26" y="86"/>
                    </a:lnTo>
                    <a:lnTo>
                      <a:pt x="28" y="90"/>
                    </a:lnTo>
                    <a:lnTo>
                      <a:pt x="32" y="92"/>
                    </a:lnTo>
                    <a:lnTo>
                      <a:pt x="36" y="92"/>
                    </a:lnTo>
                    <a:lnTo>
                      <a:pt x="40" y="92"/>
                    </a:lnTo>
                    <a:lnTo>
                      <a:pt x="44" y="90"/>
                    </a:lnTo>
                    <a:lnTo>
                      <a:pt x="46" y="86"/>
                    </a:lnTo>
                    <a:lnTo>
                      <a:pt x="48" y="82"/>
                    </a:lnTo>
                    <a:lnTo>
                      <a:pt x="50" y="76"/>
                    </a:lnTo>
                    <a:lnTo>
                      <a:pt x="50" y="66"/>
                    </a:lnTo>
                    <a:lnTo>
                      <a:pt x="52" y="56"/>
                    </a:lnTo>
                    <a:lnTo>
                      <a:pt x="50" y="44"/>
                    </a:lnTo>
                    <a:lnTo>
                      <a:pt x="50" y="36"/>
                    </a:lnTo>
                    <a:lnTo>
                      <a:pt x="48" y="30"/>
                    </a:lnTo>
                    <a:lnTo>
                      <a:pt x="46" y="24"/>
                    </a:lnTo>
                    <a:lnTo>
                      <a:pt x="44" y="20"/>
                    </a:lnTo>
                    <a:lnTo>
                      <a:pt x="40" y="20"/>
                    </a:lnTo>
                    <a:lnTo>
                      <a:pt x="36" y="18"/>
                    </a:lnTo>
                    <a:close/>
                  </a:path>
                </a:pathLst>
              </a:custGeom>
              <a:solidFill>
                <a:srgbClr val="000000"/>
              </a:solidFill>
              <a:ln w="0">
                <a:noFill/>
                <a:round/>
                <a:headEnd/>
                <a:tailEnd/>
              </a:ln>
            </p:spPr>
            <p:txBody>
              <a:bodyPr/>
              <a:lstStyle/>
              <a:p>
                <a:endParaRPr lang="ja-JP" altLang="en-US">
                  <a:solidFill>
                    <a:srgbClr val="2E2E48"/>
                  </a:solidFill>
                </a:endParaRPr>
              </a:p>
            </p:txBody>
          </p:sp>
          <p:sp>
            <p:nvSpPr>
              <p:cNvPr id="131" name="Rectangle 114"/>
              <p:cNvSpPr>
                <a:spLocks noChangeAspect="1" noChangeArrowheads="1"/>
              </p:cNvSpPr>
              <p:nvPr/>
            </p:nvSpPr>
            <p:spPr bwMode="auto">
              <a:xfrm>
                <a:off x="1828" y="3938"/>
                <a:ext cx="25" cy="25"/>
              </a:xfrm>
              <a:prstGeom prst="rect">
                <a:avLst/>
              </a:prstGeom>
              <a:solidFill>
                <a:srgbClr val="000000"/>
              </a:solidFill>
              <a:ln w="0">
                <a:noFill/>
                <a:miter lim="800000"/>
                <a:headEnd/>
                <a:tailEnd/>
              </a:ln>
            </p:spPr>
            <p:txBody>
              <a:bodyPr/>
              <a:lstStyle/>
              <a:p>
                <a:endParaRPr lang="ja-JP" altLang="en-US">
                  <a:solidFill>
                    <a:srgbClr val="000000"/>
                  </a:solidFill>
                </a:endParaRPr>
              </a:p>
            </p:txBody>
          </p:sp>
          <p:sp>
            <p:nvSpPr>
              <p:cNvPr id="132" name="Freeform 115"/>
              <p:cNvSpPr>
                <a:spLocks noChangeAspect="1"/>
              </p:cNvSpPr>
              <p:nvPr/>
            </p:nvSpPr>
            <p:spPr bwMode="auto">
              <a:xfrm>
                <a:off x="1866" y="3848"/>
                <a:ext cx="93" cy="140"/>
              </a:xfrm>
              <a:custGeom>
                <a:avLst/>
                <a:gdLst>
                  <a:gd name="T0" fmla="*/ 0 w 74"/>
                  <a:gd name="T1" fmla="*/ 123 h 112"/>
                  <a:gd name="T2" fmla="*/ 31 w 74"/>
                  <a:gd name="T3" fmla="*/ 119 h 112"/>
                  <a:gd name="T4" fmla="*/ 35 w 74"/>
                  <a:gd name="T5" fmla="*/ 129 h 112"/>
                  <a:gd name="T6" fmla="*/ 41 w 74"/>
                  <a:gd name="T7" fmla="*/ 138 h 112"/>
                  <a:gd name="T8" fmla="*/ 48 w 74"/>
                  <a:gd name="T9" fmla="*/ 144 h 112"/>
                  <a:gd name="T10" fmla="*/ 57 w 74"/>
                  <a:gd name="T11" fmla="*/ 144 h 112"/>
                  <a:gd name="T12" fmla="*/ 67 w 74"/>
                  <a:gd name="T13" fmla="*/ 144 h 112"/>
                  <a:gd name="T14" fmla="*/ 75 w 74"/>
                  <a:gd name="T15" fmla="*/ 138 h 112"/>
                  <a:gd name="T16" fmla="*/ 79 w 74"/>
                  <a:gd name="T17" fmla="*/ 131 h 112"/>
                  <a:gd name="T18" fmla="*/ 82 w 74"/>
                  <a:gd name="T19" fmla="*/ 125 h 112"/>
                  <a:gd name="T20" fmla="*/ 85 w 74"/>
                  <a:gd name="T21" fmla="*/ 116 h 112"/>
                  <a:gd name="T22" fmla="*/ 82 w 74"/>
                  <a:gd name="T23" fmla="*/ 106 h 112"/>
                  <a:gd name="T24" fmla="*/ 79 w 74"/>
                  <a:gd name="T25" fmla="*/ 100 h 112"/>
                  <a:gd name="T26" fmla="*/ 75 w 74"/>
                  <a:gd name="T27" fmla="*/ 94 h 112"/>
                  <a:gd name="T28" fmla="*/ 69 w 74"/>
                  <a:gd name="T29" fmla="*/ 88 h 112"/>
                  <a:gd name="T30" fmla="*/ 57 w 74"/>
                  <a:gd name="T31" fmla="*/ 88 h 112"/>
                  <a:gd name="T32" fmla="*/ 48 w 74"/>
                  <a:gd name="T33" fmla="*/ 88 h 112"/>
                  <a:gd name="T34" fmla="*/ 41 w 74"/>
                  <a:gd name="T35" fmla="*/ 94 h 112"/>
                  <a:gd name="T36" fmla="*/ 31 w 74"/>
                  <a:gd name="T37" fmla="*/ 100 h 112"/>
                  <a:gd name="T38" fmla="*/ 4 w 74"/>
                  <a:gd name="T39" fmla="*/ 94 h 112"/>
                  <a:gd name="T40" fmla="*/ 23 w 74"/>
                  <a:gd name="T41" fmla="*/ 0 h 112"/>
                  <a:gd name="T42" fmla="*/ 111 w 74"/>
                  <a:gd name="T43" fmla="*/ 0 h 112"/>
                  <a:gd name="T44" fmla="*/ 111 w 74"/>
                  <a:gd name="T45" fmla="*/ 35 h 112"/>
                  <a:gd name="T46" fmla="*/ 50 w 74"/>
                  <a:gd name="T47" fmla="*/ 35 h 112"/>
                  <a:gd name="T48" fmla="*/ 44 w 74"/>
                  <a:gd name="T49" fmla="*/ 63 h 112"/>
                  <a:gd name="T50" fmla="*/ 54 w 74"/>
                  <a:gd name="T51" fmla="*/ 60 h 112"/>
                  <a:gd name="T52" fmla="*/ 67 w 74"/>
                  <a:gd name="T53" fmla="*/ 56 h 112"/>
                  <a:gd name="T54" fmla="*/ 79 w 74"/>
                  <a:gd name="T55" fmla="*/ 60 h 112"/>
                  <a:gd name="T56" fmla="*/ 92 w 74"/>
                  <a:gd name="T57" fmla="*/ 63 h 112"/>
                  <a:gd name="T58" fmla="*/ 101 w 74"/>
                  <a:gd name="T59" fmla="*/ 72 h 112"/>
                  <a:gd name="T60" fmla="*/ 111 w 74"/>
                  <a:gd name="T61" fmla="*/ 85 h 112"/>
                  <a:gd name="T62" fmla="*/ 113 w 74"/>
                  <a:gd name="T63" fmla="*/ 96 h 112"/>
                  <a:gd name="T64" fmla="*/ 117 w 74"/>
                  <a:gd name="T65" fmla="*/ 113 h 112"/>
                  <a:gd name="T66" fmla="*/ 113 w 74"/>
                  <a:gd name="T67" fmla="*/ 129 h 112"/>
                  <a:gd name="T68" fmla="*/ 111 w 74"/>
                  <a:gd name="T69" fmla="*/ 141 h 112"/>
                  <a:gd name="T70" fmla="*/ 104 w 74"/>
                  <a:gd name="T71" fmla="*/ 154 h 112"/>
                  <a:gd name="T72" fmla="*/ 94 w 74"/>
                  <a:gd name="T73" fmla="*/ 163 h 112"/>
                  <a:gd name="T74" fmla="*/ 85 w 74"/>
                  <a:gd name="T75" fmla="*/ 169 h 112"/>
                  <a:gd name="T76" fmla="*/ 73 w 74"/>
                  <a:gd name="T77" fmla="*/ 173 h 112"/>
                  <a:gd name="T78" fmla="*/ 57 w 74"/>
                  <a:gd name="T79" fmla="*/ 175 h 112"/>
                  <a:gd name="T80" fmla="*/ 41 w 74"/>
                  <a:gd name="T81" fmla="*/ 173 h 112"/>
                  <a:gd name="T82" fmla="*/ 29 w 74"/>
                  <a:gd name="T83" fmla="*/ 169 h 112"/>
                  <a:gd name="T84" fmla="*/ 19 w 74"/>
                  <a:gd name="T85" fmla="*/ 160 h 112"/>
                  <a:gd name="T86" fmla="*/ 10 w 74"/>
                  <a:gd name="T87" fmla="*/ 150 h 112"/>
                  <a:gd name="T88" fmla="*/ 4 w 74"/>
                  <a:gd name="T89" fmla="*/ 138 h 112"/>
                  <a:gd name="T90" fmla="*/ 0 w 74"/>
                  <a:gd name="T91" fmla="*/ 123 h 11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4"/>
                  <a:gd name="T139" fmla="*/ 0 h 112"/>
                  <a:gd name="T140" fmla="*/ 74 w 74"/>
                  <a:gd name="T141" fmla="*/ 112 h 11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4" h="112">
                    <a:moveTo>
                      <a:pt x="0" y="78"/>
                    </a:moveTo>
                    <a:lnTo>
                      <a:pt x="20" y="76"/>
                    </a:lnTo>
                    <a:lnTo>
                      <a:pt x="22" y="82"/>
                    </a:lnTo>
                    <a:lnTo>
                      <a:pt x="26" y="88"/>
                    </a:lnTo>
                    <a:lnTo>
                      <a:pt x="30" y="92"/>
                    </a:lnTo>
                    <a:lnTo>
                      <a:pt x="36" y="92"/>
                    </a:lnTo>
                    <a:lnTo>
                      <a:pt x="42" y="92"/>
                    </a:lnTo>
                    <a:lnTo>
                      <a:pt x="48" y="88"/>
                    </a:lnTo>
                    <a:lnTo>
                      <a:pt x="50" y="84"/>
                    </a:lnTo>
                    <a:lnTo>
                      <a:pt x="52" y="80"/>
                    </a:lnTo>
                    <a:lnTo>
                      <a:pt x="54" y="74"/>
                    </a:lnTo>
                    <a:lnTo>
                      <a:pt x="52" y="68"/>
                    </a:lnTo>
                    <a:lnTo>
                      <a:pt x="50" y="64"/>
                    </a:lnTo>
                    <a:lnTo>
                      <a:pt x="48" y="60"/>
                    </a:lnTo>
                    <a:lnTo>
                      <a:pt x="44" y="56"/>
                    </a:lnTo>
                    <a:lnTo>
                      <a:pt x="36" y="56"/>
                    </a:lnTo>
                    <a:lnTo>
                      <a:pt x="30" y="56"/>
                    </a:lnTo>
                    <a:lnTo>
                      <a:pt x="26" y="60"/>
                    </a:lnTo>
                    <a:lnTo>
                      <a:pt x="20" y="64"/>
                    </a:lnTo>
                    <a:lnTo>
                      <a:pt x="2" y="60"/>
                    </a:lnTo>
                    <a:lnTo>
                      <a:pt x="14" y="0"/>
                    </a:lnTo>
                    <a:lnTo>
                      <a:pt x="70" y="0"/>
                    </a:lnTo>
                    <a:lnTo>
                      <a:pt x="70" y="22"/>
                    </a:lnTo>
                    <a:lnTo>
                      <a:pt x="32" y="22"/>
                    </a:lnTo>
                    <a:lnTo>
                      <a:pt x="28" y="40"/>
                    </a:lnTo>
                    <a:lnTo>
                      <a:pt x="34" y="38"/>
                    </a:lnTo>
                    <a:lnTo>
                      <a:pt x="42" y="36"/>
                    </a:lnTo>
                    <a:lnTo>
                      <a:pt x="50" y="38"/>
                    </a:lnTo>
                    <a:lnTo>
                      <a:pt x="58" y="40"/>
                    </a:lnTo>
                    <a:lnTo>
                      <a:pt x="64" y="46"/>
                    </a:lnTo>
                    <a:lnTo>
                      <a:pt x="70" y="54"/>
                    </a:lnTo>
                    <a:lnTo>
                      <a:pt x="72" y="62"/>
                    </a:lnTo>
                    <a:lnTo>
                      <a:pt x="74" y="72"/>
                    </a:lnTo>
                    <a:lnTo>
                      <a:pt x="72" y="82"/>
                    </a:lnTo>
                    <a:lnTo>
                      <a:pt x="70" y="90"/>
                    </a:lnTo>
                    <a:lnTo>
                      <a:pt x="66" y="98"/>
                    </a:lnTo>
                    <a:lnTo>
                      <a:pt x="60" y="104"/>
                    </a:lnTo>
                    <a:lnTo>
                      <a:pt x="54" y="108"/>
                    </a:lnTo>
                    <a:lnTo>
                      <a:pt x="46" y="110"/>
                    </a:lnTo>
                    <a:lnTo>
                      <a:pt x="36" y="112"/>
                    </a:lnTo>
                    <a:lnTo>
                      <a:pt x="26" y="110"/>
                    </a:lnTo>
                    <a:lnTo>
                      <a:pt x="18" y="108"/>
                    </a:lnTo>
                    <a:lnTo>
                      <a:pt x="12" y="102"/>
                    </a:lnTo>
                    <a:lnTo>
                      <a:pt x="6" y="96"/>
                    </a:lnTo>
                    <a:lnTo>
                      <a:pt x="2" y="88"/>
                    </a:lnTo>
                    <a:lnTo>
                      <a:pt x="0" y="78"/>
                    </a:lnTo>
                    <a:close/>
                  </a:path>
                </a:pathLst>
              </a:custGeom>
              <a:solidFill>
                <a:srgbClr val="000000"/>
              </a:solidFill>
              <a:ln w="0">
                <a:noFill/>
                <a:round/>
                <a:headEnd/>
                <a:tailEnd/>
              </a:ln>
            </p:spPr>
            <p:txBody>
              <a:bodyPr/>
              <a:lstStyle/>
              <a:p>
                <a:endParaRPr lang="ja-JP" altLang="en-US">
                  <a:solidFill>
                    <a:srgbClr val="2E2E48"/>
                  </a:solidFill>
                </a:endParaRPr>
              </a:p>
            </p:txBody>
          </p:sp>
          <p:sp>
            <p:nvSpPr>
              <p:cNvPr id="133" name="Freeform 116"/>
              <p:cNvSpPr>
                <a:spLocks noChangeAspect="1"/>
              </p:cNvSpPr>
              <p:nvPr/>
            </p:nvSpPr>
            <p:spPr bwMode="auto">
              <a:xfrm>
                <a:off x="2230" y="3848"/>
                <a:ext cx="60" cy="138"/>
              </a:xfrm>
              <a:custGeom>
                <a:avLst/>
                <a:gdLst>
                  <a:gd name="T0" fmla="*/ 75 w 48"/>
                  <a:gd name="T1" fmla="*/ 173 h 110"/>
                  <a:gd name="T2" fmla="*/ 44 w 48"/>
                  <a:gd name="T3" fmla="*/ 173 h 110"/>
                  <a:gd name="T4" fmla="*/ 44 w 48"/>
                  <a:gd name="T5" fmla="*/ 48 h 110"/>
                  <a:gd name="T6" fmla="*/ 31 w 48"/>
                  <a:gd name="T7" fmla="*/ 60 h 110"/>
                  <a:gd name="T8" fmla="*/ 16 w 48"/>
                  <a:gd name="T9" fmla="*/ 66 h 110"/>
                  <a:gd name="T10" fmla="*/ 0 w 48"/>
                  <a:gd name="T11" fmla="*/ 75 h 110"/>
                  <a:gd name="T12" fmla="*/ 0 w 48"/>
                  <a:gd name="T13" fmla="*/ 41 h 110"/>
                  <a:gd name="T14" fmla="*/ 16 w 48"/>
                  <a:gd name="T15" fmla="*/ 35 h 110"/>
                  <a:gd name="T16" fmla="*/ 29 w 48"/>
                  <a:gd name="T17" fmla="*/ 25 h 110"/>
                  <a:gd name="T18" fmla="*/ 37 w 48"/>
                  <a:gd name="T19" fmla="*/ 19 h 110"/>
                  <a:gd name="T20" fmla="*/ 44 w 48"/>
                  <a:gd name="T21" fmla="*/ 10 h 110"/>
                  <a:gd name="T22" fmla="*/ 50 w 48"/>
                  <a:gd name="T23" fmla="*/ 0 h 110"/>
                  <a:gd name="T24" fmla="*/ 75 w 48"/>
                  <a:gd name="T25" fmla="*/ 0 h 110"/>
                  <a:gd name="T26" fmla="*/ 75 w 48"/>
                  <a:gd name="T27" fmla="*/ 173 h 1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8"/>
                  <a:gd name="T43" fmla="*/ 0 h 110"/>
                  <a:gd name="T44" fmla="*/ 48 w 48"/>
                  <a:gd name="T45" fmla="*/ 110 h 1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8" h="110">
                    <a:moveTo>
                      <a:pt x="48" y="110"/>
                    </a:moveTo>
                    <a:lnTo>
                      <a:pt x="28" y="110"/>
                    </a:lnTo>
                    <a:lnTo>
                      <a:pt x="28" y="30"/>
                    </a:lnTo>
                    <a:lnTo>
                      <a:pt x="20" y="38"/>
                    </a:lnTo>
                    <a:lnTo>
                      <a:pt x="10" y="42"/>
                    </a:lnTo>
                    <a:lnTo>
                      <a:pt x="0" y="48"/>
                    </a:lnTo>
                    <a:lnTo>
                      <a:pt x="0" y="26"/>
                    </a:lnTo>
                    <a:lnTo>
                      <a:pt x="10" y="22"/>
                    </a:lnTo>
                    <a:lnTo>
                      <a:pt x="18" y="16"/>
                    </a:lnTo>
                    <a:lnTo>
                      <a:pt x="24" y="12"/>
                    </a:lnTo>
                    <a:lnTo>
                      <a:pt x="28" y="6"/>
                    </a:lnTo>
                    <a:lnTo>
                      <a:pt x="32" y="0"/>
                    </a:lnTo>
                    <a:lnTo>
                      <a:pt x="48" y="0"/>
                    </a:lnTo>
                    <a:lnTo>
                      <a:pt x="48" y="110"/>
                    </a:lnTo>
                    <a:close/>
                  </a:path>
                </a:pathLst>
              </a:custGeom>
              <a:solidFill>
                <a:srgbClr val="000000"/>
              </a:solidFill>
              <a:ln w="0">
                <a:noFill/>
                <a:round/>
                <a:headEnd/>
                <a:tailEnd/>
              </a:ln>
            </p:spPr>
            <p:txBody>
              <a:bodyPr/>
              <a:lstStyle/>
              <a:p>
                <a:endParaRPr lang="ja-JP" altLang="en-US">
                  <a:solidFill>
                    <a:srgbClr val="2E2E48"/>
                  </a:solidFill>
                </a:endParaRPr>
              </a:p>
            </p:txBody>
          </p:sp>
          <p:sp>
            <p:nvSpPr>
              <p:cNvPr id="134" name="Freeform 117"/>
              <p:cNvSpPr>
                <a:spLocks noChangeAspect="1"/>
              </p:cNvSpPr>
              <p:nvPr/>
            </p:nvSpPr>
            <p:spPr bwMode="auto">
              <a:xfrm>
                <a:off x="2592" y="3848"/>
                <a:ext cx="60" cy="138"/>
              </a:xfrm>
              <a:custGeom>
                <a:avLst/>
                <a:gdLst>
                  <a:gd name="T0" fmla="*/ 75 w 48"/>
                  <a:gd name="T1" fmla="*/ 173 h 110"/>
                  <a:gd name="T2" fmla="*/ 44 w 48"/>
                  <a:gd name="T3" fmla="*/ 173 h 110"/>
                  <a:gd name="T4" fmla="*/ 44 w 48"/>
                  <a:gd name="T5" fmla="*/ 48 h 110"/>
                  <a:gd name="T6" fmla="*/ 31 w 48"/>
                  <a:gd name="T7" fmla="*/ 60 h 110"/>
                  <a:gd name="T8" fmla="*/ 16 w 48"/>
                  <a:gd name="T9" fmla="*/ 66 h 110"/>
                  <a:gd name="T10" fmla="*/ 0 w 48"/>
                  <a:gd name="T11" fmla="*/ 75 h 110"/>
                  <a:gd name="T12" fmla="*/ 0 w 48"/>
                  <a:gd name="T13" fmla="*/ 41 h 110"/>
                  <a:gd name="T14" fmla="*/ 16 w 48"/>
                  <a:gd name="T15" fmla="*/ 35 h 110"/>
                  <a:gd name="T16" fmla="*/ 29 w 48"/>
                  <a:gd name="T17" fmla="*/ 25 h 110"/>
                  <a:gd name="T18" fmla="*/ 37 w 48"/>
                  <a:gd name="T19" fmla="*/ 19 h 110"/>
                  <a:gd name="T20" fmla="*/ 44 w 48"/>
                  <a:gd name="T21" fmla="*/ 10 h 110"/>
                  <a:gd name="T22" fmla="*/ 50 w 48"/>
                  <a:gd name="T23" fmla="*/ 0 h 110"/>
                  <a:gd name="T24" fmla="*/ 75 w 48"/>
                  <a:gd name="T25" fmla="*/ 0 h 110"/>
                  <a:gd name="T26" fmla="*/ 75 w 48"/>
                  <a:gd name="T27" fmla="*/ 173 h 1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8"/>
                  <a:gd name="T43" fmla="*/ 0 h 110"/>
                  <a:gd name="T44" fmla="*/ 48 w 48"/>
                  <a:gd name="T45" fmla="*/ 110 h 1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8" h="110">
                    <a:moveTo>
                      <a:pt x="48" y="110"/>
                    </a:moveTo>
                    <a:lnTo>
                      <a:pt x="28" y="110"/>
                    </a:lnTo>
                    <a:lnTo>
                      <a:pt x="28" y="30"/>
                    </a:lnTo>
                    <a:lnTo>
                      <a:pt x="20" y="38"/>
                    </a:lnTo>
                    <a:lnTo>
                      <a:pt x="10" y="42"/>
                    </a:lnTo>
                    <a:lnTo>
                      <a:pt x="0" y="48"/>
                    </a:lnTo>
                    <a:lnTo>
                      <a:pt x="0" y="26"/>
                    </a:lnTo>
                    <a:lnTo>
                      <a:pt x="10" y="22"/>
                    </a:lnTo>
                    <a:lnTo>
                      <a:pt x="18" y="16"/>
                    </a:lnTo>
                    <a:lnTo>
                      <a:pt x="24" y="12"/>
                    </a:lnTo>
                    <a:lnTo>
                      <a:pt x="28" y="6"/>
                    </a:lnTo>
                    <a:lnTo>
                      <a:pt x="32" y="0"/>
                    </a:lnTo>
                    <a:lnTo>
                      <a:pt x="48" y="0"/>
                    </a:lnTo>
                    <a:lnTo>
                      <a:pt x="48" y="110"/>
                    </a:lnTo>
                    <a:close/>
                  </a:path>
                </a:pathLst>
              </a:custGeom>
              <a:solidFill>
                <a:srgbClr val="000000"/>
              </a:solidFill>
              <a:ln w="0">
                <a:noFill/>
                <a:round/>
                <a:headEnd/>
                <a:tailEnd/>
              </a:ln>
            </p:spPr>
            <p:txBody>
              <a:bodyPr/>
              <a:lstStyle/>
              <a:p>
                <a:endParaRPr lang="ja-JP" altLang="en-US">
                  <a:solidFill>
                    <a:srgbClr val="2E2E48"/>
                  </a:solidFill>
                </a:endParaRPr>
              </a:p>
            </p:txBody>
          </p:sp>
          <p:sp>
            <p:nvSpPr>
              <p:cNvPr id="135" name="Rectangle 118"/>
              <p:cNvSpPr>
                <a:spLocks noChangeAspect="1" noChangeArrowheads="1"/>
              </p:cNvSpPr>
              <p:nvPr/>
            </p:nvSpPr>
            <p:spPr bwMode="auto">
              <a:xfrm>
                <a:off x="2678" y="3938"/>
                <a:ext cx="25" cy="25"/>
              </a:xfrm>
              <a:prstGeom prst="rect">
                <a:avLst/>
              </a:prstGeom>
              <a:solidFill>
                <a:srgbClr val="000000"/>
              </a:solidFill>
              <a:ln w="0">
                <a:noFill/>
                <a:miter lim="800000"/>
                <a:headEnd/>
                <a:tailEnd/>
              </a:ln>
            </p:spPr>
            <p:txBody>
              <a:bodyPr/>
              <a:lstStyle/>
              <a:p>
                <a:endParaRPr lang="ja-JP" altLang="en-US">
                  <a:solidFill>
                    <a:srgbClr val="000000"/>
                  </a:solidFill>
                </a:endParaRPr>
              </a:p>
            </p:txBody>
          </p:sp>
          <p:sp>
            <p:nvSpPr>
              <p:cNvPr id="136" name="Freeform 119"/>
              <p:cNvSpPr>
                <a:spLocks noChangeAspect="1"/>
              </p:cNvSpPr>
              <p:nvPr/>
            </p:nvSpPr>
            <p:spPr bwMode="auto">
              <a:xfrm>
                <a:off x="2716" y="3848"/>
                <a:ext cx="93" cy="140"/>
              </a:xfrm>
              <a:custGeom>
                <a:avLst/>
                <a:gdLst>
                  <a:gd name="T0" fmla="*/ 0 w 74"/>
                  <a:gd name="T1" fmla="*/ 123 h 112"/>
                  <a:gd name="T2" fmla="*/ 31 w 74"/>
                  <a:gd name="T3" fmla="*/ 119 h 112"/>
                  <a:gd name="T4" fmla="*/ 35 w 74"/>
                  <a:gd name="T5" fmla="*/ 129 h 112"/>
                  <a:gd name="T6" fmla="*/ 41 w 74"/>
                  <a:gd name="T7" fmla="*/ 138 h 112"/>
                  <a:gd name="T8" fmla="*/ 48 w 74"/>
                  <a:gd name="T9" fmla="*/ 144 h 112"/>
                  <a:gd name="T10" fmla="*/ 57 w 74"/>
                  <a:gd name="T11" fmla="*/ 144 h 112"/>
                  <a:gd name="T12" fmla="*/ 67 w 74"/>
                  <a:gd name="T13" fmla="*/ 144 h 112"/>
                  <a:gd name="T14" fmla="*/ 75 w 74"/>
                  <a:gd name="T15" fmla="*/ 138 h 112"/>
                  <a:gd name="T16" fmla="*/ 79 w 74"/>
                  <a:gd name="T17" fmla="*/ 131 h 112"/>
                  <a:gd name="T18" fmla="*/ 82 w 74"/>
                  <a:gd name="T19" fmla="*/ 125 h 112"/>
                  <a:gd name="T20" fmla="*/ 85 w 74"/>
                  <a:gd name="T21" fmla="*/ 116 h 112"/>
                  <a:gd name="T22" fmla="*/ 82 w 74"/>
                  <a:gd name="T23" fmla="*/ 106 h 112"/>
                  <a:gd name="T24" fmla="*/ 79 w 74"/>
                  <a:gd name="T25" fmla="*/ 100 h 112"/>
                  <a:gd name="T26" fmla="*/ 75 w 74"/>
                  <a:gd name="T27" fmla="*/ 94 h 112"/>
                  <a:gd name="T28" fmla="*/ 69 w 74"/>
                  <a:gd name="T29" fmla="*/ 88 h 112"/>
                  <a:gd name="T30" fmla="*/ 57 w 74"/>
                  <a:gd name="T31" fmla="*/ 88 h 112"/>
                  <a:gd name="T32" fmla="*/ 48 w 74"/>
                  <a:gd name="T33" fmla="*/ 88 h 112"/>
                  <a:gd name="T34" fmla="*/ 41 w 74"/>
                  <a:gd name="T35" fmla="*/ 94 h 112"/>
                  <a:gd name="T36" fmla="*/ 31 w 74"/>
                  <a:gd name="T37" fmla="*/ 100 h 112"/>
                  <a:gd name="T38" fmla="*/ 4 w 74"/>
                  <a:gd name="T39" fmla="*/ 94 h 112"/>
                  <a:gd name="T40" fmla="*/ 23 w 74"/>
                  <a:gd name="T41" fmla="*/ 0 h 112"/>
                  <a:gd name="T42" fmla="*/ 111 w 74"/>
                  <a:gd name="T43" fmla="*/ 0 h 112"/>
                  <a:gd name="T44" fmla="*/ 111 w 74"/>
                  <a:gd name="T45" fmla="*/ 35 h 112"/>
                  <a:gd name="T46" fmla="*/ 50 w 74"/>
                  <a:gd name="T47" fmla="*/ 35 h 112"/>
                  <a:gd name="T48" fmla="*/ 44 w 74"/>
                  <a:gd name="T49" fmla="*/ 63 h 112"/>
                  <a:gd name="T50" fmla="*/ 54 w 74"/>
                  <a:gd name="T51" fmla="*/ 60 h 112"/>
                  <a:gd name="T52" fmla="*/ 67 w 74"/>
                  <a:gd name="T53" fmla="*/ 56 h 112"/>
                  <a:gd name="T54" fmla="*/ 79 w 74"/>
                  <a:gd name="T55" fmla="*/ 60 h 112"/>
                  <a:gd name="T56" fmla="*/ 92 w 74"/>
                  <a:gd name="T57" fmla="*/ 63 h 112"/>
                  <a:gd name="T58" fmla="*/ 101 w 74"/>
                  <a:gd name="T59" fmla="*/ 72 h 112"/>
                  <a:gd name="T60" fmla="*/ 111 w 74"/>
                  <a:gd name="T61" fmla="*/ 85 h 112"/>
                  <a:gd name="T62" fmla="*/ 113 w 74"/>
                  <a:gd name="T63" fmla="*/ 96 h 112"/>
                  <a:gd name="T64" fmla="*/ 117 w 74"/>
                  <a:gd name="T65" fmla="*/ 113 h 112"/>
                  <a:gd name="T66" fmla="*/ 113 w 74"/>
                  <a:gd name="T67" fmla="*/ 129 h 112"/>
                  <a:gd name="T68" fmla="*/ 111 w 74"/>
                  <a:gd name="T69" fmla="*/ 141 h 112"/>
                  <a:gd name="T70" fmla="*/ 104 w 74"/>
                  <a:gd name="T71" fmla="*/ 154 h 112"/>
                  <a:gd name="T72" fmla="*/ 94 w 74"/>
                  <a:gd name="T73" fmla="*/ 163 h 112"/>
                  <a:gd name="T74" fmla="*/ 85 w 74"/>
                  <a:gd name="T75" fmla="*/ 169 h 112"/>
                  <a:gd name="T76" fmla="*/ 73 w 74"/>
                  <a:gd name="T77" fmla="*/ 173 h 112"/>
                  <a:gd name="T78" fmla="*/ 57 w 74"/>
                  <a:gd name="T79" fmla="*/ 175 h 112"/>
                  <a:gd name="T80" fmla="*/ 41 w 74"/>
                  <a:gd name="T81" fmla="*/ 173 h 112"/>
                  <a:gd name="T82" fmla="*/ 29 w 74"/>
                  <a:gd name="T83" fmla="*/ 169 h 112"/>
                  <a:gd name="T84" fmla="*/ 19 w 74"/>
                  <a:gd name="T85" fmla="*/ 160 h 112"/>
                  <a:gd name="T86" fmla="*/ 10 w 74"/>
                  <a:gd name="T87" fmla="*/ 150 h 112"/>
                  <a:gd name="T88" fmla="*/ 4 w 74"/>
                  <a:gd name="T89" fmla="*/ 138 h 112"/>
                  <a:gd name="T90" fmla="*/ 0 w 74"/>
                  <a:gd name="T91" fmla="*/ 123 h 11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4"/>
                  <a:gd name="T139" fmla="*/ 0 h 112"/>
                  <a:gd name="T140" fmla="*/ 74 w 74"/>
                  <a:gd name="T141" fmla="*/ 112 h 11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4" h="112">
                    <a:moveTo>
                      <a:pt x="0" y="78"/>
                    </a:moveTo>
                    <a:lnTo>
                      <a:pt x="20" y="76"/>
                    </a:lnTo>
                    <a:lnTo>
                      <a:pt x="22" y="82"/>
                    </a:lnTo>
                    <a:lnTo>
                      <a:pt x="26" y="88"/>
                    </a:lnTo>
                    <a:lnTo>
                      <a:pt x="30" y="92"/>
                    </a:lnTo>
                    <a:lnTo>
                      <a:pt x="36" y="92"/>
                    </a:lnTo>
                    <a:lnTo>
                      <a:pt x="42" y="92"/>
                    </a:lnTo>
                    <a:lnTo>
                      <a:pt x="48" y="88"/>
                    </a:lnTo>
                    <a:lnTo>
                      <a:pt x="50" y="84"/>
                    </a:lnTo>
                    <a:lnTo>
                      <a:pt x="52" y="80"/>
                    </a:lnTo>
                    <a:lnTo>
                      <a:pt x="54" y="74"/>
                    </a:lnTo>
                    <a:lnTo>
                      <a:pt x="52" y="68"/>
                    </a:lnTo>
                    <a:lnTo>
                      <a:pt x="50" y="64"/>
                    </a:lnTo>
                    <a:lnTo>
                      <a:pt x="48" y="60"/>
                    </a:lnTo>
                    <a:lnTo>
                      <a:pt x="44" y="56"/>
                    </a:lnTo>
                    <a:lnTo>
                      <a:pt x="36" y="56"/>
                    </a:lnTo>
                    <a:lnTo>
                      <a:pt x="30" y="56"/>
                    </a:lnTo>
                    <a:lnTo>
                      <a:pt x="26" y="60"/>
                    </a:lnTo>
                    <a:lnTo>
                      <a:pt x="20" y="64"/>
                    </a:lnTo>
                    <a:lnTo>
                      <a:pt x="2" y="60"/>
                    </a:lnTo>
                    <a:lnTo>
                      <a:pt x="14" y="0"/>
                    </a:lnTo>
                    <a:lnTo>
                      <a:pt x="70" y="0"/>
                    </a:lnTo>
                    <a:lnTo>
                      <a:pt x="70" y="22"/>
                    </a:lnTo>
                    <a:lnTo>
                      <a:pt x="32" y="22"/>
                    </a:lnTo>
                    <a:lnTo>
                      <a:pt x="28" y="40"/>
                    </a:lnTo>
                    <a:lnTo>
                      <a:pt x="34" y="38"/>
                    </a:lnTo>
                    <a:lnTo>
                      <a:pt x="42" y="36"/>
                    </a:lnTo>
                    <a:lnTo>
                      <a:pt x="50" y="38"/>
                    </a:lnTo>
                    <a:lnTo>
                      <a:pt x="58" y="40"/>
                    </a:lnTo>
                    <a:lnTo>
                      <a:pt x="64" y="46"/>
                    </a:lnTo>
                    <a:lnTo>
                      <a:pt x="70" y="54"/>
                    </a:lnTo>
                    <a:lnTo>
                      <a:pt x="72" y="62"/>
                    </a:lnTo>
                    <a:lnTo>
                      <a:pt x="74" y="72"/>
                    </a:lnTo>
                    <a:lnTo>
                      <a:pt x="72" y="82"/>
                    </a:lnTo>
                    <a:lnTo>
                      <a:pt x="70" y="90"/>
                    </a:lnTo>
                    <a:lnTo>
                      <a:pt x="66" y="98"/>
                    </a:lnTo>
                    <a:lnTo>
                      <a:pt x="60" y="104"/>
                    </a:lnTo>
                    <a:lnTo>
                      <a:pt x="54" y="108"/>
                    </a:lnTo>
                    <a:lnTo>
                      <a:pt x="46" y="110"/>
                    </a:lnTo>
                    <a:lnTo>
                      <a:pt x="36" y="112"/>
                    </a:lnTo>
                    <a:lnTo>
                      <a:pt x="26" y="110"/>
                    </a:lnTo>
                    <a:lnTo>
                      <a:pt x="18" y="108"/>
                    </a:lnTo>
                    <a:lnTo>
                      <a:pt x="12" y="102"/>
                    </a:lnTo>
                    <a:lnTo>
                      <a:pt x="6" y="96"/>
                    </a:lnTo>
                    <a:lnTo>
                      <a:pt x="2" y="88"/>
                    </a:lnTo>
                    <a:lnTo>
                      <a:pt x="0" y="78"/>
                    </a:lnTo>
                    <a:close/>
                  </a:path>
                </a:pathLst>
              </a:custGeom>
              <a:solidFill>
                <a:srgbClr val="000000"/>
              </a:solidFill>
              <a:ln w="0">
                <a:noFill/>
                <a:round/>
                <a:headEnd/>
                <a:tailEnd/>
              </a:ln>
            </p:spPr>
            <p:txBody>
              <a:bodyPr/>
              <a:lstStyle/>
              <a:p>
                <a:endParaRPr lang="ja-JP" altLang="en-US">
                  <a:solidFill>
                    <a:srgbClr val="2E2E48"/>
                  </a:solidFill>
                </a:endParaRPr>
              </a:p>
            </p:txBody>
          </p:sp>
          <p:sp>
            <p:nvSpPr>
              <p:cNvPr id="137" name="Freeform 120"/>
              <p:cNvSpPr>
                <a:spLocks noChangeAspect="1"/>
              </p:cNvSpPr>
              <p:nvPr/>
            </p:nvSpPr>
            <p:spPr bwMode="auto">
              <a:xfrm>
                <a:off x="3078" y="3848"/>
                <a:ext cx="90" cy="138"/>
              </a:xfrm>
              <a:custGeom>
                <a:avLst/>
                <a:gdLst>
                  <a:gd name="T0" fmla="*/ 112 w 72"/>
                  <a:gd name="T1" fmla="*/ 142 h 110"/>
                  <a:gd name="T2" fmla="*/ 112 w 72"/>
                  <a:gd name="T3" fmla="*/ 173 h 110"/>
                  <a:gd name="T4" fmla="*/ 0 w 72"/>
                  <a:gd name="T5" fmla="*/ 173 h 110"/>
                  <a:gd name="T6" fmla="*/ 4 w 72"/>
                  <a:gd name="T7" fmla="*/ 157 h 110"/>
                  <a:gd name="T8" fmla="*/ 9 w 72"/>
                  <a:gd name="T9" fmla="*/ 142 h 110"/>
                  <a:gd name="T10" fmla="*/ 19 w 72"/>
                  <a:gd name="T11" fmla="*/ 129 h 110"/>
                  <a:gd name="T12" fmla="*/ 31 w 72"/>
                  <a:gd name="T13" fmla="*/ 117 h 110"/>
                  <a:gd name="T14" fmla="*/ 46 w 72"/>
                  <a:gd name="T15" fmla="*/ 100 h 110"/>
                  <a:gd name="T16" fmla="*/ 56 w 72"/>
                  <a:gd name="T17" fmla="*/ 92 h 110"/>
                  <a:gd name="T18" fmla="*/ 65 w 72"/>
                  <a:gd name="T19" fmla="*/ 82 h 110"/>
                  <a:gd name="T20" fmla="*/ 69 w 72"/>
                  <a:gd name="T21" fmla="*/ 75 h 110"/>
                  <a:gd name="T22" fmla="*/ 75 w 72"/>
                  <a:gd name="T23" fmla="*/ 73 h 110"/>
                  <a:gd name="T24" fmla="*/ 77 w 72"/>
                  <a:gd name="T25" fmla="*/ 63 h 110"/>
                  <a:gd name="T26" fmla="*/ 81 w 72"/>
                  <a:gd name="T27" fmla="*/ 50 h 110"/>
                  <a:gd name="T28" fmla="*/ 77 w 72"/>
                  <a:gd name="T29" fmla="*/ 41 h 110"/>
                  <a:gd name="T30" fmla="*/ 75 w 72"/>
                  <a:gd name="T31" fmla="*/ 35 h 110"/>
                  <a:gd name="T32" fmla="*/ 69 w 72"/>
                  <a:gd name="T33" fmla="*/ 31 h 110"/>
                  <a:gd name="T34" fmla="*/ 59 w 72"/>
                  <a:gd name="T35" fmla="*/ 29 h 110"/>
                  <a:gd name="T36" fmla="*/ 50 w 72"/>
                  <a:gd name="T37" fmla="*/ 31 h 110"/>
                  <a:gd name="T38" fmla="*/ 40 w 72"/>
                  <a:gd name="T39" fmla="*/ 35 h 110"/>
                  <a:gd name="T40" fmla="*/ 37 w 72"/>
                  <a:gd name="T41" fmla="*/ 41 h 110"/>
                  <a:gd name="T42" fmla="*/ 37 w 72"/>
                  <a:gd name="T43" fmla="*/ 48 h 110"/>
                  <a:gd name="T44" fmla="*/ 34 w 72"/>
                  <a:gd name="T45" fmla="*/ 54 h 110"/>
                  <a:gd name="T46" fmla="*/ 4 w 72"/>
                  <a:gd name="T47" fmla="*/ 50 h 110"/>
                  <a:gd name="T48" fmla="*/ 6 w 72"/>
                  <a:gd name="T49" fmla="*/ 35 h 110"/>
                  <a:gd name="T50" fmla="*/ 12 w 72"/>
                  <a:gd name="T51" fmla="*/ 23 h 110"/>
                  <a:gd name="T52" fmla="*/ 21 w 72"/>
                  <a:gd name="T53" fmla="*/ 13 h 110"/>
                  <a:gd name="T54" fmla="*/ 31 w 72"/>
                  <a:gd name="T55" fmla="*/ 4 h 110"/>
                  <a:gd name="T56" fmla="*/ 44 w 72"/>
                  <a:gd name="T57" fmla="*/ 0 h 110"/>
                  <a:gd name="T58" fmla="*/ 59 w 72"/>
                  <a:gd name="T59" fmla="*/ 0 h 110"/>
                  <a:gd name="T60" fmla="*/ 75 w 72"/>
                  <a:gd name="T61" fmla="*/ 0 h 110"/>
                  <a:gd name="T62" fmla="*/ 88 w 72"/>
                  <a:gd name="T63" fmla="*/ 6 h 110"/>
                  <a:gd name="T64" fmla="*/ 96 w 72"/>
                  <a:gd name="T65" fmla="*/ 13 h 110"/>
                  <a:gd name="T66" fmla="*/ 106 w 72"/>
                  <a:gd name="T67" fmla="*/ 23 h 110"/>
                  <a:gd name="T68" fmla="*/ 112 w 72"/>
                  <a:gd name="T69" fmla="*/ 35 h 110"/>
                  <a:gd name="T70" fmla="*/ 112 w 72"/>
                  <a:gd name="T71" fmla="*/ 48 h 110"/>
                  <a:gd name="T72" fmla="*/ 112 w 72"/>
                  <a:gd name="T73" fmla="*/ 56 h 110"/>
                  <a:gd name="T74" fmla="*/ 110 w 72"/>
                  <a:gd name="T75" fmla="*/ 69 h 110"/>
                  <a:gd name="T76" fmla="*/ 104 w 72"/>
                  <a:gd name="T77" fmla="*/ 79 h 110"/>
                  <a:gd name="T78" fmla="*/ 96 w 72"/>
                  <a:gd name="T79" fmla="*/ 92 h 110"/>
                  <a:gd name="T80" fmla="*/ 90 w 72"/>
                  <a:gd name="T81" fmla="*/ 98 h 110"/>
                  <a:gd name="T82" fmla="*/ 84 w 72"/>
                  <a:gd name="T83" fmla="*/ 104 h 110"/>
                  <a:gd name="T84" fmla="*/ 75 w 72"/>
                  <a:gd name="T85" fmla="*/ 113 h 110"/>
                  <a:gd name="T86" fmla="*/ 65 w 72"/>
                  <a:gd name="T87" fmla="*/ 119 h 110"/>
                  <a:gd name="T88" fmla="*/ 59 w 72"/>
                  <a:gd name="T89" fmla="*/ 125 h 110"/>
                  <a:gd name="T90" fmla="*/ 56 w 72"/>
                  <a:gd name="T91" fmla="*/ 132 h 110"/>
                  <a:gd name="T92" fmla="*/ 54 w 72"/>
                  <a:gd name="T93" fmla="*/ 135 h 110"/>
                  <a:gd name="T94" fmla="*/ 50 w 72"/>
                  <a:gd name="T95" fmla="*/ 142 h 110"/>
                  <a:gd name="T96" fmla="*/ 112 w 72"/>
                  <a:gd name="T97" fmla="*/ 142 h 11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2"/>
                  <a:gd name="T148" fmla="*/ 0 h 110"/>
                  <a:gd name="T149" fmla="*/ 72 w 72"/>
                  <a:gd name="T150" fmla="*/ 110 h 11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2" h="110">
                    <a:moveTo>
                      <a:pt x="72" y="90"/>
                    </a:moveTo>
                    <a:lnTo>
                      <a:pt x="72" y="110"/>
                    </a:lnTo>
                    <a:lnTo>
                      <a:pt x="0" y="110"/>
                    </a:lnTo>
                    <a:lnTo>
                      <a:pt x="2" y="100"/>
                    </a:lnTo>
                    <a:lnTo>
                      <a:pt x="6" y="90"/>
                    </a:lnTo>
                    <a:lnTo>
                      <a:pt x="12" y="82"/>
                    </a:lnTo>
                    <a:lnTo>
                      <a:pt x="20" y="74"/>
                    </a:lnTo>
                    <a:lnTo>
                      <a:pt x="30" y="64"/>
                    </a:lnTo>
                    <a:lnTo>
                      <a:pt x="36" y="58"/>
                    </a:lnTo>
                    <a:lnTo>
                      <a:pt x="42" y="52"/>
                    </a:lnTo>
                    <a:lnTo>
                      <a:pt x="44" y="48"/>
                    </a:lnTo>
                    <a:lnTo>
                      <a:pt x="48" y="46"/>
                    </a:lnTo>
                    <a:lnTo>
                      <a:pt x="50" y="40"/>
                    </a:lnTo>
                    <a:lnTo>
                      <a:pt x="52" y="32"/>
                    </a:lnTo>
                    <a:lnTo>
                      <a:pt x="50" y="26"/>
                    </a:lnTo>
                    <a:lnTo>
                      <a:pt x="48" y="22"/>
                    </a:lnTo>
                    <a:lnTo>
                      <a:pt x="44" y="20"/>
                    </a:lnTo>
                    <a:lnTo>
                      <a:pt x="38" y="18"/>
                    </a:lnTo>
                    <a:lnTo>
                      <a:pt x="32" y="20"/>
                    </a:lnTo>
                    <a:lnTo>
                      <a:pt x="26" y="22"/>
                    </a:lnTo>
                    <a:lnTo>
                      <a:pt x="24" y="26"/>
                    </a:lnTo>
                    <a:lnTo>
                      <a:pt x="24" y="30"/>
                    </a:lnTo>
                    <a:lnTo>
                      <a:pt x="22" y="34"/>
                    </a:lnTo>
                    <a:lnTo>
                      <a:pt x="2" y="32"/>
                    </a:lnTo>
                    <a:lnTo>
                      <a:pt x="4" y="22"/>
                    </a:lnTo>
                    <a:lnTo>
                      <a:pt x="8" y="14"/>
                    </a:lnTo>
                    <a:lnTo>
                      <a:pt x="14" y="8"/>
                    </a:lnTo>
                    <a:lnTo>
                      <a:pt x="20" y="2"/>
                    </a:lnTo>
                    <a:lnTo>
                      <a:pt x="28" y="0"/>
                    </a:lnTo>
                    <a:lnTo>
                      <a:pt x="38" y="0"/>
                    </a:lnTo>
                    <a:lnTo>
                      <a:pt x="48" y="0"/>
                    </a:lnTo>
                    <a:lnTo>
                      <a:pt x="56" y="4"/>
                    </a:lnTo>
                    <a:lnTo>
                      <a:pt x="62" y="8"/>
                    </a:lnTo>
                    <a:lnTo>
                      <a:pt x="68" y="14"/>
                    </a:lnTo>
                    <a:lnTo>
                      <a:pt x="72" y="22"/>
                    </a:lnTo>
                    <a:lnTo>
                      <a:pt x="72" y="30"/>
                    </a:lnTo>
                    <a:lnTo>
                      <a:pt x="72" y="36"/>
                    </a:lnTo>
                    <a:lnTo>
                      <a:pt x="70" y="44"/>
                    </a:lnTo>
                    <a:lnTo>
                      <a:pt x="66" y="50"/>
                    </a:lnTo>
                    <a:lnTo>
                      <a:pt x="62" y="58"/>
                    </a:lnTo>
                    <a:lnTo>
                      <a:pt x="58" y="62"/>
                    </a:lnTo>
                    <a:lnTo>
                      <a:pt x="54" y="66"/>
                    </a:lnTo>
                    <a:lnTo>
                      <a:pt x="48" y="72"/>
                    </a:lnTo>
                    <a:lnTo>
                      <a:pt x="42" y="76"/>
                    </a:lnTo>
                    <a:lnTo>
                      <a:pt x="38" y="80"/>
                    </a:lnTo>
                    <a:lnTo>
                      <a:pt x="36" y="84"/>
                    </a:lnTo>
                    <a:lnTo>
                      <a:pt x="34" y="86"/>
                    </a:lnTo>
                    <a:lnTo>
                      <a:pt x="32" y="90"/>
                    </a:lnTo>
                    <a:lnTo>
                      <a:pt x="72" y="90"/>
                    </a:lnTo>
                    <a:close/>
                  </a:path>
                </a:pathLst>
              </a:custGeom>
              <a:solidFill>
                <a:srgbClr val="000000"/>
              </a:solidFill>
              <a:ln w="0">
                <a:noFill/>
                <a:round/>
                <a:headEnd/>
                <a:tailEnd/>
              </a:ln>
            </p:spPr>
            <p:txBody>
              <a:bodyPr/>
              <a:lstStyle/>
              <a:p>
                <a:endParaRPr lang="ja-JP" altLang="en-US">
                  <a:solidFill>
                    <a:srgbClr val="2E2E48"/>
                  </a:solidFill>
                </a:endParaRPr>
              </a:p>
            </p:txBody>
          </p:sp>
          <p:sp>
            <p:nvSpPr>
              <p:cNvPr id="138" name="Freeform 121"/>
              <p:cNvSpPr>
                <a:spLocks noChangeAspect="1"/>
              </p:cNvSpPr>
              <p:nvPr/>
            </p:nvSpPr>
            <p:spPr bwMode="auto">
              <a:xfrm>
                <a:off x="3438" y="3848"/>
                <a:ext cx="90" cy="138"/>
              </a:xfrm>
              <a:custGeom>
                <a:avLst/>
                <a:gdLst>
                  <a:gd name="T0" fmla="*/ 112 w 72"/>
                  <a:gd name="T1" fmla="*/ 142 h 110"/>
                  <a:gd name="T2" fmla="*/ 112 w 72"/>
                  <a:gd name="T3" fmla="*/ 173 h 110"/>
                  <a:gd name="T4" fmla="*/ 0 w 72"/>
                  <a:gd name="T5" fmla="*/ 173 h 110"/>
                  <a:gd name="T6" fmla="*/ 4 w 72"/>
                  <a:gd name="T7" fmla="*/ 157 h 110"/>
                  <a:gd name="T8" fmla="*/ 9 w 72"/>
                  <a:gd name="T9" fmla="*/ 142 h 110"/>
                  <a:gd name="T10" fmla="*/ 19 w 72"/>
                  <a:gd name="T11" fmla="*/ 129 h 110"/>
                  <a:gd name="T12" fmla="*/ 31 w 72"/>
                  <a:gd name="T13" fmla="*/ 117 h 110"/>
                  <a:gd name="T14" fmla="*/ 46 w 72"/>
                  <a:gd name="T15" fmla="*/ 100 h 110"/>
                  <a:gd name="T16" fmla="*/ 56 w 72"/>
                  <a:gd name="T17" fmla="*/ 92 h 110"/>
                  <a:gd name="T18" fmla="*/ 65 w 72"/>
                  <a:gd name="T19" fmla="*/ 82 h 110"/>
                  <a:gd name="T20" fmla="*/ 69 w 72"/>
                  <a:gd name="T21" fmla="*/ 75 h 110"/>
                  <a:gd name="T22" fmla="*/ 71 w 72"/>
                  <a:gd name="T23" fmla="*/ 73 h 110"/>
                  <a:gd name="T24" fmla="*/ 77 w 72"/>
                  <a:gd name="T25" fmla="*/ 63 h 110"/>
                  <a:gd name="T26" fmla="*/ 81 w 72"/>
                  <a:gd name="T27" fmla="*/ 50 h 110"/>
                  <a:gd name="T28" fmla="*/ 77 w 72"/>
                  <a:gd name="T29" fmla="*/ 41 h 110"/>
                  <a:gd name="T30" fmla="*/ 75 w 72"/>
                  <a:gd name="T31" fmla="*/ 35 h 110"/>
                  <a:gd name="T32" fmla="*/ 65 w 72"/>
                  <a:gd name="T33" fmla="*/ 31 h 110"/>
                  <a:gd name="T34" fmla="*/ 59 w 72"/>
                  <a:gd name="T35" fmla="*/ 29 h 110"/>
                  <a:gd name="T36" fmla="*/ 50 w 72"/>
                  <a:gd name="T37" fmla="*/ 31 h 110"/>
                  <a:gd name="T38" fmla="*/ 40 w 72"/>
                  <a:gd name="T39" fmla="*/ 35 h 110"/>
                  <a:gd name="T40" fmla="*/ 37 w 72"/>
                  <a:gd name="T41" fmla="*/ 41 h 110"/>
                  <a:gd name="T42" fmla="*/ 34 w 72"/>
                  <a:gd name="T43" fmla="*/ 48 h 110"/>
                  <a:gd name="T44" fmla="*/ 34 w 72"/>
                  <a:gd name="T45" fmla="*/ 54 h 110"/>
                  <a:gd name="T46" fmla="*/ 4 w 72"/>
                  <a:gd name="T47" fmla="*/ 50 h 110"/>
                  <a:gd name="T48" fmla="*/ 6 w 72"/>
                  <a:gd name="T49" fmla="*/ 35 h 110"/>
                  <a:gd name="T50" fmla="*/ 12 w 72"/>
                  <a:gd name="T51" fmla="*/ 23 h 110"/>
                  <a:gd name="T52" fmla="*/ 19 w 72"/>
                  <a:gd name="T53" fmla="*/ 13 h 110"/>
                  <a:gd name="T54" fmla="*/ 31 w 72"/>
                  <a:gd name="T55" fmla="*/ 4 h 110"/>
                  <a:gd name="T56" fmla="*/ 44 w 72"/>
                  <a:gd name="T57" fmla="*/ 0 h 110"/>
                  <a:gd name="T58" fmla="*/ 59 w 72"/>
                  <a:gd name="T59" fmla="*/ 0 h 110"/>
                  <a:gd name="T60" fmla="*/ 75 w 72"/>
                  <a:gd name="T61" fmla="*/ 0 h 110"/>
                  <a:gd name="T62" fmla="*/ 88 w 72"/>
                  <a:gd name="T63" fmla="*/ 6 h 110"/>
                  <a:gd name="T64" fmla="*/ 96 w 72"/>
                  <a:gd name="T65" fmla="*/ 13 h 110"/>
                  <a:gd name="T66" fmla="*/ 106 w 72"/>
                  <a:gd name="T67" fmla="*/ 23 h 110"/>
                  <a:gd name="T68" fmla="*/ 110 w 72"/>
                  <a:gd name="T69" fmla="*/ 35 h 110"/>
                  <a:gd name="T70" fmla="*/ 112 w 72"/>
                  <a:gd name="T71" fmla="*/ 48 h 110"/>
                  <a:gd name="T72" fmla="*/ 112 w 72"/>
                  <a:gd name="T73" fmla="*/ 56 h 110"/>
                  <a:gd name="T74" fmla="*/ 110 w 72"/>
                  <a:gd name="T75" fmla="*/ 69 h 110"/>
                  <a:gd name="T76" fmla="*/ 104 w 72"/>
                  <a:gd name="T77" fmla="*/ 79 h 110"/>
                  <a:gd name="T78" fmla="*/ 96 w 72"/>
                  <a:gd name="T79" fmla="*/ 92 h 110"/>
                  <a:gd name="T80" fmla="*/ 90 w 72"/>
                  <a:gd name="T81" fmla="*/ 98 h 110"/>
                  <a:gd name="T82" fmla="*/ 84 w 72"/>
                  <a:gd name="T83" fmla="*/ 104 h 110"/>
                  <a:gd name="T84" fmla="*/ 75 w 72"/>
                  <a:gd name="T85" fmla="*/ 113 h 110"/>
                  <a:gd name="T86" fmla="*/ 65 w 72"/>
                  <a:gd name="T87" fmla="*/ 119 h 110"/>
                  <a:gd name="T88" fmla="*/ 59 w 72"/>
                  <a:gd name="T89" fmla="*/ 125 h 110"/>
                  <a:gd name="T90" fmla="*/ 56 w 72"/>
                  <a:gd name="T91" fmla="*/ 132 h 110"/>
                  <a:gd name="T92" fmla="*/ 50 w 72"/>
                  <a:gd name="T93" fmla="*/ 135 h 110"/>
                  <a:gd name="T94" fmla="*/ 50 w 72"/>
                  <a:gd name="T95" fmla="*/ 142 h 110"/>
                  <a:gd name="T96" fmla="*/ 112 w 72"/>
                  <a:gd name="T97" fmla="*/ 142 h 11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2"/>
                  <a:gd name="T148" fmla="*/ 0 h 110"/>
                  <a:gd name="T149" fmla="*/ 72 w 72"/>
                  <a:gd name="T150" fmla="*/ 110 h 11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2" h="110">
                    <a:moveTo>
                      <a:pt x="72" y="90"/>
                    </a:moveTo>
                    <a:lnTo>
                      <a:pt x="72" y="110"/>
                    </a:lnTo>
                    <a:lnTo>
                      <a:pt x="0" y="110"/>
                    </a:lnTo>
                    <a:lnTo>
                      <a:pt x="2" y="100"/>
                    </a:lnTo>
                    <a:lnTo>
                      <a:pt x="6" y="90"/>
                    </a:lnTo>
                    <a:lnTo>
                      <a:pt x="12" y="82"/>
                    </a:lnTo>
                    <a:lnTo>
                      <a:pt x="20" y="74"/>
                    </a:lnTo>
                    <a:lnTo>
                      <a:pt x="30" y="64"/>
                    </a:lnTo>
                    <a:lnTo>
                      <a:pt x="36" y="58"/>
                    </a:lnTo>
                    <a:lnTo>
                      <a:pt x="42" y="52"/>
                    </a:lnTo>
                    <a:lnTo>
                      <a:pt x="44" y="48"/>
                    </a:lnTo>
                    <a:lnTo>
                      <a:pt x="46" y="46"/>
                    </a:lnTo>
                    <a:lnTo>
                      <a:pt x="50" y="40"/>
                    </a:lnTo>
                    <a:lnTo>
                      <a:pt x="52" y="32"/>
                    </a:lnTo>
                    <a:lnTo>
                      <a:pt x="50" y="26"/>
                    </a:lnTo>
                    <a:lnTo>
                      <a:pt x="48" y="22"/>
                    </a:lnTo>
                    <a:lnTo>
                      <a:pt x="42" y="20"/>
                    </a:lnTo>
                    <a:lnTo>
                      <a:pt x="38" y="18"/>
                    </a:lnTo>
                    <a:lnTo>
                      <a:pt x="32" y="20"/>
                    </a:lnTo>
                    <a:lnTo>
                      <a:pt x="26" y="22"/>
                    </a:lnTo>
                    <a:lnTo>
                      <a:pt x="24" y="26"/>
                    </a:lnTo>
                    <a:lnTo>
                      <a:pt x="22" y="30"/>
                    </a:lnTo>
                    <a:lnTo>
                      <a:pt x="22" y="34"/>
                    </a:lnTo>
                    <a:lnTo>
                      <a:pt x="2" y="32"/>
                    </a:lnTo>
                    <a:lnTo>
                      <a:pt x="4" y="22"/>
                    </a:lnTo>
                    <a:lnTo>
                      <a:pt x="8" y="14"/>
                    </a:lnTo>
                    <a:lnTo>
                      <a:pt x="12" y="8"/>
                    </a:lnTo>
                    <a:lnTo>
                      <a:pt x="20" y="2"/>
                    </a:lnTo>
                    <a:lnTo>
                      <a:pt x="28" y="0"/>
                    </a:lnTo>
                    <a:lnTo>
                      <a:pt x="38" y="0"/>
                    </a:lnTo>
                    <a:lnTo>
                      <a:pt x="48" y="0"/>
                    </a:lnTo>
                    <a:lnTo>
                      <a:pt x="56" y="4"/>
                    </a:lnTo>
                    <a:lnTo>
                      <a:pt x="62" y="8"/>
                    </a:lnTo>
                    <a:lnTo>
                      <a:pt x="68" y="14"/>
                    </a:lnTo>
                    <a:lnTo>
                      <a:pt x="70" y="22"/>
                    </a:lnTo>
                    <a:lnTo>
                      <a:pt x="72" y="30"/>
                    </a:lnTo>
                    <a:lnTo>
                      <a:pt x="72" y="36"/>
                    </a:lnTo>
                    <a:lnTo>
                      <a:pt x="70" y="44"/>
                    </a:lnTo>
                    <a:lnTo>
                      <a:pt x="66" y="50"/>
                    </a:lnTo>
                    <a:lnTo>
                      <a:pt x="62" y="58"/>
                    </a:lnTo>
                    <a:lnTo>
                      <a:pt x="58" y="62"/>
                    </a:lnTo>
                    <a:lnTo>
                      <a:pt x="54" y="66"/>
                    </a:lnTo>
                    <a:lnTo>
                      <a:pt x="48" y="72"/>
                    </a:lnTo>
                    <a:lnTo>
                      <a:pt x="42" y="76"/>
                    </a:lnTo>
                    <a:lnTo>
                      <a:pt x="38" y="80"/>
                    </a:lnTo>
                    <a:lnTo>
                      <a:pt x="36" y="84"/>
                    </a:lnTo>
                    <a:lnTo>
                      <a:pt x="32" y="86"/>
                    </a:lnTo>
                    <a:lnTo>
                      <a:pt x="32" y="90"/>
                    </a:lnTo>
                    <a:lnTo>
                      <a:pt x="72" y="90"/>
                    </a:lnTo>
                    <a:close/>
                  </a:path>
                </a:pathLst>
              </a:custGeom>
              <a:solidFill>
                <a:srgbClr val="000000"/>
              </a:solidFill>
              <a:ln w="0">
                <a:noFill/>
                <a:round/>
                <a:headEnd/>
                <a:tailEnd/>
              </a:ln>
            </p:spPr>
            <p:txBody>
              <a:bodyPr/>
              <a:lstStyle/>
              <a:p>
                <a:endParaRPr lang="ja-JP" altLang="en-US">
                  <a:solidFill>
                    <a:srgbClr val="2E2E48"/>
                  </a:solidFill>
                </a:endParaRPr>
              </a:p>
            </p:txBody>
          </p:sp>
          <p:sp>
            <p:nvSpPr>
              <p:cNvPr id="139" name="Rectangle 122"/>
              <p:cNvSpPr>
                <a:spLocks noChangeAspect="1" noChangeArrowheads="1"/>
              </p:cNvSpPr>
              <p:nvPr/>
            </p:nvSpPr>
            <p:spPr bwMode="auto">
              <a:xfrm>
                <a:off x="3528" y="3938"/>
                <a:ext cx="25" cy="25"/>
              </a:xfrm>
              <a:prstGeom prst="rect">
                <a:avLst/>
              </a:prstGeom>
              <a:solidFill>
                <a:srgbClr val="000000"/>
              </a:solidFill>
              <a:ln w="0">
                <a:noFill/>
                <a:miter lim="800000"/>
                <a:headEnd/>
                <a:tailEnd/>
              </a:ln>
            </p:spPr>
            <p:txBody>
              <a:bodyPr/>
              <a:lstStyle/>
              <a:p>
                <a:endParaRPr lang="ja-JP" altLang="en-US">
                  <a:solidFill>
                    <a:srgbClr val="000000"/>
                  </a:solidFill>
                </a:endParaRPr>
              </a:p>
            </p:txBody>
          </p:sp>
          <p:sp>
            <p:nvSpPr>
              <p:cNvPr id="140" name="Freeform 123"/>
              <p:cNvSpPr>
                <a:spLocks noChangeAspect="1"/>
              </p:cNvSpPr>
              <p:nvPr/>
            </p:nvSpPr>
            <p:spPr bwMode="auto">
              <a:xfrm>
                <a:off x="3566" y="3848"/>
                <a:ext cx="93" cy="140"/>
              </a:xfrm>
              <a:custGeom>
                <a:avLst/>
                <a:gdLst>
                  <a:gd name="T0" fmla="*/ 0 w 74"/>
                  <a:gd name="T1" fmla="*/ 123 h 112"/>
                  <a:gd name="T2" fmla="*/ 31 w 74"/>
                  <a:gd name="T3" fmla="*/ 119 h 112"/>
                  <a:gd name="T4" fmla="*/ 35 w 74"/>
                  <a:gd name="T5" fmla="*/ 129 h 112"/>
                  <a:gd name="T6" fmla="*/ 41 w 74"/>
                  <a:gd name="T7" fmla="*/ 138 h 112"/>
                  <a:gd name="T8" fmla="*/ 48 w 74"/>
                  <a:gd name="T9" fmla="*/ 144 h 112"/>
                  <a:gd name="T10" fmla="*/ 57 w 74"/>
                  <a:gd name="T11" fmla="*/ 144 h 112"/>
                  <a:gd name="T12" fmla="*/ 67 w 74"/>
                  <a:gd name="T13" fmla="*/ 144 h 112"/>
                  <a:gd name="T14" fmla="*/ 75 w 74"/>
                  <a:gd name="T15" fmla="*/ 138 h 112"/>
                  <a:gd name="T16" fmla="*/ 79 w 74"/>
                  <a:gd name="T17" fmla="*/ 131 h 112"/>
                  <a:gd name="T18" fmla="*/ 82 w 74"/>
                  <a:gd name="T19" fmla="*/ 125 h 112"/>
                  <a:gd name="T20" fmla="*/ 85 w 74"/>
                  <a:gd name="T21" fmla="*/ 116 h 112"/>
                  <a:gd name="T22" fmla="*/ 82 w 74"/>
                  <a:gd name="T23" fmla="*/ 106 h 112"/>
                  <a:gd name="T24" fmla="*/ 79 w 74"/>
                  <a:gd name="T25" fmla="*/ 100 h 112"/>
                  <a:gd name="T26" fmla="*/ 75 w 74"/>
                  <a:gd name="T27" fmla="*/ 94 h 112"/>
                  <a:gd name="T28" fmla="*/ 69 w 74"/>
                  <a:gd name="T29" fmla="*/ 88 h 112"/>
                  <a:gd name="T30" fmla="*/ 57 w 74"/>
                  <a:gd name="T31" fmla="*/ 88 h 112"/>
                  <a:gd name="T32" fmla="*/ 48 w 74"/>
                  <a:gd name="T33" fmla="*/ 88 h 112"/>
                  <a:gd name="T34" fmla="*/ 41 w 74"/>
                  <a:gd name="T35" fmla="*/ 94 h 112"/>
                  <a:gd name="T36" fmla="*/ 31 w 74"/>
                  <a:gd name="T37" fmla="*/ 100 h 112"/>
                  <a:gd name="T38" fmla="*/ 4 w 74"/>
                  <a:gd name="T39" fmla="*/ 94 h 112"/>
                  <a:gd name="T40" fmla="*/ 23 w 74"/>
                  <a:gd name="T41" fmla="*/ 0 h 112"/>
                  <a:gd name="T42" fmla="*/ 111 w 74"/>
                  <a:gd name="T43" fmla="*/ 0 h 112"/>
                  <a:gd name="T44" fmla="*/ 111 w 74"/>
                  <a:gd name="T45" fmla="*/ 35 h 112"/>
                  <a:gd name="T46" fmla="*/ 50 w 74"/>
                  <a:gd name="T47" fmla="*/ 35 h 112"/>
                  <a:gd name="T48" fmla="*/ 44 w 74"/>
                  <a:gd name="T49" fmla="*/ 63 h 112"/>
                  <a:gd name="T50" fmla="*/ 54 w 74"/>
                  <a:gd name="T51" fmla="*/ 60 h 112"/>
                  <a:gd name="T52" fmla="*/ 67 w 74"/>
                  <a:gd name="T53" fmla="*/ 56 h 112"/>
                  <a:gd name="T54" fmla="*/ 79 w 74"/>
                  <a:gd name="T55" fmla="*/ 60 h 112"/>
                  <a:gd name="T56" fmla="*/ 92 w 74"/>
                  <a:gd name="T57" fmla="*/ 63 h 112"/>
                  <a:gd name="T58" fmla="*/ 101 w 74"/>
                  <a:gd name="T59" fmla="*/ 72 h 112"/>
                  <a:gd name="T60" fmla="*/ 111 w 74"/>
                  <a:gd name="T61" fmla="*/ 85 h 112"/>
                  <a:gd name="T62" fmla="*/ 113 w 74"/>
                  <a:gd name="T63" fmla="*/ 96 h 112"/>
                  <a:gd name="T64" fmla="*/ 117 w 74"/>
                  <a:gd name="T65" fmla="*/ 113 h 112"/>
                  <a:gd name="T66" fmla="*/ 113 w 74"/>
                  <a:gd name="T67" fmla="*/ 129 h 112"/>
                  <a:gd name="T68" fmla="*/ 111 w 74"/>
                  <a:gd name="T69" fmla="*/ 141 h 112"/>
                  <a:gd name="T70" fmla="*/ 104 w 74"/>
                  <a:gd name="T71" fmla="*/ 154 h 112"/>
                  <a:gd name="T72" fmla="*/ 94 w 74"/>
                  <a:gd name="T73" fmla="*/ 163 h 112"/>
                  <a:gd name="T74" fmla="*/ 85 w 74"/>
                  <a:gd name="T75" fmla="*/ 169 h 112"/>
                  <a:gd name="T76" fmla="*/ 73 w 74"/>
                  <a:gd name="T77" fmla="*/ 173 h 112"/>
                  <a:gd name="T78" fmla="*/ 57 w 74"/>
                  <a:gd name="T79" fmla="*/ 175 h 112"/>
                  <a:gd name="T80" fmla="*/ 41 w 74"/>
                  <a:gd name="T81" fmla="*/ 173 h 112"/>
                  <a:gd name="T82" fmla="*/ 29 w 74"/>
                  <a:gd name="T83" fmla="*/ 169 h 112"/>
                  <a:gd name="T84" fmla="*/ 19 w 74"/>
                  <a:gd name="T85" fmla="*/ 160 h 112"/>
                  <a:gd name="T86" fmla="*/ 10 w 74"/>
                  <a:gd name="T87" fmla="*/ 150 h 112"/>
                  <a:gd name="T88" fmla="*/ 4 w 74"/>
                  <a:gd name="T89" fmla="*/ 138 h 112"/>
                  <a:gd name="T90" fmla="*/ 0 w 74"/>
                  <a:gd name="T91" fmla="*/ 123 h 11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4"/>
                  <a:gd name="T139" fmla="*/ 0 h 112"/>
                  <a:gd name="T140" fmla="*/ 74 w 74"/>
                  <a:gd name="T141" fmla="*/ 112 h 11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4" h="112">
                    <a:moveTo>
                      <a:pt x="0" y="78"/>
                    </a:moveTo>
                    <a:lnTo>
                      <a:pt x="20" y="76"/>
                    </a:lnTo>
                    <a:lnTo>
                      <a:pt x="22" y="82"/>
                    </a:lnTo>
                    <a:lnTo>
                      <a:pt x="26" y="88"/>
                    </a:lnTo>
                    <a:lnTo>
                      <a:pt x="30" y="92"/>
                    </a:lnTo>
                    <a:lnTo>
                      <a:pt x="36" y="92"/>
                    </a:lnTo>
                    <a:lnTo>
                      <a:pt x="42" y="92"/>
                    </a:lnTo>
                    <a:lnTo>
                      <a:pt x="48" y="88"/>
                    </a:lnTo>
                    <a:lnTo>
                      <a:pt x="50" y="84"/>
                    </a:lnTo>
                    <a:lnTo>
                      <a:pt x="52" y="80"/>
                    </a:lnTo>
                    <a:lnTo>
                      <a:pt x="54" y="74"/>
                    </a:lnTo>
                    <a:lnTo>
                      <a:pt x="52" y="68"/>
                    </a:lnTo>
                    <a:lnTo>
                      <a:pt x="50" y="64"/>
                    </a:lnTo>
                    <a:lnTo>
                      <a:pt x="48" y="60"/>
                    </a:lnTo>
                    <a:lnTo>
                      <a:pt x="44" y="56"/>
                    </a:lnTo>
                    <a:lnTo>
                      <a:pt x="36" y="56"/>
                    </a:lnTo>
                    <a:lnTo>
                      <a:pt x="30" y="56"/>
                    </a:lnTo>
                    <a:lnTo>
                      <a:pt x="26" y="60"/>
                    </a:lnTo>
                    <a:lnTo>
                      <a:pt x="20" y="64"/>
                    </a:lnTo>
                    <a:lnTo>
                      <a:pt x="2" y="60"/>
                    </a:lnTo>
                    <a:lnTo>
                      <a:pt x="14" y="0"/>
                    </a:lnTo>
                    <a:lnTo>
                      <a:pt x="70" y="0"/>
                    </a:lnTo>
                    <a:lnTo>
                      <a:pt x="70" y="22"/>
                    </a:lnTo>
                    <a:lnTo>
                      <a:pt x="32" y="22"/>
                    </a:lnTo>
                    <a:lnTo>
                      <a:pt x="28" y="40"/>
                    </a:lnTo>
                    <a:lnTo>
                      <a:pt x="34" y="38"/>
                    </a:lnTo>
                    <a:lnTo>
                      <a:pt x="42" y="36"/>
                    </a:lnTo>
                    <a:lnTo>
                      <a:pt x="50" y="38"/>
                    </a:lnTo>
                    <a:lnTo>
                      <a:pt x="58" y="40"/>
                    </a:lnTo>
                    <a:lnTo>
                      <a:pt x="64" y="46"/>
                    </a:lnTo>
                    <a:lnTo>
                      <a:pt x="70" y="54"/>
                    </a:lnTo>
                    <a:lnTo>
                      <a:pt x="72" y="62"/>
                    </a:lnTo>
                    <a:lnTo>
                      <a:pt x="74" y="72"/>
                    </a:lnTo>
                    <a:lnTo>
                      <a:pt x="72" y="82"/>
                    </a:lnTo>
                    <a:lnTo>
                      <a:pt x="70" y="90"/>
                    </a:lnTo>
                    <a:lnTo>
                      <a:pt x="66" y="98"/>
                    </a:lnTo>
                    <a:lnTo>
                      <a:pt x="60" y="104"/>
                    </a:lnTo>
                    <a:lnTo>
                      <a:pt x="54" y="108"/>
                    </a:lnTo>
                    <a:lnTo>
                      <a:pt x="46" y="110"/>
                    </a:lnTo>
                    <a:lnTo>
                      <a:pt x="36" y="112"/>
                    </a:lnTo>
                    <a:lnTo>
                      <a:pt x="26" y="110"/>
                    </a:lnTo>
                    <a:lnTo>
                      <a:pt x="18" y="108"/>
                    </a:lnTo>
                    <a:lnTo>
                      <a:pt x="12" y="102"/>
                    </a:lnTo>
                    <a:lnTo>
                      <a:pt x="6" y="96"/>
                    </a:lnTo>
                    <a:lnTo>
                      <a:pt x="2" y="88"/>
                    </a:lnTo>
                    <a:lnTo>
                      <a:pt x="0" y="78"/>
                    </a:lnTo>
                    <a:close/>
                  </a:path>
                </a:pathLst>
              </a:custGeom>
              <a:solidFill>
                <a:srgbClr val="000000"/>
              </a:solidFill>
              <a:ln w="0">
                <a:noFill/>
                <a:round/>
                <a:headEnd/>
                <a:tailEnd/>
              </a:ln>
            </p:spPr>
            <p:txBody>
              <a:bodyPr/>
              <a:lstStyle/>
              <a:p>
                <a:endParaRPr lang="ja-JP" altLang="en-US">
                  <a:solidFill>
                    <a:srgbClr val="2E2E48"/>
                  </a:solidFill>
                </a:endParaRPr>
              </a:p>
            </p:txBody>
          </p:sp>
          <p:sp>
            <p:nvSpPr>
              <p:cNvPr id="141" name="Freeform 124"/>
              <p:cNvSpPr>
                <a:spLocks noChangeAspect="1"/>
              </p:cNvSpPr>
              <p:nvPr/>
            </p:nvSpPr>
            <p:spPr bwMode="auto">
              <a:xfrm>
                <a:off x="3928" y="3848"/>
                <a:ext cx="90" cy="140"/>
              </a:xfrm>
              <a:custGeom>
                <a:avLst/>
                <a:gdLst>
                  <a:gd name="T0" fmla="*/ 31 w 72"/>
                  <a:gd name="T1" fmla="*/ 119 h 112"/>
                  <a:gd name="T2" fmla="*/ 40 w 72"/>
                  <a:gd name="T3" fmla="*/ 138 h 112"/>
                  <a:gd name="T4" fmla="*/ 56 w 72"/>
                  <a:gd name="T5" fmla="*/ 144 h 112"/>
                  <a:gd name="T6" fmla="*/ 71 w 72"/>
                  <a:gd name="T7" fmla="*/ 138 h 112"/>
                  <a:gd name="T8" fmla="*/ 81 w 72"/>
                  <a:gd name="T9" fmla="*/ 119 h 112"/>
                  <a:gd name="T10" fmla="*/ 75 w 72"/>
                  <a:gd name="T11" fmla="*/ 100 h 112"/>
                  <a:gd name="T12" fmla="*/ 59 w 72"/>
                  <a:gd name="T13" fmla="*/ 94 h 112"/>
                  <a:gd name="T14" fmla="*/ 44 w 72"/>
                  <a:gd name="T15" fmla="*/ 96 h 112"/>
                  <a:gd name="T16" fmla="*/ 59 w 72"/>
                  <a:gd name="T17" fmla="*/ 69 h 112"/>
                  <a:gd name="T18" fmla="*/ 71 w 72"/>
                  <a:gd name="T19" fmla="*/ 56 h 112"/>
                  <a:gd name="T20" fmla="*/ 71 w 72"/>
                  <a:gd name="T21" fmla="*/ 41 h 112"/>
                  <a:gd name="T22" fmla="*/ 62 w 72"/>
                  <a:gd name="T23" fmla="*/ 31 h 112"/>
                  <a:gd name="T24" fmla="*/ 46 w 72"/>
                  <a:gd name="T25" fmla="*/ 31 h 112"/>
                  <a:gd name="T26" fmla="*/ 37 w 72"/>
                  <a:gd name="T27" fmla="*/ 41 h 112"/>
                  <a:gd name="T28" fmla="*/ 4 w 72"/>
                  <a:gd name="T29" fmla="*/ 46 h 112"/>
                  <a:gd name="T30" fmla="*/ 12 w 72"/>
                  <a:gd name="T31" fmla="*/ 19 h 112"/>
                  <a:gd name="T32" fmla="*/ 29 w 72"/>
                  <a:gd name="T33" fmla="*/ 4 h 112"/>
                  <a:gd name="T34" fmla="*/ 56 w 72"/>
                  <a:gd name="T35" fmla="*/ 0 h 112"/>
                  <a:gd name="T36" fmla="*/ 81 w 72"/>
                  <a:gd name="T37" fmla="*/ 6 h 112"/>
                  <a:gd name="T38" fmla="*/ 100 w 72"/>
                  <a:gd name="T39" fmla="*/ 25 h 112"/>
                  <a:gd name="T40" fmla="*/ 106 w 72"/>
                  <a:gd name="T41" fmla="*/ 44 h 112"/>
                  <a:gd name="T42" fmla="*/ 100 w 72"/>
                  <a:gd name="T43" fmla="*/ 66 h 112"/>
                  <a:gd name="T44" fmla="*/ 81 w 72"/>
                  <a:gd name="T45" fmla="*/ 81 h 112"/>
                  <a:gd name="T46" fmla="*/ 96 w 72"/>
                  <a:gd name="T47" fmla="*/ 88 h 112"/>
                  <a:gd name="T48" fmla="*/ 110 w 72"/>
                  <a:gd name="T49" fmla="*/ 104 h 112"/>
                  <a:gd name="T50" fmla="*/ 112 w 72"/>
                  <a:gd name="T51" fmla="*/ 123 h 112"/>
                  <a:gd name="T52" fmla="*/ 106 w 72"/>
                  <a:gd name="T53" fmla="*/ 147 h 112"/>
                  <a:gd name="T54" fmla="*/ 84 w 72"/>
                  <a:gd name="T55" fmla="*/ 169 h 112"/>
                  <a:gd name="T56" fmla="*/ 56 w 72"/>
                  <a:gd name="T57" fmla="*/ 175 h 112"/>
                  <a:gd name="T58" fmla="*/ 29 w 72"/>
                  <a:gd name="T59" fmla="*/ 169 h 112"/>
                  <a:gd name="T60" fmla="*/ 9 w 72"/>
                  <a:gd name="T61" fmla="*/ 150 h 112"/>
                  <a:gd name="T62" fmla="*/ 0 w 72"/>
                  <a:gd name="T63" fmla="*/ 123 h 11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2"/>
                  <a:gd name="T97" fmla="*/ 0 h 112"/>
                  <a:gd name="T98" fmla="*/ 72 w 72"/>
                  <a:gd name="T99" fmla="*/ 112 h 11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2" h="112">
                    <a:moveTo>
                      <a:pt x="0" y="78"/>
                    </a:moveTo>
                    <a:lnTo>
                      <a:pt x="20" y="76"/>
                    </a:lnTo>
                    <a:lnTo>
                      <a:pt x="22" y="84"/>
                    </a:lnTo>
                    <a:lnTo>
                      <a:pt x="26" y="88"/>
                    </a:lnTo>
                    <a:lnTo>
                      <a:pt x="30" y="92"/>
                    </a:lnTo>
                    <a:lnTo>
                      <a:pt x="36" y="92"/>
                    </a:lnTo>
                    <a:lnTo>
                      <a:pt x="42" y="92"/>
                    </a:lnTo>
                    <a:lnTo>
                      <a:pt x="46" y="88"/>
                    </a:lnTo>
                    <a:lnTo>
                      <a:pt x="50" y="82"/>
                    </a:lnTo>
                    <a:lnTo>
                      <a:pt x="52" y="76"/>
                    </a:lnTo>
                    <a:lnTo>
                      <a:pt x="50" y="70"/>
                    </a:lnTo>
                    <a:lnTo>
                      <a:pt x="48" y="64"/>
                    </a:lnTo>
                    <a:lnTo>
                      <a:pt x="42" y="62"/>
                    </a:lnTo>
                    <a:lnTo>
                      <a:pt x="38" y="60"/>
                    </a:lnTo>
                    <a:lnTo>
                      <a:pt x="34" y="60"/>
                    </a:lnTo>
                    <a:lnTo>
                      <a:pt x="28" y="62"/>
                    </a:lnTo>
                    <a:lnTo>
                      <a:pt x="30" y="44"/>
                    </a:lnTo>
                    <a:lnTo>
                      <a:pt x="38" y="44"/>
                    </a:lnTo>
                    <a:lnTo>
                      <a:pt x="42" y="40"/>
                    </a:lnTo>
                    <a:lnTo>
                      <a:pt x="46" y="36"/>
                    </a:lnTo>
                    <a:lnTo>
                      <a:pt x="46" y="30"/>
                    </a:lnTo>
                    <a:lnTo>
                      <a:pt x="46" y="26"/>
                    </a:lnTo>
                    <a:lnTo>
                      <a:pt x="44" y="22"/>
                    </a:lnTo>
                    <a:lnTo>
                      <a:pt x="40" y="20"/>
                    </a:lnTo>
                    <a:lnTo>
                      <a:pt x="36" y="18"/>
                    </a:lnTo>
                    <a:lnTo>
                      <a:pt x="30" y="20"/>
                    </a:lnTo>
                    <a:lnTo>
                      <a:pt x="26" y="22"/>
                    </a:lnTo>
                    <a:lnTo>
                      <a:pt x="24" y="26"/>
                    </a:lnTo>
                    <a:lnTo>
                      <a:pt x="22" y="32"/>
                    </a:lnTo>
                    <a:lnTo>
                      <a:pt x="2" y="30"/>
                    </a:lnTo>
                    <a:lnTo>
                      <a:pt x="4" y="20"/>
                    </a:lnTo>
                    <a:lnTo>
                      <a:pt x="8" y="12"/>
                    </a:lnTo>
                    <a:lnTo>
                      <a:pt x="12" y="8"/>
                    </a:lnTo>
                    <a:lnTo>
                      <a:pt x="18" y="2"/>
                    </a:lnTo>
                    <a:lnTo>
                      <a:pt x="26" y="0"/>
                    </a:lnTo>
                    <a:lnTo>
                      <a:pt x="36" y="0"/>
                    </a:lnTo>
                    <a:lnTo>
                      <a:pt x="44" y="0"/>
                    </a:lnTo>
                    <a:lnTo>
                      <a:pt x="52" y="4"/>
                    </a:lnTo>
                    <a:lnTo>
                      <a:pt x="60" y="10"/>
                    </a:lnTo>
                    <a:lnTo>
                      <a:pt x="64" y="16"/>
                    </a:lnTo>
                    <a:lnTo>
                      <a:pt x="66" y="22"/>
                    </a:lnTo>
                    <a:lnTo>
                      <a:pt x="68" y="28"/>
                    </a:lnTo>
                    <a:lnTo>
                      <a:pt x="66" y="36"/>
                    </a:lnTo>
                    <a:lnTo>
                      <a:pt x="64" y="42"/>
                    </a:lnTo>
                    <a:lnTo>
                      <a:pt x="58" y="48"/>
                    </a:lnTo>
                    <a:lnTo>
                      <a:pt x="52" y="52"/>
                    </a:lnTo>
                    <a:lnTo>
                      <a:pt x="58" y="54"/>
                    </a:lnTo>
                    <a:lnTo>
                      <a:pt x="62" y="56"/>
                    </a:lnTo>
                    <a:lnTo>
                      <a:pt x="66" y="60"/>
                    </a:lnTo>
                    <a:lnTo>
                      <a:pt x="70" y="66"/>
                    </a:lnTo>
                    <a:lnTo>
                      <a:pt x="72" y="72"/>
                    </a:lnTo>
                    <a:lnTo>
                      <a:pt x="72" y="78"/>
                    </a:lnTo>
                    <a:lnTo>
                      <a:pt x="70" y="86"/>
                    </a:lnTo>
                    <a:lnTo>
                      <a:pt x="68" y="94"/>
                    </a:lnTo>
                    <a:lnTo>
                      <a:pt x="62" y="102"/>
                    </a:lnTo>
                    <a:lnTo>
                      <a:pt x="54" y="108"/>
                    </a:lnTo>
                    <a:lnTo>
                      <a:pt x="46" y="110"/>
                    </a:lnTo>
                    <a:lnTo>
                      <a:pt x="36" y="112"/>
                    </a:lnTo>
                    <a:lnTo>
                      <a:pt x="26" y="110"/>
                    </a:lnTo>
                    <a:lnTo>
                      <a:pt x="18" y="108"/>
                    </a:lnTo>
                    <a:lnTo>
                      <a:pt x="12" y="102"/>
                    </a:lnTo>
                    <a:lnTo>
                      <a:pt x="6" y="96"/>
                    </a:lnTo>
                    <a:lnTo>
                      <a:pt x="2" y="88"/>
                    </a:lnTo>
                    <a:lnTo>
                      <a:pt x="0" y="78"/>
                    </a:lnTo>
                    <a:close/>
                  </a:path>
                </a:pathLst>
              </a:custGeom>
              <a:solidFill>
                <a:srgbClr val="000000"/>
              </a:solidFill>
              <a:ln w="0">
                <a:noFill/>
                <a:round/>
                <a:headEnd/>
                <a:tailEnd/>
              </a:ln>
            </p:spPr>
            <p:txBody>
              <a:bodyPr/>
              <a:lstStyle/>
              <a:p>
                <a:endParaRPr lang="ja-JP" altLang="en-US">
                  <a:solidFill>
                    <a:srgbClr val="2E2E48"/>
                  </a:solidFill>
                </a:endParaRPr>
              </a:p>
            </p:txBody>
          </p:sp>
          <p:sp>
            <p:nvSpPr>
              <p:cNvPr id="142" name="Freeform 125"/>
              <p:cNvSpPr>
                <a:spLocks noChangeAspect="1"/>
              </p:cNvSpPr>
              <p:nvPr/>
            </p:nvSpPr>
            <p:spPr bwMode="auto">
              <a:xfrm>
                <a:off x="4290" y="3848"/>
                <a:ext cx="90" cy="140"/>
              </a:xfrm>
              <a:custGeom>
                <a:avLst/>
                <a:gdLst>
                  <a:gd name="T0" fmla="*/ 31 w 72"/>
                  <a:gd name="T1" fmla="*/ 119 h 112"/>
                  <a:gd name="T2" fmla="*/ 40 w 72"/>
                  <a:gd name="T3" fmla="*/ 138 h 112"/>
                  <a:gd name="T4" fmla="*/ 56 w 72"/>
                  <a:gd name="T5" fmla="*/ 144 h 112"/>
                  <a:gd name="T6" fmla="*/ 71 w 72"/>
                  <a:gd name="T7" fmla="*/ 138 h 112"/>
                  <a:gd name="T8" fmla="*/ 81 w 72"/>
                  <a:gd name="T9" fmla="*/ 119 h 112"/>
                  <a:gd name="T10" fmla="*/ 75 w 72"/>
                  <a:gd name="T11" fmla="*/ 100 h 112"/>
                  <a:gd name="T12" fmla="*/ 59 w 72"/>
                  <a:gd name="T13" fmla="*/ 94 h 112"/>
                  <a:gd name="T14" fmla="*/ 44 w 72"/>
                  <a:gd name="T15" fmla="*/ 96 h 112"/>
                  <a:gd name="T16" fmla="*/ 59 w 72"/>
                  <a:gd name="T17" fmla="*/ 69 h 112"/>
                  <a:gd name="T18" fmla="*/ 71 w 72"/>
                  <a:gd name="T19" fmla="*/ 56 h 112"/>
                  <a:gd name="T20" fmla="*/ 71 w 72"/>
                  <a:gd name="T21" fmla="*/ 41 h 112"/>
                  <a:gd name="T22" fmla="*/ 62 w 72"/>
                  <a:gd name="T23" fmla="*/ 31 h 112"/>
                  <a:gd name="T24" fmla="*/ 46 w 72"/>
                  <a:gd name="T25" fmla="*/ 31 h 112"/>
                  <a:gd name="T26" fmla="*/ 37 w 72"/>
                  <a:gd name="T27" fmla="*/ 41 h 112"/>
                  <a:gd name="T28" fmla="*/ 4 w 72"/>
                  <a:gd name="T29" fmla="*/ 46 h 112"/>
                  <a:gd name="T30" fmla="*/ 12 w 72"/>
                  <a:gd name="T31" fmla="*/ 19 h 112"/>
                  <a:gd name="T32" fmla="*/ 29 w 72"/>
                  <a:gd name="T33" fmla="*/ 4 h 112"/>
                  <a:gd name="T34" fmla="*/ 54 w 72"/>
                  <a:gd name="T35" fmla="*/ 0 h 112"/>
                  <a:gd name="T36" fmla="*/ 81 w 72"/>
                  <a:gd name="T37" fmla="*/ 6 h 112"/>
                  <a:gd name="T38" fmla="*/ 100 w 72"/>
                  <a:gd name="T39" fmla="*/ 25 h 112"/>
                  <a:gd name="T40" fmla="*/ 106 w 72"/>
                  <a:gd name="T41" fmla="*/ 44 h 112"/>
                  <a:gd name="T42" fmla="*/ 100 w 72"/>
                  <a:gd name="T43" fmla="*/ 66 h 112"/>
                  <a:gd name="T44" fmla="*/ 81 w 72"/>
                  <a:gd name="T45" fmla="*/ 81 h 112"/>
                  <a:gd name="T46" fmla="*/ 96 w 72"/>
                  <a:gd name="T47" fmla="*/ 88 h 112"/>
                  <a:gd name="T48" fmla="*/ 110 w 72"/>
                  <a:gd name="T49" fmla="*/ 104 h 112"/>
                  <a:gd name="T50" fmla="*/ 112 w 72"/>
                  <a:gd name="T51" fmla="*/ 123 h 112"/>
                  <a:gd name="T52" fmla="*/ 106 w 72"/>
                  <a:gd name="T53" fmla="*/ 147 h 112"/>
                  <a:gd name="T54" fmla="*/ 84 w 72"/>
                  <a:gd name="T55" fmla="*/ 169 h 112"/>
                  <a:gd name="T56" fmla="*/ 56 w 72"/>
                  <a:gd name="T57" fmla="*/ 175 h 112"/>
                  <a:gd name="T58" fmla="*/ 29 w 72"/>
                  <a:gd name="T59" fmla="*/ 169 h 112"/>
                  <a:gd name="T60" fmla="*/ 9 w 72"/>
                  <a:gd name="T61" fmla="*/ 150 h 112"/>
                  <a:gd name="T62" fmla="*/ 0 w 72"/>
                  <a:gd name="T63" fmla="*/ 123 h 11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2"/>
                  <a:gd name="T97" fmla="*/ 0 h 112"/>
                  <a:gd name="T98" fmla="*/ 72 w 72"/>
                  <a:gd name="T99" fmla="*/ 112 h 11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2" h="112">
                    <a:moveTo>
                      <a:pt x="0" y="78"/>
                    </a:moveTo>
                    <a:lnTo>
                      <a:pt x="20" y="76"/>
                    </a:lnTo>
                    <a:lnTo>
                      <a:pt x="22" y="84"/>
                    </a:lnTo>
                    <a:lnTo>
                      <a:pt x="26" y="88"/>
                    </a:lnTo>
                    <a:lnTo>
                      <a:pt x="30" y="92"/>
                    </a:lnTo>
                    <a:lnTo>
                      <a:pt x="36" y="92"/>
                    </a:lnTo>
                    <a:lnTo>
                      <a:pt x="42" y="92"/>
                    </a:lnTo>
                    <a:lnTo>
                      <a:pt x="46" y="88"/>
                    </a:lnTo>
                    <a:lnTo>
                      <a:pt x="50" y="82"/>
                    </a:lnTo>
                    <a:lnTo>
                      <a:pt x="52" y="76"/>
                    </a:lnTo>
                    <a:lnTo>
                      <a:pt x="50" y="70"/>
                    </a:lnTo>
                    <a:lnTo>
                      <a:pt x="48" y="64"/>
                    </a:lnTo>
                    <a:lnTo>
                      <a:pt x="42" y="62"/>
                    </a:lnTo>
                    <a:lnTo>
                      <a:pt x="38" y="60"/>
                    </a:lnTo>
                    <a:lnTo>
                      <a:pt x="34" y="60"/>
                    </a:lnTo>
                    <a:lnTo>
                      <a:pt x="28" y="62"/>
                    </a:lnTo>
                    <a:lnTo>
                      <a:pt x="30" y="44"/>
                    </a:lnTo>
                    <a:lnTo>
                      <a:pt x="38" y="44"/>
                    </a:lnTo>
                    <a:lnTo>
                      <a:pt x="42" y="40"/>
                    </a:lnTo>
                    <a:lnTo>
                      <a:pt x="46" y="36"/>
                    </a:lnTo>
                    <a:lnTo>
                      <a:pt x="46" y="30"/>
                    </a:lnTo>
                    <a:lnTo>
                      <a:pt x="46" y="26"/>
                    </a:lnTo>
                    <a:lnTo>
                      <a:pt x="44" y="22"/>
                    </a:lnTo>
                    <a:lnTo>
                      <a:pt x="40" y="20"/>
                    </a:lnTo>
                    <a:lnTo>
                      <a:pt x="36" y="18"/>
                    </a:lnTo>
                    <a:lnTo>
                      <a:pt x="30" y="20"/>
                    </a:lnTo>
                    <a:lnTo>
                      <a:pt x="26" y="22"/>
                    </a:lnTo>
                    <a:lnTo>
                      <a:pt x="24" y="26"/>
                    </a:lnTo>
                    <a:lnTo>
                      <a:pt x="22" y="32"/>
                    </a:lnTo>
                    <a:lnTo>
                      <a:pt x="2" y="30"/>
                    </a:lnTo>
                    <a:lnTo>
                      <a:pt x="4" y="20"/>
                    </a:lnTo>
                    <a:lnTo>
                      <a:pt x="8" y="12"/>
                    </a:lnTo>
                    <a:lnTo>
                      <a:pt x="12" y="8"/>
                    </a:lnTo>
                    <a:lnTo>
                      <a:pt x="18" y="2"/>
                    </a:lnTo>
                    <a:lnTo>
                      <a:pt x="26" y="0"/>
                    </a:lnTo>
                    <a:lnTo>
                      <a:pt x="34" y="0"/>
                    </a:lnTo>
                    <a:lnTo>
                      <a:pt x="44" y="0"/>
                    </a:lnTo>
                    <a:lnTo>
                      <a:pt x="52" y="4"/>
                    </a:lnTo>
                    <a:lnTo>
                      <a:pt x="60" y="10"/>
                    </a:lnTo>
                    <a:lnTo>
                      <a:pt x="64" y="16"/>
                    </a:lnTo>
                    <a:lnTo>
                      <a:pt x="66" y="22"/>
                    </a:lnTo>
                    <a:lnTo>
                      <a:pt x="68" y="28"/>
                    </a:lnTo>
                    <a:lnTo>
                      <a:pt x="66" y="36"/>
                    </a:lnTo>
                    <a:lnTo>
                      <a:pt x="64" y="42"/>
                    </a:lnTo>
                    <a:lnTo>
                      <a:pt x="58" y="48"/>
                    </a:lnTo>
                    <a:lnTo>
                      <a:pt x="52" y="52"/>
                    </a:lnTo>
                    <a:lnTo>
                      <a:pt x="58" y="54"/>
                    </a:lnTo>
                    <a:lnTo>
                      <a:pt x="62" y="56"/>
                    </a:lnTo>
                    <a:lnTo>
                      <a:pt x="66" y="60"/>
                    </a:lnTo>
                    <a:lnTo>
                      <a:pt x="70" y="66"/>
                    </a:lnTo>
                    <a:lnTo>
                      <a:pt x="72" y="72"/>
                    </a:lnTo>
                    <a:lnTo>
                      <a:pt x="72" y="78"/>
                    </a:lnTo>
                    <a:lnTo>
                      <a:pt x="70" y="86"/>
                    </a:lnTo>
                    <a:lnTo>
                      <a:pt x="68" y="94"/>
                    </a:lnTo>
                    <a:lnTo>
                      <a:pt x="62" y="102"/>
                    </a:lnTo>
                    <a:lnTo>
                      <a:pt x="54" y="108"/>
                    </a:lnTo>
                    <a:lnTo>
                      <a:pt x="46" y="110"/>
                    </a:lnTo>
                    <a:lnTo>
                      <a:pt x="36" y="112"/>
                    </a:lnTo>
                    <a:lnTo>
                      <a:pt x="26" y="110"/>
                    </a:lnTo>
                    <a:lnTo>
                      <a:pt x="18" y="108"/>
                    </a:lnTo>
                    <a:lnTo>
                      <a:pt x="12" y="102"/>
                    </a:lnTo>
                    <a:lnTo>
                      <a:pt x="6" y="96"/>
                    </a:lnTo>
                    <a:lnTo>
                      <a:pt x="2" y="88"/>
                    </a:lnTo>
                    <a:lnTo>
                      <a:pt x="0" y="78"/>
                    </a:lnTo>
                    <a:close/>
                  </a:path>
                </a:pathLst>
              </a:custGeom>
              <a:solidFill>
                <a:srgbClr val="000000"/>
              </a:solidFill>
              <a:ln w="0">
                <a:noFill/>
                <a:round/>
                <a:headEnd/>
                <a:tailEnd/>
              </a:ln>
            </p:spPr>
            <p:txBody>
              <a:bodyPr/>
              <a:lstStyle/>
              <a:p>
                <a:endParaRPr lang="ja-JP" altLang="en-US">
                  <a:solidFill>
                    <a:srgbClr val="2E2E48"/>
                  </a:solidFill>
                </a:endParaRPr>
              </a:p>
            </p:txBody>
          </p:sp>
          <p:sp>
            <p:nvSpPr>
              <p:cNvPr id="143" name="Rectangle 126"/>
              <p:cNvSpPr>
                <a:spLocks noChangeAspect="1" noChangeArrowheads="1"/>
              </p:cNvSpPr>
              <p:nvPr/>
            </p:nvSpPr>
            <p:spPr bwMode="auto">
              <a:xfrm>
                <a:off x="4380" y="3938"/>
                <a:ext cx="25" cy="25"/>
              </a:xfrm>
              <a:prstGeom prst="rect">
                <a:avLst/>
              </a:prstGeom>
              <a:solidFill>
                <a:srgbClr val="000000"/>
              </a:solidFill>
              <a:ln w="0">
                <a:noFill/>
                <a:miter lim="800000"/>
                <a:headEnd/>
                <a:tailEnd/>
              </a:ln>
            </p:spPr>
            <p:txBody>
              <a:bodyPr/>
              <a:lstStyle/>
              <a:p>
                <a:endParaRPr lang="ja-JP" altLang="en-US">
                  <a:solidFill>
                    <a:srgbClr val="000000"/>
                  </a:solidFill>
                </a:endParaRPr>
              </a:p>
            </p:txBody>
          </p:sp>
          <p:sp>
            <p:nvSpPr>
              <p:cNvPr id="144" name="Freeform 127"/>
              <p:cNvSpPr>
                <a:spLocks noChangeAspect="1"/>
              </p:cNvSpPr>
              <p:nvPr/>
            </p:nvSpPr>
            <p:spPr bwMode="auto">
              <a:xfrm>
                <a:off x="4418" y="3848"/>
                <a:ext cx="93" cy="140"/>
              </a:xfrm>
              <a:custGeom>
                <a:avLst/>
                <a:gdLst>
                  <a:gd name="T0" fmla="*/ 0 w 74"/>
                  <a:gd name="T1" fmla="*/ 123 h 112"/>
                  <a:gd name="T2" fmla="*/ 31 w 74"/>
                  <a:gd name="T3" fmla="*/ 119 h 112"/>
                  <a:gd name="T4" fmla="*/ 35 w 74"/>
                  <a:gd name="T5" fmla="*/ 129 h 112"/>
                  <a:gd name="T6" fmla="*/ 41 w 74"/>
                  <a:gd name="T7" fmla="*/ 138 h 112"/>
                  <a:gd name="T8" fmla="*/ 48 w 74"/>
                  <a:gd name="T9" fmla="*/ 144 h 112"/>
                  <a:gd name="T10" fmla="*/ 57 w 74"/>
                  <a:gd name="T11" fmla="*/ 144 h 112"/>
                  <a:gd name="T12" fmla="*/ 67 w 74"/>
                  <a:gd name="T13" fmla="*/ 144 h 112"/>
                  <a:gd name="T14" fmla="*/ 75 w 74"/>
                  <a:gd name="T15" fmla="*/ 138 h 112"/>
                  <a:gd name="T16" fmla="*/ 79 w 74"/>
                  <a:gd name="T17" fmla="*/ 131 h 112"/>
                  <a:gd name="T18" fmla="*/ 82 w 74"/>
                  <a:gd name="T19" fmla="*/ 125 h 112"/>
                  <a:gd name="T20" fmla="*/ 85 w 74"/>
                  <a:gd name="T21" fmla="*/ 116 h 112"/>
                  <a:gd name="T22" fmla="*/ 82 w 74"/>
                  <a:gd name="T23" fmla="*/ 106 h 112"/>
                  <a:gd name="T24" fmla="*/ 79 w 74"/>
                  <a:gd name="T25" fmla="*/ 100 h 112"/>
                  <a:gd name="T26" fmla="*/ 75 w 74"/>
                  <a:gd name="T27" fmla="*/ 94 h 112"/>
                  <a:gd name="T28" fmla="*/ 69 w 74"/>
                  <a:gd name="T29" fmla="*/ 88 h 112"/>
                  <a:gd name="T30" fmla="*/ 57 w 74"/>
                  <a:gd name="T31" fmla="*/ 88 h 112"/>
                  <a:gd name="T32" fmla="*/ 48 w 74"/>
                  <a:gd name="T33" fmla="*/ 88 h 112"/>
                  <a:gd name="T34" fmla="*/ 41 w 74"/>
                  <a:gd name="T35" fmla="*/ 94 h 112"/>
                  <a:gd name="T36" fmla="*/ 31 w 74"/>
                  <a:gd name="T37" fmla="*/ 100 h 112"/>
                  <a:gd name="T38" fmla="*/ 4 w 74"/>
                  <a:gd name="T39" fmla="*/ 94 h 112"/>
                  <a:gd name="T40" fmla="*/ 23 w 74"/>
                  <a:gd name="T41" fmla="*/ 0 h 112"/>
                  <a:gd name="T42" fmla="*/ 111 w 74"/>
                  <a:gd name="T43" fmla="*/ 0 h 112"/>
                  <a:gd name="T44" fmla="*/ 111 w 74"/>
                  <a:gd name="T45" fmla="*/ 35 h 112"/>
                  <a:gd name="T46" fmla="*/ 50 w 74"/>
                  <a:gd name="T47" fmla="*/ 35 h 112"/>
                  <a:gd name="T48" fmla="*/ 44 w 74"/>
                  <a:gd name="T49" fmla="*/ 63 h 112"/>
                  <a:gd name="T50" fmla="*/ 54 w 74"/>
                  <a:gd name="T51" fmla="*/ 60 h 112"/>
                  <a:gd name="T52" fmla="*/ 67 w 74"/>
                  <a:gd name="T53" fmla="*/ 56 h 112"/>
                  <a:gd name="T54" fmla="*/ 79 w 74"/>
                  <a:gd name="T55" fmla="*/ 60 h 112"/>
                  <a:gd name="T56" fmla="*/ 92 w 74"/>
                  <a:gd name="T57" fmla="*/ 63 h 112"/>
                  <a:gd name="T58" fmla="*/ 101 w 74"/>
                  <a:gd name="T59" fmla="*/ 72 h 112"/>
                  <a:gd name="T60" fmla="*/ 111 w 74"/>
                  <a:gd name="T61" fmla="*/ 85 h 112"/>
                  <a:gd name="T62" fmla="*/ 113 w 74"/>
                  <a:gd name="T63" fmla="*/ 96 h 112"/>
                  <a:gd name="T64" fmla="*/ 117 w 74"/>
                  <a:gd name="T65" fmla="*/ 113 h 112"/>
                  <a:gd name="T66" fmla="*/ 113 w 74"/>
                  <a:gd name="T67" fmla="*/ 129 h 112"/>
                  <a:gd name="T68" fmla="*/ 111 w 74"/>
                  <a:gd name="T69" fmla="*/ 141 h 112"/>
                  <a:gd name="T70" fmla="*/ 104 w 74"/>
                  <a:gd name="T71" fmla="*/ 154 h 112"/>
                  <a:gd name="T72" fmla="*/ 94 w 74"/>
                  <a:gd name="T73" fmla="*/ 163 h 112"/>
                  <a:gd name="T74" fmla="*/ 85 w 74"/>
                  <a:gd name="T75" fmla="*/ 169 h 112"/>
                  <a:gd name="T76" fmla="*/ 73 w 74"/>
                  <a:gd name="T77" fmla="*/ 173 h 112"/>
                  <a:gd name="T78" fmla="*/ 57 w 74"/>
                  <a:gd name="T79" fmla="*/ 175 h 112"/>
                  <a:gd name="T80" fmla="*/ 41 w 74"/>
                  <a:gd name="T81" fmla="*/ 173 h 112"/>
                  <a:gd name="T82" fmla="*/ 29 w 74"/>
                  <a:gd name="T83" fmla="*/ 169 h 112"/>
                  <a:gd name="T84" fmla="*/ 19 w 74"/>
                  <a:gd name="T85" fmla="*/ 160 h 112"/>
                  <a:gd name="T86" fmla="*/ 10 w 74"/>
                  <a:gd name="T87" fmla="*/ 150 h 112"/>
                  <a:gd name="T88" fmla="*/ 4 w 74"/>
                  <a:gd name="T89" fmla="*/ 138 h 112"/>
                  <a:gd name="T90" fmla="*/ 0 w 74"/>
                  <a:gd name="T91" fmla="*/ 123 h 11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4"/>
                  <a:gd name="T139" fmla="*/ 0 h 112"/>
                  <a:gd name="T140" fmla="*/ 74 w 74"/>
                  <a:gd name="T141" fmla="*/ 112 h 11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4" h="112">
                    <a:moveTo>
                      <a:pt x="0" y="78"/>
                    </a:moveTo>
                    <a:lnTo>
                      <a:pt x="20" y="76"/>
                    </a:lnTo>
                    <a:lnTo>
                      <a:pt x="22" y="82"/>
                    </a:lnTo>
                    <a:lnTo>
                      <a:pt x="26" y="88"/>
                    </a:lnTo>
                    <a:lnTo>
                      <a:pt x="30" y="92"/>
                    </a:lnTo>
                    <a:lnTo>
                      <a:pt x="36" y="92"/>
                    </a:lnTo>
                    <a:lnTo>
                      <a:pt x="42" y="92"/>
                    </a:lnTo>
                    <a:lnTo>
                      <a:pt x="48" y="88"/>
                    </a:lnTo>
                    <a:lnTo>
                      <a:pt x="50" y="84"/>
                    </a:lnTo>
                    <a:lnTo>
                      <a:pt x="52" y="80"/>
                    </a:lnTo>
                    <a:lnTo>
                      <a:pt x="54" y="74"/>
                    </a:lnTo>
                    <a:lnTo>
                      <a:pt x="52" y="68"/>
                    </a:lnTo>
                    <a:lnTo>
                      <a:pt x="50" y="64"/>
                    </a:lnTo>
                    <a:lnTo>
                      <a:pt x="48" y="60"/>
                    </a:lnTo>
                    <a:lnTo>
                      <a:pt x="44" y="56"/>
                    </a:lnTo>
                    <a:lnTo>
                      <a:pt x="36" y="56"/>
                    </a:lnTo>
                    <a:lnTo>
                      <a:pt x="30" y="56"/>
                    </a:lnTo>
                    <a:lnTo>
                      <a:pt x="26" y="60"/>
                    </a:lnTo>
                    <a:lnTo>
                      <a:pt x="20" y="64"/>
                    </a:lnTo>
                    <a:lnTo>
                      <a:pt x="2" y="60"/>
                    </a:lnTo>
                    <a:lnTo>
                      <a:pt x="14" y="0"/>
                    </a:lnTo>
                    <a:lnTo>
                      <a:pt x="70" y="0"/>
                    </a:lnTo>
                    <a:lnTo>
                      <a:pt x="70" y="22"/>
                    </a:lnTo>
                    <a:lnTo>
                      <a:pt x="32" y="22"/>
                    </a:lnTo>
                    <a:lnTo>
                      <a:pt x="28" y="40"/>
                    </a:lnTo>
                    <a:lnTo>
                      <a:pt x="34" y="38"/>
                    </a:lnTo>
                    <a:lnTo>
                      <a:pt x="42" y="36"/>
                    </a:lnTo>
                    <a:lnTo>
                      <a:pt x="50" y="38"/>
                    </a:lnTo>
                    <a:lnTo>
                      <a:pt x="58" y="40"/>
                    </a:lnTo>
                    <a:lnTo>
                      <a:pt x="64" y="46"/>
                    </a:lnTo>
                    <a:lnTo>
                      <a:pt x="70" y="54"/>
                    </a:lnTo>
                    <a:lnTo>
                      <a:pt x="72" y="62"/>
                    </a:lnTo>
                    <a:lnTo>
                      <a:pt x="74" y="72"/>
                    </a:lnTo>
                    <a:lnTo>
                      <a:pt x="72" y="82"/>
                    </a:lnTo>
                    <a:lnTo>
                      <a:pt x="70" y="90"/>
                    </a:lnTo>
                    <a:lnTo>
                      <a:pt x="66" y="98"/>
                    </a:lnTo>
                    <a:lnTo>
                      <a:pt x="60" y="104"/>
                    </a:lnTo>
                    <a:lnTo>
                      <a:pt x="54" y="108"/>
                    </a:lnTo>
                    <a:lnTo>
                      <a:pt x="46" y="110"/>
                    </a:lnTo>
                    <a:lnTo>
                      <a:pt x="36" y="112"/>
                    </a:lnTo>
                    <a:lnTo>
                      <a:pt x="26" y="110"/>
                    </a:lnTo>
                    <a:lnTo>
                      <a:pt x="18" y="108"/>
                    </a:lnTo>
                    <a:lnTo>
                      <a:pt x="12" y="102"/>
                    </a:lnTo>
                    <a:lnTo>
                      <a:pt x="6" y="96"/>
                    </a:lnTo>
                    <a:lnTo>
                      <a:pt x="2" y="88"/>
                    </a:lnTo>
                    <a:lnTo>
                      <a:pt x="0" y="78"/>
                    </a:lnTo>
                    <a:close/>
                  </a:path>
                </a:pathLst>
              </a:custGeom>
              <a:solidFill>
                <a:srgbClr val="000000"/>
              </a:solidFill>
              <a:ln w="0">
                <a:noFill/>
                <a:round/>
                <a:headEnd/>
                <a:tailEnd/>
              </a:ln>
            </p:spPr>
            <p:txBody>
              <a:bodyPr/>
              <a:lstStyle/>
              <a:p>
                <a:endParaRPr lang="ja-JP" altLang="en-US">
                  <a:solidFill>
                    <a:srgbClr val="2E2E48"/>
                  </a:solidFill>
                </a:endParaRPr>
              </a:p>
            </p:txBody>
          </p:sp>
          <p:sp>
            <p:nvSpPr>
              <p:cNvPr id="145" name="Freeform 128"/>
              <p:cNvSpPr>
                <a:spLocks noChangeAspect="1" noEditPoints="1"/>
              </p:cNvSpPr>
              <p:nvPr/>
            </p:nvSpPr>
            <p:spPr bwMode="auto">
              <a:xfrm>
                <a:off x="4774" y="3848"/>
                <a:ext cx="100" cy="138"/>
              </a:xfrm>
              <a:custGeom>
                <a:avLst/>
                <a:gdLst>
                  <a:gd name="T0" fmla="*/ 69 w 80"/>
                  <a:gd name="T1" fmla="*/ 173 h 110"/>
                  <a:gd name="T2" fmla="*/ 69 w 80"/>
                  <a:gd name="T3" fmla="*/ 138 h 110"/>
                  <a:gd name="T4" fmla="*/ 0 w 80"/>
                  <a:gd name="T5" fmla="*/ 138 h 110"/>
                  <a:gd name="T6" fmla="*/ 0 w 80"/>
                  <a:gd name="T7" fmla="*/ 107 h 110"/>
                  <a:gd name="T8" fmla="*/ 71 w 80"/>
                  <a:gd name="T9" fmla="*/ 0 h 110"/>
                  <a:gd name="T10" fmla="*/ 100 w 80"/>
                  <a:gd name="T11" fmla="*/ 0 h 110"/>
                  <a:gd name="T12" fmla="*/ 100 w 80"/>
                  <a:gd name="T13" fmla="*/ 107 h 110"/>
                  <a:gd name="T14" fmla="*/ 125 w 80"/>
                  <a:gd name="T15" fmla="*/ 107 h 110"/>
                  <a:gd name="T16" fmla="*/ 125 w 80"/>
                  <a:gd name="T17" fmla="*/ 138 h 110"/>
                  <a:gd name="T18" fmla="*/ 100 w 80"/>
                  <a:gd name="T19" fmla="*/ 138 h 110"/>
                  <a:gd name="T20" fmla="*/ 100 w 80"/>
                  <a:gd name="T21" fmla="*/ 173 h 110"/>
                  <a:gd name="T22" fmla="*/ 69 w 80"/>
                  <a:gd name="T23" fmla="*/ 173 h 110"/>
                  <a:gd name="T24" fmla="*/ 69 w 80"/>
                  <a:gd name="T25" fmla="*/ 107 h 110"/>
                  <a:gd name="T26" fmla="*/ 69 w 80"/>
                  <a:gd name="T27" fmla="*/ 50 h 110"/>
                  <a:gd name="T28" fmla="*/ 31 w 80"/>
                  <a:gd name="T29" fmla="*/ 107 h 110"/>
                  <a:gd name="T30" fmla="*/ 69 w 80"/>
                  <a:gd name="T31" fmla="*/ 107 h 11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0"/>
                  <a:gd name="T49" fmla="*/ 0 h 110"/>
                  <a:gd name="T50" fmla="*/ 80 w 80"/>
                  <a:gd name="T51" fmla="*/ 110 h 11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0" h="110">
                    <a:moveTo>
                      <a:pt x="44" y="110"/>
                    </a:moveTo>
                    <a:lnTo>
                      <a:pt x="44" y="88"/>
                    </a:lnTo>
                    <a:lnTo>
                      <a:pt x="0" y="88"/>
                    </a:lnTo>
                    <a:lnTo>
                      <a:pt x="0" y="68"/>
                    </a:lnTo>
                    <a:lnTo>
                      <a:pt x="46" y="0"/>
                    </a:lnTo>
                    <a:lnTo>
                      <a:pt x="64" y="0"/>
                    </a:lnTo>
                    <a:lnTo>
                      <a:pt x="64" y="68"/>
                    </a:lnTo>
                    <a:lnTo>
                      <a:pt x="80" y="68"/>
                    </a:lnTo>
                    <a:lnTo>
                      <a:pt x="80" y="88"/>
                    </a:lnTo>
                    <a:lnTo>
                      <a:pt x="64" y="88"/>
                    </a:lnTo>
                    <a:lnTo>
                      <a:pt x="64" y="110"/>
                    </a:lnTo>
                    <a:lnTo>
                      <a:pt x="44" y="110"/>
                    </a:lnTo>
                    <a:close/>
                    <a:moveTo>
                      <a:pt x="44" y="68"/>
                    </a:moveTo>
                    <a:lnTo>
                      <a:pt x="44" y="32"/>
                    </a:lnTo>
                    <a:lnTo>
                      <a:pt x="20" y="68"/>
                    </a:lnTo>
                    <a:lnTo>
                      <a:pt x="44" y="68"/>
                    </a:lnTo>
                    <a:close/>
                  </a:path>
                </a:pathLst>
              </a:custGeom>
              <a:solidFill>
                <a:srgbClr val="000000"/>
              </a:solidFill>
              <a:ln w="0">
                <a:noFill/>
                <a:round/>
                <a:headEnd/>
                <a:tailEnd/>
              </a:ln>
            </p:spPr>
            <p:txBody>
              <a:bodyPr/>
              <a:lstStyle/>
              <a:p>
                <a:endParaRPr lang="ja-JP" altLang="en-US">
                  <a:solidFill>
                    <a:srgbClr val="2E2E48"/>
                  </a:solidFill>
                </a:endParaRPr>
              </a:p>
            </p:txBody>
          </p:sp>
          <p:sp>
            <p:nvSpPr>
              <p:cNvPr id="146" name="Line 129"/>
              <p:cNvSpPr>
                <a:spLocks noChangeAspect="1" noChangeShapeType="1"/>
              </p:cNvSpPr>
              <p:nvPr/>
            </p:nvSpPr>
            <p:spPr bwMode="auto">
              <a:xfrm>
                <a:off x="1412" y="3802"/>
                <a:ext cx="84" cy="1"/>
              </a:xfrm>
              <a:prstGeom prst="line">
                <a:avLst/>
              </a:prstGeom>
              <a:noFill/>
              <a:ln w="19050">
                <a:solidFill>
                  <a:srgbClr val="FF0000"/>
                </a:solidFill>
                <a:round/>
                <a:headEnd/>
                <a:tailEnd/>
              </a:ln>
            </p:spPr>
            <p:txBody>
              <a:bodyPr/>
              <a:lstStyle/>
              <a:p>
                <a:endParaRPr lang="ja-JP" altLang="en-US">
                  <a:solidFill>
                    <a:srgbClr val="2E2E48"/>
                  </a:solidFill>
                </a:endParaRPr>
              </a:p>
            </p:txBody>
          </p:sp>
          <p:sp>
            <p:nvSpPr>
              <p:cNvPr id="147" name="Line 130"/>
              <p:cNvSpPr>
                <a:spLocks noChangeAspect="1" noChangeShapeType="1"/>
              </p:cNvSpPr>
              <p:nvPr/>
            </p:nvSpPr>
            <p:spPr bwMode="auto">
              <a:xfrm flipV="1">
                <a:off x="1496" y="3800"/>
                <a:ext cx="1" cy="2"/>
              </a:xfrm>
              <a:prstGeom prst="line">
                <a:avLst/>
              </a:prstGeom>
              <a:noFill/>
              <a:ln w="19050">
                <a:solidFill>
                  <a:srgbClr val="FF0000"/>
                </a:solidFill>
                <a:round/>
                <a:headEnd/>
                <a:tailEnd/>
              </a:ln>
            </p:spPr>
            <p:txBody>
              <a:bodyPr/>
              <a:lstStyle/>
              <a:p>
                <a:endParaRPr lang="ja-JP" altLang="en-US">
                  <a:solidFill>
                    <a:srgbClr val="2E2E48"/>
                  </a:solidFill>
                </a:endParaRPr>
              </a:p>
            </p:txBody>
          </p:sp>
          <p:sp>
            <p:nvSpPr>
              <p:cNvPr id="148" name="Line 131"/>
              <p:cNvSpPr>
                <a:spLocks noChangeAspect="1" noChangeShapeType="1"/>
              </p:cNvSpPr>
              <p:nvPr/>
            </p:nvSpPr>
            <p:spPr bwMode="auto">
              <a:xfrm>
                <a:off x="1496" y="3800"/>
                <a:ext cx="44" cy="1"/>
              </a:xfrm>
              <a:prstGeom prst="line">
                <a:avLst/>
              </a:prstGeom>
              <a:noFill/>
              <a:ln w="19050">
                <a:solidFill>
                  <a:srgbClr val="FF0000"/>
                </a:solidFill>
                <a:round/>
                <a:headEnd/>
                <a:tailEnd/>
              </a:ln>
            </p:spPr>
            <p:txBody>
              <a:bodyPr/>
              <a:lstStyle/>
              <a:p>
                <a:endParaRPr lang="ja-JP" altLang="en-US">
                  <a:solidFill>
                    <a:srgbClr val="2E2E48"/>
                  </a:solidFill>
                </a:endParaRPr>
              </a:p>
            </p:txBody>
          </p:sp>
          <p:sp>
            <p:nvSpPr>
              <p:cNvPr id="149" name="Line 132"/>
              <p:cNvSpPr>
                <a:spLocks noChangeAspect="1" noChangeShapeType="1"/>
              </p:cNvSpPr>
              <p:nvPr/>
            </p:nvSpPr>
            <p:spPr bwMode="auto">
              <a:xfrm flipV="1">
                <a:off x="1540" y="3794"/>
                <a:ext cx="1" cy="6"/>
              </a:xfrm>
              <a:prstGeom prst="line">
                <a:avLst/>
              </a:prstGeom>
              <a:noFill/>
              <a:ln w="19050">
                <a:solidFill>
                  <a:srgbClr val="FF0000"/>
                </a:solidFill>
                <a:round/>
                <a:headEnd/>
                <a:tailEnd/>
              </a:ln>
            </p:spPr>
            <p:txBody>
              <a:bodyPr/>
              <a:lstStyle/>
              <a:p>
                <a:endParaRPr lang="ja-JP" altLang="en-US">
                  <a:solidFill>
                    <a:srgbClr val="2E2E48"/>
                  </a:solidFill>
                </a:endParaRPr>
              </a:p>
            </p:txBody>
          </p:sp>
          <p:sp>
            <p:nvSpPr>
              <p:cNvPr id="150" name="Line 133"/>
              <p:cNvSpPr>
                <a:spLocks noChangeAspect="1" noChangeShapeType="1"/>
              </p:cNvSpPr>
              <p:nvPr/>
            </p:nvSpPr>
            <p:spPr bwMode="auto">
              <a:xfrm>
                <a:off x="1540" y="3794"/>
                <a:ext cx="42" cy="1"/>
              </a:xfrm>
              <a:prstGeom prst="line">
                <a:avLst/>
              </a:prstGeom>
              <a:noFill/>
              <a:ln w="19050">
                <a:solidFill>
                  <a:srgbClr val="FF0000"/>
                </a:solidFill>
                <a:round/>
                <a:headEnd/>
                <a:tailEnd/>
              </a:ln>
            </p:spPr>
            <p:txBody>
              <a:bodyPr/>
              <a:lstStyle/>
              <a:p>
                <a:endParaRPr lang="ja-JP" altLang="en-US">
                  <a:solidFill>
                    <a:srgbClr val="2E2E48"/>
                  </a:solidFill>
                </a:endParaRPr>
              </a:p>
            </p:txBody>
          </p:sp>
          <p:sp>
            <p:nvSpPr>
              <p:cNvPr id="151" name="Line 134"/>
              <p:cNvSpPr>
                <a:spLocks noChangeAspect="1" noChangeShapeType="1"/>
              </p:cNvSpPr>
              <p:nvPr/>
            </p:nvSpPr>
            <p:spPr bwMode="auto">
              <a:xfrm flipV="1">
                <a:off x="1582" y="3762"/>
                <a:ext cx="1" cy="32"/>
              </a:xfrm>
              <a:prstGeom prst="line">
                <a:avLst/>
              </a:prstGeom>
              <a:noFill/>
              <a:ln w="19050">
                <a:solidFill>
                  <a:srgbClr val="FF0000"/>
                </a:solidFill>
                <a:round/>
                <a:headEnd/>
                <a:tailEnd/>
              </a:ln>
            </p:spPr>
            <p:txBody>
              <a:bodyPr/>
              <a:lstStyle/>
              <a:p>
                <a:endParaRPr lang="ja-JP" altLang="en-US">
                  <a:solidFill>
                    <a:srgbClr val="2E2E48"/>
                  </a:solidFill>
                </a:endParaRPr>
              </a:p>
            </p:txBody>
          </p:sp>
          <p:sp>
            <p:nvSpPr>
              <p:cNvPr id="152" name="Line 135"/>
              <p:cNvSpPr>
                <a:spLocks noChangeAspect="1" noChangeShapeType="1"/>
              </p:cNvSpPr>
              <p:nvPr/>
            </p:nvSpPr>
            <p:spPr bwMode="auto">
              <a:xfrm>
                <a:off x="1582" y="3762"/>
                <a:ext cx="42" cy="1"/>
              </a:xfrm>
              <a:prstGeom prst="line">
                <a:avLst/>
              </a:prstGeom>
              <a:noFill/>
              <a:ln w="38100">
                <a:solidFill>
                  <a:srgbClr val="FF0000"/>
                </a:solidFill>
                <a:round/>
                <a:headEnd/>
                <a:tailEnd/>
              </a:ln>
            </p:spPr>
            <p:txBody>
              <a:bodyPr/>
              <a:lstStyle/>
              <a:p>
                <a:endParaRPr lang="ja-JP" altLang="en-US">
                  <a:solidFill>
                    <a:srgbClr val="2E2E48"/>
                  </a:solidFill>
                </a:endParaRPr>
              </a:p>
            </p:txBody>
          </p:sp>
          <p:sp>
            <p:nvSpPr>
              <p:cNvPr id="153" name="Line 136"/>
              <p:cNvSpPr>
                <a:spLocks noChangeAspect="1" noChangeShapeType="1"/>
              </p:cNvSpPr>
              <p:nvPr/>
            </p:nvSpPr>
            <p:spPr bwMode="auto">
              <a:xfrm flipV="1">
                <a:off x="1624" y="3694"/>
                <a:ext cx="1" cy="68"/>
              </a:xfrm>
              <a:prstGeom prst="line">
                <a:avLst/>
              </a:prstGeom>
              <a:noFill/>
              <a:ln w="38100">
                <a:solidFill>
                  <a:srgbClr val="FF0000"/>
                </a:solidFill>
                <a:round/>
                <a:headEnd/>
                <a:tailEnd/>
              </a:ln>
            </p:spPr>
            <p:txBody>
              <a:bodyPr/>
              <a:lstStyle/>
              <a:p>
                <a:endParaRPr lang="ja-JP" altLang="en-US">
                  <a:solidFill>
                    <a:srgbClr val="2E2E48"/>
                  </a:solidFill>
                </a:endParaRPr>
              </a:p>
            </p:txBody>
          </p:sp>
          <p:sp>
            <p:nvSpPr>
              <p:cNvPr id="154" name="Line 137"/>
              <p:cNvSpPr>
                <a:spLocks noChangeAspect="1" noChangeShapeType="1"/>
              </p:cNvSpPr>
              <p:nvPr/>
            </p:nvSpPr>
            <p:spPr bwMode="auto">
              <a:xfrm>
                <a:off x="1624" y="3694"/>
                <a:ext cx="42" cy="1"/>
              </a:xfrm>
              <a:prstGeom prst="line">
                <a:avLst/>
              </a:prstGeom>
              <a:noFill/>
              <a:ln w="38100">
                <a:solidFill>
                  <a:srgbClr val="FF0000"/>
                </a:solidFill>
                <a:round/>
                <a:headEnd/>
                <a:tailEnd/>
              </a:ln>
            </p:spPr>
            <p:txBody>
              <a:bodyPr/>
              <a:lstStyle/>
              <a:p>
                <a:endParaRPr lang="ja-JP" altLang="en-US">
                  <a:solidFill>
                    <a:srgbClr val="2E2E48"/>
                  </a:solidFill>
                </a:endParaRPr>
              </a:p>
            </p:txBody>
          </p:sp>
          <p:sp>
            <p:nvSpPr>
              <p:cNvPr id="155" name="Line 138"/>
              <p:cNvSpPr>
                <a:spLocks noChangeAspect="1" noChangeShapeType="1"/>
              </p:cNvSpPr>
              <p:nvPr/>
            </p:nvSpPr>
            <p:spPr bwMode="auto">
              <a:xfrm flipV="1">
                <a:off x="1666" y="3612"/>
                <a:ext cx="1" cy="82"/>
              </a:xfrm>
              <a:prstGeom prst="line">
                <a:avLst/>
              </a:prstGeom>
              <a:noFill/>
              <a:ln w="38100">
                <a:solidFill>
                  <a:srgbClr val="FF0000"/>
                </a:solidFill>
                <a:round/>
                <a:headEnd/>
                <a:tailEnd/>
              </a:ln>
            </p:spPr>
            <p:txBody>
              <a:bodyPr/>
              <a:lstStyle/>
              <a:p>
                <a:endParaRPr lang="ja-JP" altLang="en-US">
                  <a:solidFill>
                    <a:srgbClr val="2E2E48"/>
                  </a:solidFill>
                </a:endParaRPr>
              </a:p>
            </p:txBody>
          </p:sp>
          <p:sp>
            <p:nvSpPr>
              <p:cNvPr id="156" name="Line 139"/>
              <p:cNvSpPr>
                <a:spLocks noChangeAspect="1" noChangeShapeType="1"/>
              </p:cNvSpPr>
              <p:nvPr/>
            </p:nvSpPr>
            <p:spPr bwMode="auto">
              <a:xfrm>
                <a:off x="1666" y="3612"/>
                <a:ext cx="44" cy="1"/>
              </a:xfrm>
              <a:prstGeom prst="line">
                <a:avLst/>
              </a:prstGeom>
              <a:noFill/>
              <a:ln w="38100">
                <a:solidFill>
                  <a:srgbClr val="FF0000"/>
                </a:solidFill>
                <a:round/>
                <a:headEnd/>
                <a:tailEnd/>
              </a:ln>
            </p:spPr>
            <p:txBody>
              <a:bodyPr/>
              <a:lstStyle/>
              <a:p>
                <a:endParaRPr lang="ja-JP" altLang="en-US">
                  <a:solidFill>
                    <a:srgbClr val="2E2E48"/>
                  </a:solidFill>
                </a:endParaRPr>
              </a:p>
            </p:txBody>
          </p:sp>
          <p:sp>
            <p:nvSpPr>
              <p:cNvPr id="157" name="Line 140"/>
              <p:cNvSpPr>
                <a:spLocks noChangeAspect="1" noChangeShapeType="1"/>
              </p:cNvSpPr>
              <p:nvPr/>
            </p:nvSpPr>
            <p:spPr bwMode="auto">
              <a:xfrm flipV="1">
                <a:off x="1710" y="3488"/>
                <a:ext cx="1" cy="124"/>
              </a:xfrm>
              <a:prstGeom prst="line">
                <a:avLst/>
              </a:prstGeom>
              <a:noFill/>
              <a:ln w="38100">
                <a:solidFill>
                  <a:srgbClr val="FF0000"/>
                </a:solidFill>
                <a:round/>
                <a:headEnd/>
                <a:tailEnd/>
              </a:ln>
            </p:spPr>
            <p:txBody>
              <a:bodyPr/>
              <a:lstStyle/>
              <a:p>
                <a:endParaRPr lang="ja-JP" altLang="en-US">
                  <a:solidFill>
                    <a:srgbClr val="2E2E48"/>
                  </a:solidFill>
                </a:endParaRPr>
              </a:p>
            </p:txBody>
          </p:sp>
          <p:sp>
            <p:nvSpPr>
              <p:cNvPr id="158" name="Line 141"/>
              <p:cNvSpPr>
                <a:spLocks noChangeAspect="1" noChangeShapeType="1"/>
              </p:cNvSpPr>
              <p:nvPr/>
            </p:nvSpPr>
            <p:spPr bwMode="auto">
              <a:xfrm>
                <a:off x="1710" y="3488"/>
                <a:ext cx="42" cy="1"/>
              </a:xfrm>
              <a:prstGeom prst="line">
                <a:avLst/>
              </a:prstGeom>
              <a:noFill/>
              <a:ln w="38100">
                <a:solidFill>
                  <a:srgbClr val="FF0000"/>
                </a:solidFill>
                <a:round/>
                <a:headEnd/>
                <a:tailEnd/>
              </a:ln>
            </p:spPr>
            <p:txBody>
              <a:bodyPr/>
              <a:lstStyle/>
              <a:p>
                <a:endParaRPr lang="ja-JP" altLang="en-US">
                  <a:solidFill>
                    <a:srgbClr val="2E2E48"/>
                  </a:solidFill>
                </a:endParaRPr>
              </a:p>
            </p:txBody>
          </p:sp>
          <p:sp>
            <p:nvSpPr>
              <p:cNvPr id="159" name="Line 142"/>
              <p:cNvSpPr>
                <a:spLocks noChangeAspect="1" noChangeShapeType="1"/>
              </p:cNvSpPr>
              <p:nvPr/>
            </p:nvSpPr>
            <p:spPr bwMode="auto">
              <a:xfrm flipV="1">
                <a:off x="1752" y="3344"/>
                <a:ext cx="1" cy="144"/>
              </a:xfrm>
              <a:prstGeom prst="line">
                <a:avLst/>
              </a:prstGeom>
              <a:noFill/>
              <a:ln w="38100">
                <a:solidFill>
                  <a:srgbClr val="FF0000"/>
                </a:solidFill>
                <a:round/>
                <a:headEnd/>
                <a:tailEnd/>
              </a:ln>
            </p:spPr>
            <p:txBody>
              <a:bodyPr/>
              <a:lstStyle/>
              <a:p>
                <a:endParaRPr lang="ja-JP" altLang="en-US">
                  <a:solidFill>
                    <a:srgbClr val="2E2E48"/>
                  </a:solidFill>
                </a:endParaRPr>
              </a:p>
            </p:txBody>
          </p:sp>
          <p:sp>
            <p:nvSpPr>
              <p:cNvPr id="160" name="Line 143"/>
              <p:cNvSpPr>
                <a:spLocks noChangeAspect="1" noChangeShapeType="1"/>
              </p:cNvSpPr>
              <p:nvPr/>
            </p:nvSpPr>
            <p:spPr bwMode="auto">
              <a:xfrm>
                <a:off x="1752" y="3344"/>
                <a:ext cx="42" cy="1"/>
              </a:xfrm>
              <a:prstGeom prst="line">
                <a:avLst/>
              </a:prstGeom>
              <a:noFill/>
              <a:ln w="38100">
                <a:solidFill>
                  <a:srgbClr val="FF0000"/>
                </a:solidFill>
                <a:round/>
                <a:headEnd/>
                <a:tailEnd/>
              </a:ln>
            </p:spPr>
            <p:txBody>
              <a:bodyPr/>
              <a:lstStyle/>
              <a:p>
                <a:endParaRPr lang="ja-JP" altLang="en-US">
                  <a:solidFill>
                    <a:srgbClr val="2E2E48"/>
                  </a:solidFill>
                </a:endParaRPr>
              </a:p>
            </p:txBody>
          </p:sp>
          <p:sp>
            <p:nvSpPr>
              <p:cNvPr id="161" name="Line 144"/>
              <p:cNvSpPr>
                <a:spLocks noChangeAspect="1" noChangeShapeType="1"/>
              </p:cNvSpPr>
              <p:nvPr/>
            </p:nvSpPr>
            <p:spPr bwMode="auto">
              <a:xfrm flipV="1">
                <a:off x="1794" y="3178"/>
                <a:ext cx="1" cy="166"/>
              </a:xfrm>
              <a:prstGeom prst="line">
                <a:avLst/>
              </a:prstGeom>
              <a:noFill/>
              <a:ln w="38100">
                <a:solidFill>
                  <a:srgbClr val="FF0000"/>
                </a:solidFill>
                <a:round/>
                <a:headEnd/>
                <a:tailEnd/>
              </a:ln>
            </p:spPr>
            <p:txBody>
              <a:bodyPr/>
              <a:lstStyle/>
              <a:p>
                <a:endParaRPr lang="ja-JP" altLang="en-US">
                  <a:solidFill>
                    <a:srgbClr val="2E2E48"/>
                  </a:solidFill>
                </a:endParaRPr>
              </a:p>
            </p:txBody>
          </p:sp>
          <p:sp>
            <p:nvSpPr>
              <p:cNvPr id="162" name="Line 145"/>
              <p:cNvSpPr>
                <a:spLocks noChangeAspect="1" noChangeShapeType="1"/>
              </p:cNvSpPr>
              <p:nvPr/>
            </p:nvSpPr>
            <p:spPr bwMode="auto">
              <a:xfrm>
                <a:off x="1794" y="3178"/>
                <a:ext cx="44" cy="1"/>
              </a:xfrm>
              <a:prstGeom prst="line">
                <a:avLst/>
              </a:prstGeom>
              <a:noFill/>
              <a:ln w="38100">
                <a:solidFill>
                  <a:srgbClr val="FF0000"/>
                </a:solidFill>
                <a:round/>
                <a:headEnd/>
                <a:tailEnd/>
              </a:ln>
            </p:spPr>
            <p:txBody>
              <a:bodyPr/>
              <a:lstStyle/>
              <a:p>
                <a:endParaRPr lang="ja-JP" altLang="en-US">
                  <a:solidFill>
                    <a:srgbClr val="2E2E48"/>
                  </a:solidFill>
                </a:endParaRPr>
              </a:p>
            </p:txBody>
          </p:sp>
          <p:sp>
            <p:nvSpPr>
              <p:cNvPr id="163" name="Line 146"/>
              <p:cNvSpPr>
                <a:spLocks noChangeAspect="1" noChangeShapeType="1"/>
              </p:cNvSpPr>
              <p:nvPr/>
            </p:nvSpPr>
            <p:spPr bwMode="auto">
              <a:xfrm flipV="1">
                <a:off x="1838" y="2982"/>
                <a:ext cx="1" cy="196"/>
              </a:xfrm>
              <a:prstGeom prst="line">
                <a:avLst/>
              </a:prstGeom>
              <a:noFill/>
              <a:ln w="38100">
                <a:solidFill>
                  <a:srgbClr val="FF0000"/>
                </a:solidFill>
                <a:round/>
                <a:headEnd/>
                <a:tailEnd/>
              </a:ln>
            </p:spPr>
            <p:txBody>
              <a:bodyPr/>
              <a:lstStyle/>
              <a:p>
                <a:endParaRPr lang="ja-JP" altLang="en-US">
                  <a:solidFill>
                    <a:srgbClr val="2E2E48"/>
                  </a:solidFill>
                </a:endParaRPr>
              </a:p>
            </p:txBody>
          </p:sp>
          <p:sp>
            <p:nvSpPr>
              <p:cNvPr id="164" name="Line 147"/>
              <p:cNvSpPr>
                <a:spLocks noChangeAspect="1" noChangeShapeType="1"/>
              </p:cNvSpPr>
              <p:nvPr/>
            </p:nvSpPr>
            <p:spPr bwMode="auto">
              <a:xfrm>
                <a:off x="1838" y="2982"/>
                <a:ext cx="42" cy="1"/>
              </a:xfrm>
              <a:prstGeom prst="line">
                <a:avLst/>
              </a:prstGeom>
              <a:noFill/>
              <a:ln w="38100">
                <a:solidFill>
                  <a:srgbClr val="FF0000"/>
                </a:solidFill>
                <a:round/>
                <a:headEnd/>
                <a:tailEnd/>
              </a:ln>
            </p:spPr>
            <p:txBody>
              <a:bodyPr/>
              <a:lstStyle/>
              <a:p>
                <a:endParaRPr lang="ja-JP" altLang="en-US">
                  <a:solidFill>
                    <a:srgbClr val="2E2E48"/>
                  </a:solidFill>
                </a:endParaRPr>
              </a:p>
            </p:txBody>
          </p:sp>
          <p:sp>
            <p:nvSpPr>
              <p:cNvPr id="165" name="Line 148"/>
              <p:cNvSpPr>
                <a:spLocks noChangeAspect="1" noChangeShapeType="1"/>
              </p:cNvSpPr>
              <p:nvPr/>
            </p:nvSpPr>
            <p:spPr bwMode="auto">
              <a:xfrm flipV="1">
                <a:off x="1880" y="2654"/>
                <a:ext cx="1" cy="328"/>
              </a:xfrm>
              <a:prstGeom prst="line">
                <a:avLst/>
              </a:prstGeom>
              <a:noFill/>
              <a:ln w="38100">
                <a:solidFill>
                  <a:srgbClr val="FF0000"/>
                </a:solidFill>
                <a:round/>
                <a:headEnd/>
                <a:tailEnd/>
              </a:ln>
            </p:spPr>
            <p:txBody>
              <a:bodyPr/>
              <a:lstStyle/>
              <a:p>
                <a:endParaRPr lang="ja-JP" altLang="en-US">
                  <a:solidFill>
                    <a:srgbClr val="2E2E48"/>
                  </a:solidFill>
                </a:endParaRPr>
              </a:p>
            </p:txBody>
          </p:sp>
          <p:sp>
            <p:nvSpPr>
              <p:cNvPr id="166" name="Line 149"/>
              <p:cNvSpPr>
                <a:spLocks noChangeAspect="1" noChangeShapeType="1"/>
              </p:cNvSpPr>
              <p:nvPr/>
            </p:nvSpPr>
            <p:spPr bwMode="auto">
              <a:xfrm>
                <a:off x="1880" y="2654"/>
                <a:ext cx="42" cy="1"/>
              </a:xfrm>
              <a:prstGeom prst="line">
                <a:avLst/>
              </a:prstGeom>
              <a:noFill/>
              <a:ln w="38100">
                <a:solidFill>
                  <a:srgbClr val="FF0000"/>
                </a:solidFill>
                <a:round/>
                <a:headEnd/>
                <a:tailEnd/>
              </a:ln>
            </p:spPr>
            <p:txBody>
              <a:bodyPr/>
              <a:lstStyle/>
              <a:p>
                <a:endParaRPr lang="ja-JP" altLang="en-US">
                  <a:solidFill>
                    <a:srgbClr val="2E2E48"/>
                  </a:solidFill>
                </a:endParaRPr>
              </a:p>
            </p:txBody>
          </p:sp>
          <p:sp>
            <p:nvSpPr>
              <p:cNvPr id="167" name="Line 150"/>
              <p:cNvSpPr>
                <a:spLocks noChangeAspect="1" noChangeShapeType="1"/>
              </p:cNvSpPr>
              <p:nvPr/>
            </p:nvSpPr>
            <p:spPr bwMode="auto">
              <a:xfrm flipV="1">
                <a:off x="1922" y="2288"/>
                <a:ext cx="1" cy="366"/>
              </a:xfrm>
              <a:prstGeom prst="line">
                <a:avLst/>
              </a:prstGeom>
              <a:noFill/>
              <a:ln w="38100">
                <a:solidFill>
                  <a:srgbClr val="FF0000"/>
                </a:solidFill>
                <a:round/>
                <a:headEnd/>
                <a:tailEnd/>
              </a:ln>
            </p:spPr>
            <p:txBody>
              <a:bodyPr/>
              <a:lstStyle/>
              <a:p>
                <a:endParaRPr lang="ja-JP" altLang="en-US">
                  <a:solidFill>
                    <a:srgbClr val="2E2E48"/>
                  </a:solidFill>
                </a:endParaRPr>
              </a:p>
            </p:txBody>
          </p:sp>
          <p:sp>
            <p:nvSpPr>
              <p:cNvPr id="168" name="Line 151"/>
              <p:cNvSpPr>
                <a:spLocks noChangeAspect="1" noChangeShapeType="1"/>
              </p:cNvSpPr>
              <p:nvPr/>
            </p:nvSpPr>
            <p:spPr bwMode="auto">
              <a:xfrm>
                <a:off x="1922" y="2288"/>
                <a:ext cx="42" cy="1"/>
              </a:xfrm>
              <a:prstGeom prst="line">
                <a:avLst/>
              </a:prstGeom>
              <a:noFill/>
              <a:ln w="38100">
                <a:solidFill>
                  <a:srgbClr val="FF0000"/>
                </a:solidFill>
                <a:round/>
                <a:headEnd/>
                <a:tailEnd/>
              </a:ln>
            </p:spPr>
            <p:txBody>
              <a:bodyPr/>
              <a:lstStyle/>
              <a:p>
                <a:endParaRPr lang="ja-JP" altLang="en-US">
                  <a:solidFill>
                    <a:srgbClr val="2E2E48"/>
                  </a:solidFill>
                </a:endParaRPr>
              </a:p>
            </p:txBody>
          </p:sp>
          <p:sp>
            <p:nvSpPr>
              <p:cNvPr id="169" name="Line 152"/>
              <p:cNvSpPr>
                <a:spLocks noChangeAspect="1" noChangeShapeType="1"/>
              </p:cNvSpPr>
              <p:nvPr/>
            </p:nvSpPr>
            <p:spPr bwMode="auto">
              <a:xfrm flipV="1">
                <a:off x="1964" y="1910"/>
                <a:ext cx="1" cy="378"/>
              </a:xfrm>
              <a:prstGeom prst="line">
                <a:avLst/>
              </a:prstGeom>
              <a:noFill/>
              <a:ln w="38100">
                <a:solidFill>
                  <a:srgbClr val="FF0000"/>
                </a:solidFill>
                <a:round/>
                <a:headEnd/>
                <a:tailEnd/>
              </a:ln>
            </p:spPr>
            <p:txBody>
              <a:bodyPr/>
              <a:lstStyle/>
              <a:p>
                <a:endParaRPr lang="ja-JP" altLang="en-US">
                  <a:solidFill>
                    <a:srgbClr val="2E2E48"/>
                  </a:solidFill>
                </a:endParaRPr>
              </a:p>
            </p:txBody>
          </p:sp>
          <p:sp>
            <p:nvSpPr>
              <p:cNvPr id="170" name="Line 153"/>
              <p:cNvSpPr>
                <a:spLocks noChangeAspect="1" noChangeShapeType="1"/>
              </p:cNvSpPr>
              <p:nvPr/>
            </p:nvSpPr>
            <p:spPr bwMode="auto">
              <a:xfrm>
                <a:off x="1964" y="1910"/>
                <a:ext cx="44" cy="1"/>
              </a:xfrm>
              <a:prstGeom prst="line">
                <a:avLst/>
              </a:prstGeom>
              <a:noFill/>
              <a:ln w="38100">
                <a:solidFill>
                  <a:srgbClr val="FF0000"/>
                </a:solidFill>
                <a:round/>
                <a:headEnd/>
                <a:tailEnd/>
              </a:ln>
            </p:spPr>
            <p:txBody>
              <a:bodyPr/>
              <a:lstStyle/>
              <a:p>
                <a:endParaRPr lang="ja-JP" altLang="en-US">
                  <a:solidFill>
                    <a:srgbClr val="2E2E48"/>
                  </a:solidFill>
                </a:endParaRPr>
              </a:p>
            </p:txBody>
          </p:sp>
          <p:sp>
            <p:nvSpPr>
              <p:cNvPr id="171" name="Line 154"/>
              <p:cNvSpPr>
                <a:spLocks noChangeAspect="1" noChangeShapeType="1"/>
              </p:cNvSpPr>
              <p:nvPr/>
            </p:nvSpPr>
            <p:spPr bwMode="auto">
              <a:xfrm flipV="1">
                <a:off x="2008" y="1630"/>
                <a:ext cx="1" cy="280"/>
              </a:xfrm>
              <a:prstGeom prst="line">
                <a:avLst/>
              </a:prstGeom>
              <a:noFill/>
              <a:ln w="38100">
                <a:solidFill>
                  <a:srgbClr val="FF0000"/>
                </a:solidFill>
                <a:round/>
                <a:headEnd/>
                <a:tailEnd/>
              </a:ln>
            </p:spPr>
            <p:txBody>
              <a:bodyPr/>
              <a:lstStyle/>
              <a:p>
                <a:endParaRPr lang="ja-JP" altLang="en-US">
                  <a:solidFill>
                    <a:srgbClr val="2E2E48"/>
                  </a:solidFill>
                </a:endParaRPr>
              </a:p>
            </p:txBody>
          </p:sp>
          <p:sp>
            <p:nvSpPr>
              <p:cNvPr id="172" name="Line 155"/>
              <p:cNvSpPr>
                <a:spLocks noChangeAspect="1" noChangeShapeType="1"/>
              </p:cNvSpPr>
              <p:nvPr/>
            </p:nvSpPr>
            <p:spPr bwMode="auto">
              <a:xfrm>
                <a:off x="2008" y="1630"/>
                <a:ext cx="42" cy="1"/>
              </a:xfrm>
              <a:prstGeom prst="line">
                <a:avLst/>
              </a:prstGeom>
              <a:noFill/>
              <a:ln w="38100">
                <a:solidFill>
                  <a:srgbClr val="FF0000"/>
                </a:solidFill>
                <a:round/>
                <a:headEnd/>
                <a:tailEnd/>
              </a:ln>
            </p:spPr>
            <p:txBody>
              <a:bodyPr/>
              <a:lstStyle/>
              <a:p>
                <a:endParaRPr lang="ja-JP" altLang="en-US">
                  <a:solidFill>
                    <a:srgbClr val="2E2E48"/>
                  </a:solidFill>
                </a:endParaRPr>
              </a:p>
            </p:txBody>
          </p:sp>
          <p:sp>
            <p:nvSpPr>
              <p:cNvPr id="173" name="Line 156"/>
              <p:cNvSpPr>
                <a:spLocks noChangeAspect="1" noChangeShapeType="1"/>
              </p:cNvSpPr>
              <p:nvPr/>
            </p:nvSpPr>
            <p:spPr bwMode="auto">
              <a:xfrm flipV="1">
                <a:off x="2050" y="1486"/>
                <a:ext cx="1" cy="144"/>
              </a:xfrm>
              <a:prstGeom prst="line">
                <a:avLst/>
              </a:prstGeom>
              <a:noFill/>
              <a:ln w="38100">
                <a:solidFill>
                  <a:srgbClr val="FF0000"/>
                </a:solidFill>
                <a:round/>
                <a:headEnd/>
                <a:tailEnd/>
              </a:ln>
            </p:spPr>
            <p:txBody>
              <a:bodyPr/>
              <a:lstStyle/>
              <a:p>
                <a:endParaRPr lang="ja-JP" altLang="en-US">
                  <a:solidFill>
                    <a:srgbClr val="2E2E48"/>
                  </a:solidFill>
                </a:endParaRPr>
              </a:p>
            </p:txBody>
          </p:sp>
          <p:sp>
            <p:nvSpPr>
              <p:cNvPr id="174" name="Line 157"/>
              <p:cNvSpPr>
                <a:spLocks noChangeAspect="1" noChangeShapeType="1"/>
              </p:cNvSpPr>
              <p:nvPr/>
            </p:nvSpPr>
            <p:spPr bwMode="auto">
              <a:xfrm>
                <a:off x="2050" y="1486"/>
                <a:ext cx="42" cy="1"/>
              </a:xfrm>
              <a:prstGeom prst="line">
                <a:avLst/>
              </a:prstGeom>
              <a:noFill/>
              <a:ln w="38100">
                <a:solidFill>
                  <a:srgbClr val="FF0000"/>
                </a:solidFill>
                <a:round/>
                <a:headEnd/>
                <a:tailEnd/>
              </a:ln>
            </p:spPr>
            <p:txBody>
              <a:bodyPr/>
              <a:lstStyle/>
              <a:p>
                <a:endParaRPr lang="ja-JP" altLang="en-US">
                  <a:solidFill>
                    <a:srgbClr val="2E2E48"/>
                  </a:solidFill>
                </a:endParaRPr>
              </a:p>
            </p:txBody>
          </p:sp>
          <p:sp>
            <p:nvSpPr>
              <p:cNvPr id="175" name="Line 158"/>
              <p:cNvSpPr>
                <a:spLocks noChangeAspect="1" noChangeShapeType="1"/>
              </p:cNvSpPr>
              <p:nvPr/>
            </p:nvSpPr>
            <p:spPr bwMode="auto">
              <a:xfrm flipV="1">
                <a:off x="2092" y="1428"/>
                <a:ext cx="1" cy="58"/>
              </a:xfrm>
              <a:prstGeom prst="line">
                <a:avLst/>
              </a:prstGeom>
              <a:noFill/>
              <a:ln w="38100">
                <a:solidFill>
                  <a:srgbClr val="FF0000"/>
                </a:solidFill>
                <a:round/>
                <a:headEnd/>
                <a:tailEnd/>
              </a:ln>
            </p:spPr>
            <p:txBody>
              <a:bodyPr/>
              <a:lstStyle/>
              <a:p>
                <a:endParaRPr lang="ja-JP" altLang="en-US">
                  <a:solidFill>
                    <a:srgbClr val="2E2E48"/>
                  </a:solidFill>
                </a:endParaRPr>
              </a:p>
            </p:txBody>
          </p:sp>
          <p:sp>
            <p:nvSpPr>
              <p:cNvPr id="176" name="Line 159"/>
              <p:cNvSpPr>
                <a:spLocks noChangeAspect="1" noChangeShapeType="1"/>
              </p:cNvSpPr>
              <p:nvPr/>
            </p:nvSpPr>
            <p:spPr bwMode="auto">
              <a:xfrm>
                <a:off x="2092" y="1428"/>
                <a:ext cx="42" cy="1"/>
              </a:xfrm>
              <a:prstGeom prst="line">
                <a:avLst/>
              </a:prstGeom>
              <a:noFill/>
              <a:ln w="38100">
                <a:solidFill>
                  <a:srgbClr val="FF0000"/>
                </a:solidFill>
                <a:round/>
                <a:headEnd/>
                <a:tailEnd/>
              </a:ln>
            </p:spPr>
            <p:txBody>
              <a:bodyPr/>
              <a:lstStyle/>
              <a:p>
                <a:endParaRPr lang="ja-JP" altLang="en-US">
                  <a:solidFill>
                    <a:srgbClr val="2E2E48"/>
                  </a:solidFill>
                </a:endParaRPr>
              </a:p>
            </p:txBody>
          </p:sp>
          <p:sp>
            <p:nvSpPr>
              <p:cNvPr id="177" name="Line 160"/>
              <p:cNvSpPr>
                <a:spLocks noChangeAspect="1" noChangeShapeType="1"/>
              </p:cNvSpPr>
              <p:nvPr/>
            </p:nvSpPr>
            <p:spPr bwMode="auto">
              <a:xfrm>
                <a:off x="2134" y="1428"/>
                <a:ext cx="1" cy="176"/>
              </a:xfrm>
              <a:prstGeom prst="line">
                <a:avLst/>
              </a:prstGeom>
              <a:noFill/>
              <a:ln w="38100">
                <a:solidFill>
                  <a:srgbClr val="FF0000"/>
                </a:solidFill>
                <a:round/>
                <a:headEnd/>
                <a:tailEnd/>
              </a:ln>
            </p:spPr>
            <p:txBody>
              <a:bodyPr/>
              <a:lstStyle/>
              <a:p>
                <a:endParaRPr lang="ja-JP" altLang="en-US">
                  <a:solidFill>
                    <a:srgbClr val="2E2E48"/>
                  </a:solidFill>
                </a:endParaRPr>
              </a:p>
            </p:txBody>
          </p:sp>
          <p:sp>
            <p:nvSpPr>
              <p:cNvPr id="178" name="Line 161"/>
              <p:cNvSpPr>
                <a:spLocks noChangeAspect="1" noChangeShapeType="1"/>
              </p:cNvSpPr>
              <p:nvPr/>
            </p:nvSpPr>
            <p:spPr bwMode="auto">
              <a:xfrm>
                <a:off x="2134" y="1604"/>
                <a:ext cx="44" cy="1"/>
              </a:xfrm>
              <a:prstGeom prst="line">
                <a:avLst/>
              </a:prstGeom>
              <a:noFill/>
              <a:ln w="38100">
                <a:solidFill>
                  <a:srgbClr val="FF0000"/>
                </a:solidFill>
                <a:round/>
                <a:headEnd/>
                <a:tailEnd/>
              </a:ln>
            </p:spPr>
            <p:txBody>
              <a:bodyPr/>
              <a:lstStyle/>
              <a:p>
                <a:endParaRPr lang="ja-JP" altLang="en-US">
                  <a:solidFill>
                    <a:srgbClr val="2E2E48"/>
                  </a:solidFill>
                </a:endParaRPr>
              </a:p>
            </p:txBody>
          </p:sp>
          <p:sp>
            <p:nvSpPr>
              <p:cNvPr id="179" name="Line 162"/>
              <p:cNvSpPr>
                <a:spLocks noChangeAspect="1" noChangeShapeType="1"/>
              </p:cNvSpPr>
              <p:nvPr/>
            </p:nvSpPr>
            <p:spPr bwMode="auto">
              <a:xfrm>
                <a:off x="2178" y="1604"/>
                <a:ext cx="1" cy="440"/>
              </a:xfrm>
              <a:prstGeom prst="line">
                <a:avLst/>
              </a:prstGeom>
              <a:noFill/>
              <a:ln w="38100">
                <a:solidFill>
                  <a:srgbClr val="FF0000"/>
                </a:solidFill>
                <a:round/>
                <a:headEnd/>
                <a:tailEnd/>
              </a:ln>
            </p:spPr>
            <p:txBody>
              <a:bodyPr/>
              <a:lstStyle/>
              <a:p>
                <a:endParaRPr lang="ja-JP" altLang="en-US">
                  <a:solidFill>
                    <a:srgbClr val="2E2E48"/>
                  </a:solidFill>
                </a:endParaRPr>
              </a:p>
            </p:txBody>
          </p:sp>
          <p:sp>
            <p:nvSpPr>
              <p:cNvPr id="180" name="Line 163"/>
              <p:cNvSpPr>
                <a:spLocks noChangeAspect="1" noChangeShapeType="1"/>
              </p:cNvSpPr>
              <p:nvPr/>
            </p:nvSpPr>
            <p:spPr bwMode="auto">
              <a:xfrm>
                <a:off x="2178" y="2044"/>
                <a:ext cx="42" cy="1"/>
              </a:xfrm>
              <a:prstGeom prst="line">
                <a:avLst/>
              </a:prstGeom>
              <a:noFill/>
              <a:ln w="38100">
                <a:solidFill>
                  <a:srgbClr val="FF0000"/>
                </a:solidFill>
                <a:round/>
                <a:headEnd/>
                <a:tailEnd/>
              </a:ln>
            </p:spPr>
            <p:txBody>
              <a:bodyPr/>
              <a:lstStyle/>
              <a:p>
                <a:endParaRPr lang="ja-JP" altLang="en-US">
                  <a:solidFill>
                    <a:srgbClr val="2E2E48"/>
                  </a:solidFill>
                </a:endParaRPr>
              </a:p>
            </p:txBody>
          </p:sp>
          <p:sp>
            <p:nvSpPr>
              <p:cNvPr id="181" name="Line 164"/>
              <p:cNvSpPr>
                <a:spLocks noChangeAspect="1" noChangeShapeType="1"/>
              </p:cNvSpPr>
              <p:nvPr/>
            </p:nvSpPr>
            <p:spPr bwMode="auto">
              <a:xfrm>
                <a:off x="2220" y="2044"/>
                <a:ext cx="1" cy="300"/>
              </a:xfrm>
              <a:prstGeom prst="line">
                <a:avLst/>
              </a:prstGeom>
              <a:noFill/>
              <a:ln w="38100">
                <a:solidFill>
                  <a:srgbClr val="FF0000"/>
                </a:solidFill>
                <a:round/>
                <a:headEnd/>
                <a:tailEnd/>
              </a:ln>
            </p:spPr>
            <p:txBody>
              <a:bodyPr/>
              <a:lstStyle/>
              <a:p>
                <a:endParaRPr lang="ja-JP" altLang="en-US">
                  <a:solidFill>
                    <a:srgbClr val="2E2E48"/>
                  </a:solidFill>
                </a:endParaRPr>
              </a:p>
            </p:txBody>
          </p:sp>
          <p:sp>
            <p:nvSpPr>
              <p:cNvPr id="182" name="Line 165"/>
              <p:cNvSpPr>
                <a:spLocks noChangeAspect="1" noChangeShapeType="1"/>
              </p:cNvSpPr>
              <p:nvPr/>
            </p:nvSpPr>
            <p:spPr bwMode="auto">
              <a:xfrm>
                <a:off x="2220" y="2344"/>
                <a:ext cx="42" cy="1"/>
              </a:xfrm>
              <a:prstGeom prst="line">
                <a:avLst/>
              </a:prstGeom>
              <a:noFill/>
              <a:ln w="38100">
                <a:solidFill>
                  <a:srgbClr val="FF0000"/>
                </a:solidFill>
                <a:round/>
                <a:headEnd/>
                <a:tailEnd/>
              </a:ln>
            </p:spPr>
            <p:txBody>
              <a:bodyPr/>
              <a:lstStyle/>
              <a:p>
                <a:endParaRPr lang="ja-JP" altLang="en-US">
                  <a:solidFill>
                    <a:srgbClr val="2E2E48"/>
                  </a:solidFill>
                </a:endParaRPr>
              </a:p>
            </p:txBody>
          </p:sp>
          <p:sp>
            <p:nvSpPr>
              <p:cNvPr id="183" name="Line 166"/>
              <p:cNvSpPr>
                <a:spLocks noChangeAspect="1" noChangeShapeType="1"/>
              </p:cNvSpPr>
              <p:nvPr/>
            </p:nvSpPr>
            <p:spPr bwMode="auto">
              <a:xfrm>
                <a:off x="2262" y="2344"/>
                <a:ext cx="1" cy="250"/>
              </a:xfrm>
              <a:prstGeom prst="line">
                <a:avLst/>
              </a:prstGeom>
              <a:noFill/>
              <a:ln w="38100">
                <a:solidFill>
                  <a:srgbClr val="FF0000"/>
                </a:solidFill>
                <a:round/>
                <a:headEnd/>
                <a:tailEnd/>
              </a:ln>
            </p:spPr>
            <p:txBody>
              <a:bodyPr/>
              <a:lstStyle/>
              <a:p>
                <a:endParaRPr lang="ja-JP" altLang="en-US">
                  <a:solidFill>
                    <a:srgbClr val="2E2E48"/>
                  </a:solidFill>
                </a:endParaRPr>
              </a:p>
            </p:txBody>
          </p:sp>
          <p:sp>
            <p:nvSpPr>
              <p:cNvPr id="184" name="Line 167"/>
              <p:cNvSpPr>
                <a:spLocks noChangeAspect="1" noChangeShapeType="1"/>
              </p:cNvSpPr>
              <p:nvPr/>
            </p:nvSpPr>
            <p:spPr bwMode="auto">
              <a:xfrm>
                <a:off x="2262" y="2594"/>
                <a:ext cx="44" cy="1"/>
              </a:xfrm>
              <a:prstGeom prst="line">
                <a:avLst/>
              </a:prstGeom>
              <a:noFill/>
              <a:ln w="38100">
                <a:solidFill>
                  <a:srgbClr val="FF0000"/>
                </a:solidFill>
                <a:round/>
                <a:headEnd/>
                <a:tailEnd/>
              </a:ln>
            </p:spPr>
            <p:txBody>
              <a:bodyPr/>
              <a:lstStyle/>
              <a:p>
                <a:endParaRPr lang="ja-JP" altLang="en-US">
                  <a:solidFill>
                    <a:srgbClr val="2E2E48"/>
                  </a:solidFill>
                </a:endParaRPr>
              </a:p>
            </p:txBody>
          </p:sp>
          <p:sp>
            <p:nvSpPr>
              <p:cNvPr id="185" name="Line 168"/>
              <p:cNvSpPr>
                <a:spLocks noChangeAspect="1" noChangeShapeType="1"/>
              </p:cNvSpPr>
              <p:nvPr/>
            </p:nvSpPr>
            <p:spPr bwMode="auto">
              <a:xfrm>
                <a:off x="2306" y="2594"/>
                <a:ext cx="1" cy="178"/>
              </a:xfrm>
              <a:prstGeom prst="line">
                <a:avLst/>
              </a:prstGeom>
              <a:noFill/>
              <a:ln w="38100">
                <a:solidFill>
                  <a:srgbClr val="FF0000"/>
                </a:solidFill>
                <a:round/>
                <a:headEnd/>
                <a:tailEnd/>
              </a:ln>
            </p:spPr>
            <p:txBody>
              <a:bodyPr/>
              <a:lstStyle/>
              <a:p>
                <a:endParaRPr lang="ja-JP" altLang="en-US">
                  <a:solidFill>
                    <a:srgbClr val="2E2E48"/>
                  </a:solidFill>
                </a:endParaRPr>
              </a:p>
            </p:txBody>
          </p:sp>
          <p:sp>
            <p:nvSpPr>
              <p:cNvPr id="186" name="Line 169"/>
              <p:cNvSpPr>
                <a:spLocks noChangeAspect="1" noChangeShapeType="1"/>
              </p:cNvSpPr>
              <p:nvPr/>
            </p:nvSpPr>
            <p:spPr bwMode="auto">
              <a:xfrm>
                <a:off x="2306" y="2772"/>
                <a:ext cx="42" cy="1"/>
              </a:xfrm>
              <a:prstGeom prst="line">
                <a:avLst/>
              </a:prstGeom>
              <a:noFill/>
              <a:ln w="38100">
                <a:solidFill>
                  <a:srgbClr val="FF0000"/>
                </a:solidFill>
                <a:round/>
                <a:headEnd/>
                <a:tailEnd/>
              </a:ln>
            </p:spPr>
            <p:txBody>
              <a:bodyPr/>
              <a:lstStyle/>
              <a:p>
                <a:endParaRPr lang="ja-JP" altLang="en-US">
                  <a:solidFill>
                    <a:srgbClr val="2E2E48"/>
                  </a:solidFill>
                </a:endParaRPr>
              </a:p>
            </p:txBody>
          </p:sp>
          <p:sp>
            <p:nvSpPr>
              <p:cNvPr id="187" name="Line 170"/>
              <p:cNvSpPr>
                <a:spLocks noChangeAspect="1" noChangeShapeType="1"/>
              </p:cNvSpPr>
              <p:nvPr/>
            </p:nvSpPr>
            <p:spPr bwMode="auto">
              <a:xfrm>
                <a:off x="2348" y="2772"/>
                <a:ext cx="1" cy="246"/>
              </a:xfrm>
              <a:prstGeom prst="line">
                <a:avLst/>
              </a:prstGeom>
              <a:noFill/>
              <a:ln w="38100">
                <a:solidFill>
                  <a:srgbClr val="FF0000"/>
                </a:solidFill>
                <a:round/>
                <a:headEnd/>
                <a:tailEnd/>
              </a:ln>
            </p:spPr>
            <p:txBody>
              <a:bodyPr/>
              <a:lstStyle/>
              <a:p>
                <a:endParaRPr lang="ja-JP" altLang="en-US">
                  <a:solidFill>
                    <a:srgbClr val="2E2E48"/>
                  </a:solidFill>
                </a:endParaRPr>
              </a:p>
            </p:txBody>
          </p:sp>
          <p:sp>
            <p:nvSpPr>
              <p:cNvPr id="188" name="Line 171"/>
              <p:cNvSpPr>
                <a:spLocks noChangeAspect="1" noChangeShapeType="1"/>
              </p:cNvSpPr>
              <p:nvPr/>
            </p:nvSpPr>
            <p:spPr bwMode="auto">
              <a:xfrm>
                <a:off x="2348" y="3018"/>
                <a:ext cx="42" cy="1"/>
              </a:xfrm>
              <a:prstGeom prst="line">
                <a:avLst/>
              </a:prstGeom>
              <a:noFill/>
              <a:ln w="38100">
                <a:solidFill>
                  <a:srgbClr val="FF0000"/>
                </a:solidFill>
                <a:round/>
                <a:headEnd/>
                <a:tailEnd/>
              </a:ln>
            </p:spPr>
            <p:txBody>
              <a:bodyPr/>
              <a:lstStyle/>
              <a:p>
                <a:endParaRPr lang="ja-JP" altLang="en-US">
                  <a:solidFill>
                    <a:srgbClr val="2E2E48"/>
                  </a:solidFill>
                </a:endParaRPr>
              </a:p>
            </p:txBody>
          </p:sp>
          <p:sp>
            <p:nvSpPr>
              <p:cNvPr id="189" name="Line 172"/>
              <p:cNvSpPr>
                <a:spLocks noChangeAspect="1" noChangeShapeType="1"/>
              </p:cNvSpPr>
              <p:nvPr/>
            </p:nvSpPr>
            <p:spPr bwMode="auto">
              <a:xfrm>
                <a:off x="2390" y="3018"/>
                <a:ext cx="1" cy="118"/>
              </a:xfrm>
              <a:prstGeom prst="line">
                <a:avLst/>
              </a:prstGeom>
              <a:noFill/>
              <a:ln w="38100">
                <a:solidFill>
                  <a:srgbClr val="FF0000"/>
                </a:solidFill>
                <a:round/>
                <a:headEnd/>
                <a:tailEnd/>
              </a:ln>
            </p:spPr>
            <p:txBody>
              <a:bodyPr/>
              <a:lstStyle/>
              <a:p>
                <a:endParaRPr lang="ja-JP" altLang="en-US">
                  <a:solidFill>
                    <a:srgbClr val="2E2E48"/>
                  </a:solidFill>
                </a:endParaRPr>
              </a:p>
            </p:txBody>
          </p:sp>
          <p:sp>
            <p:nvSpPr>
              <p:cNvPr id="190" name="Line 173"/>
              <p:cNvSpPr>
                <a:spLocks noChangeAspect="1" noChangeShapeType="1"/>
              </p:cNvSpPr>
              <p:nvPr/>
            </p:nvSpPr>
            <p:spPr bwMode="auto">
              <a:xfrm>
                <a:off x="2390" y="3136"/>
                <a:ext cx="42" cy="1"/>
              </a:xfrm>
              <a:prstGeom prst="line">
                <a:avLst/>
              </a:prstGeom>
              <a:noFill/>
              <a:ln w="38100">
                <a:solidFill>
                  <a:srgbClr val="FF0000"/>
                </a:solidFill>
                <a:round/>
                <a:headEnd/>
                <a:tailEnd/>
              </a:ln>
            </p:spPr>
            <p:txBody>
              <a:bodyPr/>
              <a:lstStyle/>
              <a:p>
                <a:endParaRPr lang="ja-JP" altLang="en-US">
                  <a:solidFill>
                    <a:srgbClr val="2E2E48"/>
                  </a:solidFill>
                </a:endParaRPr>
              </a:p>
            </p:txBody>
          </p:sp>
          <p:sp>
            <p:nvSpPr>
              <p:cNvPr id="191" name="Line 174"/>
              <p:cNvSpPr>
                <a:spLocks noChangeAspect="1" noChangeShapeType="1"/>
              </p:cNvSpPr>
              <p:nvPr/>
            </p:nvSpPr>
            <p:spPr bwMode="auto">
              <a:xfrm>
                <a:off x="2432" y="3136"/>
                <a:ext cx="1" cy="118"/>
              </a:xfrm>
              <a:prstGeom prst="line">
                <a:avLst/>
              </a:prstGeom>
              <a:noFill/>
              <a:ln w="38100">
                <a:solidFill>
                  <a:srgbClr val="FF0000"/>
                </a:solidFill>
                <a:round/>
                <a:headEnd/>
                <a:tailEnd/>
              </a:ln>
            </p:spPr>
            <p:txBody>
              <a:bodyPr/>
              <a:lstStyle/>
              <a:p>
                <a:endParaRPr lang="ja-JP" altLang="en-US">
                  <a:solidFill>
                    <a:srgbClr val="2E2E48"/>
                  </a:solidFill>
                </a:endParaRPr>
              </a:p>
            </p:txBody>
          </p:sp>
          <p:sp>
            <p:nvSpPr>
              <p:cNvPr id="192" name="Line 175"/>
              <p:cNvSpPr>
                <a:spLocks noChangeAspect="1" noChangeShapeType="1"/>
              </p:cNvSpPr>
              <p:nvPr/>
            </p:nvSpPr>
            <p:spPr bwMode="auto">
              <a:xfrm>
                <a:off x="2432" y="3254"/>
                <a:ext cx="44" cy="1"/>
              </a:xfrm>
              <a:prstGeom prst="line">
                <a:avLst/>
              </a:prstGeom>
              <a:noFill/>
              <a:ln w="38100">
                <a:solidFill>
                  <a:srgbClr val="FF0000"/>
                </a:solidFill>
                <a:round/>
                <a:headEnd/>
                <a:tailEnd/>
              </a:ln>
            </p:spPr>
            <p:txBody>
              <a:bodyPr/>
              <a:lstStyle/>
              <a:p>
                <a:endParaRPr lang="ja-JP" altLang="en-US">
                  <a:solidFill>
                    <a:srgbClr val="2E2E48"/>
                  </a:solidFill>
                </a:endParaRPr>
              </a:p>
            </p:txBody>
          </p:sp>
          <p:sp>
            <p:nvSpPr>
              <p:cNvPr id="193" name="Line 176"/>
              <p:cNvSpPr>
                <a:spLocks noChangeAspect="1" noChangeShapeType="1"/>
              </p:cNvSpPr>
              <p:nvPr/>
            </p:nvSpPr>
            <p:spPr bwMode="auto">
              <a:xfrm>
                <a:off x="2476" y="3254"/>
                <a:ext cx="1" cy="88"/>
              </a:xfrm>
              <a:prstGeom prst="line">
                <a:avLst/>
              </a:prstGeom>
              <a:noFill/>
              <a:ln w="38100">
                <a:solidFill>
                  <a:srgbClr val="FF0000"/>
                </a:solidFill>
                <a:round/>
                <a:headEnd/>
                <a:tailEnd/>
              </a:ln>
            </p:spPr>
            <p:txBody>
              <a:bodyPr/>
              <a:lstStyle/>
              <a:p>
                <a:endParaRPr lang="ja-JP" altLang="en-US">
                  <a:solidFill>
                    <a:srgbClr val="2E2E48"/>
                  </a:solidFill>
                </a:endParaRPr>
              </a:p>
            </p:txBody>
          </p:sp>
          <p:sp>
            <p:nvSpPr>
              <p:cNvPr id="194" name="Line 177"/>
              <p:cNvSpPr>
                <a:spLocks noChangeAspect="1" noChangeShapeType="1"/>
              </p:cNvSpPr>
              <p:nvPr/>
            </p:nvSpPr>
            <p:spPr bwMode="auto">
              <a:xfrm>
                <a:off x="2476" y="3342"/>
                <a:ext cx="42" cy="1"/>
              </a:xfrm>
              <a:prstGeom prst="line">
                <a:avLst/>
              </a:prstGeom>
              <a:noFill/>
              <a:ln w="38100">
                <a:solidFill>
                  <a:srgbClr val="FF0000"/>
                </a:solidFill>
                <a:round/>
                <a:headEnd/>
                <a:tailEnd/>
              </a:ln>
            </p:spPr>
            <p:txBody>
              <a:bodyPr/>
              <a:lstStyle/>
              <a:p>
                <a:endParaRPr lang="ja-JP" altLang="en-US">
                  <a:solidFill>
                    <a:srgbClr val="2E2E48"/>
                  </a:solidFill>
                </a:endParaRPr>
              </a:p>
            </p:txBody>
          </p:sp>
          <p:sp>
            <p:nvSpPr>
              <p:cNvPr id="195" name="Line 178"/>
              <p:cNvSpPr>
                <a:spLocks noChangeAspect="1" noChangeShapeType="1"/>
              </p:cNvSpPr>
              <p:nvPr/>
            </p:nvSpPr>
            <p:spPr bwMode="auto">
              <a:xfrm>
                <a:off x="2518" y="3342"/>
                <a:ext cx="1" cy="132"/>
              </a:xfrm>
              <a:prstGeom prst="line">
                <a:avLst/>
              </a:prstGeom>
              <a:noFill/>
              <a:ln w="38100">
                <a:solidFill>
                  <a:srgbClr val="FF0000"/>
                </a:solidFill>
                <a:round/>
                <a:headEnd/>
                <a:tailEnd/>
              </a:ln>
            </p:spPr>
            <p:txBody>
              <a:bodyPr/>
              <a:lstStyle/>
              <a:p>
                <a:endParaRPr lang="ja-JP" altLang="en-US">
                  <a:solidFill>
                    <a:srgbClr val="2E2E48"/>
                  </a:solidFill>
                </a:endParaRPr>
              </a:p>
            </p:txBody>
          </p:sp>
          <p:sp>
            <p:nvSpPr>
              <p:cNvPr id="196" name="Line 179"/>
              <p:cNvSpPr>
                <a:spLocks noChangeAspect="1" noChangeShapeType="1"/>
              </p:cNvSpPr>
              <p:nvPr/>
            </p:nvSpPr>
            <p:spPr bwMode="auto">
              <a:xfrm>
                <a:off x="2518" y="3474"/>
                <a:ext cx="42" cy="1"/>
              </a:xfrm>
              <a:prstGeom prst="line">
                <a:avLst/>
              </a:prstGeom>
              <a:noFill/>
              <a:ln w="38100">
                <a:solidFill>
                  <a:srgbClr val="FF0000"/>
                </a:solidFill>
                <a:round/>
                <a:headEnd/>
                <a:tailEnd/>
              </a:ln>
            </p:spPr>
            <p:txBody>
              <a:bodyPr/>
              <a:lstStyle/>
              <a:p>
                <a:endParaRPr lang="ja-JP" altLang="en-US">
                  <a:solidFill>
                    <a:srgbClr val="2E2E48"/>
                  </a:solidFill>
                </a:endParaRPr>
              </a:p>
            </p:txBody>
          </p:sp>
          <p:sp>
            <p:nvSpPr>
              <p:cNvPr id="197" name="Line 180"/>
              <p:cNvSpPr>
                <a:spLocks noChangeAspect="1" noChangeShapeType="1"/>
              </p:cNvSpPr>
              <p:nvPr/>
            </p:nvSpPr>
            <p:spPr bwMode="auto">
              <a:xfrm>
                <a:off x="2560" y="3474"/>
                <a:ext cx="1" cy="18"/>
              </a:xfrm>
              <a:prstGeom prst="line">
                <a:avLst/>
              </a:prstGeom>
              <a:noFill/>
              <a:ln w="38100">
                <a:solidFill>
                  <a:srgbClr val="FF0000"/>
                </a:solidFill>
                <a:round/>
                <a:headEnd/>
                <a:tailEnd/>
              </a:ln>
            </p:spPr>
            <p:txBody>
              <a:bodyPr/>
              <a:lstStyle/>
              <a:p>
                <a:endParaRPr lang="ja-JP" altLang="en-US">
                  <a:solidFill>
                    <a:srgbClr val="2E2E48"/>
                  </a:solidFill>
                </a:endParaRPr>
              </a:p>
            </p:txBody>
          </p:sp>
          <p:sp>
            <p:nvSpPr>
              <p:cNvPr id="198" name="Line 181"/>
              <p:cNvSpPr>
                <a:spLocks noChangeAspect="1" noChangeShapeType="1"/>
              </p:cNvSpPr>
              <p:nvPr/>
            </p:nvSpPr>
            <p:spPr bwMode="auto">
              <a:xfrm>
                <a:off x="2560" y="3492"/>
                <a:ext cx="42" cy="1"/>
              </a:xfrm>
              <a:prstGeom prst="line">
                <a:avLst/>
              </a:prstGeom>
              <a:noFill/>
              <a:ln w="38100">
                <a:solidFill>
                  <a:srgbClr val="FF0000"/>
                </a:solidFill>
                <a:round/>
                <a:headEnd/>
                <a:tailEnd/>
              </a:ln>
            </p:spPr>
            <p:txBody>
              <a:bodyPr/>
              <a:lstStyle/>
              <a:p>
                <a:endParaRPr lang="ja-JP" altLang="en-US">
                  <a:solidFill>
                    <a:srgbClr val="2E2E48"/>
                  </a:solidFill>
                </a:endParaRPr>
              </a:p>
            </p:txBody>
          </p:sp>
          <p:sp>
            <p:nvSpPr>
              <p:cNvPr id="199" name="Line 182"/>
              <p:cNvSpPr>
                <a:spLocks noChangeAspect="1" noChangeShapeType="1"/>
              </p:cNvSpPr>
              <p:nvPr/>
            </p:nvSpPr>
            <p:spPr bwMode="auto">
              <a:xfrm>
                <a:off x="2602" y="3492"/>
                <a:ext cx="1" cy="64"/>
              </a:xfrm>
              <a:prstGeom prst="line">
                <a:avLst/>
              </a:prstGeom>
              <a:noFill/>
              <a:ln w="38100">
                <a:solidFill>
                  <a:srgbClr val="FF0000"/>
                </a:solidFill>
                <a:round/>
                <a:headEnd/>
                <a:tailEnd/>
              </a:ln>
            </p:spPr>
            <p:txBody>
              <a:bodyPr/>
              <a:lstStyle/>
              <a:p>
                <a:endParaRPr lang="ja-JP" altLang="en-US">
                  <a:solidFill>
                    <a:srgbClr val="2E2E48"/>
                  </a:solidFill>
                </a:endParaRPr>
              </a:p>
            </p:txBody>
          </p:sp>
          <p:sp>
            <p:nvSpPr>
              <p:cNvPr id="200" name="Line 183"/>
              <p:cNvSpPr>
                <a:spLocks noChangeAspect="1" noChangeShapeType="1"/>
              </p:cNvSpPr>
              <p:nvPr/>
            </p:nvSpPr>
            <p:spPr bwMode="auto">
              <a:xfrm>
                <a:off x="2602" y="3556"/>
                <a:ext cx="44" cy="1"/>
              </a:xfrm>
              <a:prstGeom prst="line">
                <a:avLst/>
              </a:prstGeom>
              <a:noFill/>
              <a:ln w="38100">
                <a:solidFill>
                  <a:srgbClr val="FF0000"/>
                </a:solidFill>
                <a:round/>
                <a:headEnd/>
                <a:tailEnd/>
              </a:ln>
            </p:spPr>
            <p:txBody>
              <a:bodyPr/>
              <a:lstStyle/>
              <a:p>
                <a:endParaRPr lang="ja-JP" altLang="en-US">
                  <a:solidFill>
                    <a:srgbClr val="2E2E48"/>
                  </a:solidFill>
                </a:endParaRPr>
              </a:p>
            </p:txBody>
          </p:sp>
          <p:sp>
            <p:nvSpPr>
              <p:cNvPr id="201" name="Line 184"/>
              <p:cNvSpPr>
                <a:spLocks noChangeAspect="1" noChangeShapeType="1"/>
              </p:cNvSpPr>
              <p:nvPr/>
            </p:nvSpPr>
            <p:spPr bwMode="auto">
              <a:xfrm>
                <a:off x="2646" y="3556"/>
                <a:ext cx="1" cy="26"/>
              </a:xfrm>
              <a:prstGeom prst="line">
                <a:avLst/>
              </a:prstGeom>
              <a:noFill/>
              <a:ln w="38100">
                <a:solidFill>
                  <a:srgbClr val="FF0000"/>
                </a:solidFill>
                <a:round/>
                <a:headEnd/>
                <a:tailEnd/>
              </a:ln>
            </p:spPr>
            <p:txBody>
              <a:bodyPr/>
              <a:lstStyle/>
              <a:p>
                <a:endParaRPr lang="ja-JP" altLang="en-US">
                  <a:solidFill>
                    <a:srgbClr val="2E2E48"/>
                  </a:solidFill>
                </a:endParaRPr>
              </a:p>
            </p:txBody>
          </p:sp>
          <p:sp>
            <p:nvSpPr>
              <p:cNvPr id="202" name="Line 185"/>
              <p:cNvSpPr>
                <a:spLocks noChangeAspect="1" noChangeShapeType="1"/>
              </p:cNvSpPr>
              <p:nvPr/>
            </p:nvSpPr>
            <p:spPr bwMode="auto">
              <a:xfrm>
                <a:off x="2646" y="3582"/>
                <a:ext cx="42" cy="1"/>
              </a:xfrm>
              <a:prstGeom prst="line">
                <a:avLst/>
              </a:prstGeom>
              <a:noFill/>
              <a:ln w="38100">
                <a:solidFill>
                  <a:srgbClr val="FF0000"/>
                </a:solidFill>
                <a:round/>
                <a:headEnd/>
                <a:tailEnd/>
              </a:ln>
            </p:spPr>
            <p:txBody>
              <a:bodyPr/>
              <a:lstStyle/>
              <a:p>
                <a:endParaRPr lang="ja-JP" altLang="en-US">
                  <a:solidFill>
                    <a:srgbClr val="2E2E48"/>
                  </a:solidFill>
                </a:endParaRPr>
              </a:p>
            </p:txBody>
          </p:sp>
          <p:sp>
            <p:nvSpPr>
              <p:cNvPr id="203" name="Line 186"/>
              <p:cNvSpPr>
                <a:spLocks noChangeAspect="1" noChangeShapeType="1"/>
              </p:cNvSpPr>
              <p:nvPr/>
            </p:nvSpPr>
            <p:spPr bwMode="auto">
              <a:xfrm>
                <a:off x="2688" y="3582"/>
                <a:ext cx="1" cy="32"/>
              </a:xfrm>
              <a:prstGeom prst="line">
                <a:avLst/>
              </a:prstGeom>
              <a:noFill/>
              <a:ln w="38100">
                <a:solidFill>
                  <a:srgbClr val="FF0000"/>
                </a:solidFill>
                <a:round/>
                <a:headEnd/>
                <a:tailEnd/>
              </a:ln>
            </p:spPr>
            <p:txBody>
              <a:bodyPr/>
              <a:lstStyle/>
              <a:p>
                <a:endParaRPr lang="ja-JP" altLang="en-US">
                  <a:solidFill>
                    <a:srgbClr val="2E2E48"/>
                  </a:solidFill>
                </a:endParaRPr>
              </a:p>
            </p:txBody>
          </p:sp>
          <p:sp>
            <p:nvSpPr>
              <p:cNvPr id="204" name="Line 187"/>
              <p:cNvSpPr>
                <a:spLocks noChangeAspect="1" noChangeShapeType="1"/>
              </p:cNvSpPr>
              <p:nvPr/>
            </p:nvSpPr>
            <p:spPr bwMode="auto">
              <a:xfrm>
                <a:off x="2688" y="3614"/>
                <a:ext cx="42" cy="1"/>
              </a:xfrm>
              <a:prstGeom prst="line">
                <a:avLst/>
              </a:prstGeom>
              <a:noFill/>
              <a:ln w="38100">
                <a:solidFill>
                  <a:srgbClr val="FF0000"/>
                </a:solidFill>
                <a:round/>
                <a:headEnd/>
                <a:tailEnd/>
              </a:ln>
            </p:spPr>
            <p:txBody>
              <a:bodyPr/>
              <a:lstStyle/>
              <a:p>
                <a:endParaRPr lang="ja-JP" altLang="en-US">
                  <a:solidFill>
                    <a:srgbClr val="2E2E48"/>
                  </a:solidFill>
                </a:endParaRPr>
              </a:p>
            </p:txBody>
          </p:sp>
          <p:sp>
            <p:nvSpPr>
              <p:cNvPr id="205" name="Line 188"/>
              <p:cNvSpPr>
                <a:spLocks noChangeAspect="1" noChangeShapeType="1"/>
              </p:cNvSpPr>
              <p:nvPr/>
            </p:nvSpPr>
            <p:spPr bwMode="auto">
              <a:xfrm>
                <a:off x="2730" y="3614"/>
                <a:ext cx="1" cy="16"/>
              </a:xfrm>
              <a:prstGeom prst="line">
                <a:avLst/>
              </a:prstGeom>
              <a:noFill/>
              <a:ln w="38100">
                <a:solidFill>
                  <a:srgbClr val="FF0000"/>
                </a:solidFill>
                <a:round/>
                <a:headEnd/>
                <a:tailEnd/>
              </a:ln>
            </p:spPr>
            <p:txBody>
              <a:bodyPr/>
              <a:lstStyle/>
              <a:p>
                <a:endParaRPr lang="ja-JP" altLang="en-US">
                  <a:solidFill>
                    <a:srgbClr val="2E2E48"/>
                  </a:solidFill>
                </a:endParaRPr>
              </a:p>
            </p:txBody>
          </p:sp>
          <p:sp>
            <p:nvSpPr>
              <p:cNvPr id="206" name="Line 189"/>
              <p:cNvSpPr>
                <a:spLocks noChangeAspect="1" noChangeShapeType="1"/>
              </p:cNvSpPr>
              <p:nvPr/>
            </p:nvSpPr>
            <p:spPr bwMode="auto">
              <a:xfrm>
                <a:off x="2730" y="3630"/>
                <a:ext cx="44" cy="1"/>
              </a:xfrm>
              <a:prstGeom prst="line">
                <a:avLst/>
              </a:prstGeom>
              <a:noFill/>
              <a:ln w="38100">
                <a:solidFill>
                  <a:srgbClr val="FF0000"/>
                </a:solidFill>
                <a:round/>
                <a:headEnd/>
                <a:tailEnd/>
              </a:ln>
            </p:spPr>
            <p:txBody>
              <a:bodyPr/>
              <a:lstStyle/>
              <a:p>
                <a:endParaRPr lang="ja-JP" altLang="en-US">
                  <a:solidFill>
                    <a:srgbClr val="2E2E48"/>
                  </a:solidFill>
                </a:endParaRPr>
              </a:p>
            </p:txBody>
          </p:sp>
          <p:sp>
            <p:nvSpPr>
              <p:cNvPr id="207" name="Line 190"/>
              <p:cNvSpPr>
                <a:spLocks noChangeAspect="1" noChangeShapeType="1"/>
              </p:cNvSpPr>
              <p:nvPr/>
            </p:nvSpPr>
            <p:spPr bwMode="auto">
              <a:xfrm>
                <a:off x="2774" y="3630"/>
                <a:ext cx="1" cy="16"/>
              </a:xfrm>
              <a:prstGeom prst="line">
                <a:avLst/>
              </a:prstGeom>
              <a:noFill/>
              <a:ln w="38100">
                <a:solidFill>
                  <a:srgbClr val="FF0000"/>
                </a:solidFill>
                <a:round/>
                <a:headEnd/>
                <a:tailEnd/>
              </a:ln>
            </p:spPr>
            <p:txBody>
              <a:bodyPr/>
              <a:lstStyle/>
              <a:p>
                <a:endParaRPr lang="ja-JP" altLang="en-US">
                  <a:solidFill>
                    <a:srgbClr val="2E2E48"/>
                  </a:solidFill>
                </a:endParaRPr>
              </a:p>
            </p:txBody>
          </p:sp>
          <p:sp>
            <p:nvSpPr>
              <p:cNvPr id="208" name="Line 191"/>
              <p:cNvSpPr>
                <a:spLocks noChangeAspect="1" noChangeShapeType="1"/>
              </p:cNvSpPr>
              <p:nvPr/>
            </p:nvSpPr>
            <p:spPr bwMode="auto">
              <a:xfrm>
                <a:off x="2774" y="3646"/>
                <a:ext cx="42" cy="1"/>
              </a:xfrm>
              <a:prstGeom prst="line">
                <a:avLst/>
              </a:prstGeom>
              <a:noFill/>
              <a:ln w="38100">
                <a:solidFill>
                  <a:srgbClr val="FF0000"/>
                </a:solidFill>
                <a:round/>
                <a:headEnd/>
                <a:tailEnd/>
              </a:ln>
            </p:spPr>
            <p:txBody>
              <a:bodyPr/>
              <a:lstStyle/>
              <a:p>
                <a:endParaRPr lang="ja-JP" altLang="en-US">
                  <a:solidFill>
                    <a:srgbClr val="2E2E48"/>
                  </a:solidFill>
                </a:endParaRPr>
              </a:p>
            </p:txBody>
          </p:sp>
          <p:sp>
            <p:nvSpPr>
              <p:cNvPr id="209" name="Line 192"/>
              <p:cNvSpPr>
                <a:spLocks noChangeAspect="1" noChangeShapeType="1"/>
              </p:cNvSpPr>
              <p:nvPr/>
            </p:nvSpPr>
            <p:spPr bwMode="auto">
              <a:xfrm>
                <a:off x="2816" y="3646"/>
                <a:ext cx="1" cy="10"/>
              </a:xfrm>
              <a:prstGeom prst="line">
                <a:avLst/>
              </a:prstGeom>
              <a:noFill/>
              <a:ln w="38100">
                <a:solidFill>
                  <a:srgbClr val="FF0000"/>
                </a:solidFill>
                <a:round/>
                <a:headEnd/>
                <a:tailEnd/>
              </a:ln>
            </p:spPr>
            <p:txBody>
              <a:bodyPr/>
              <a:lstStyle/>
              <a:p>
                <a:endParaRPr lang="ja-JP" altLang="en-US">
                  <a:solidFill>
                    <a:srgbClr val="2E2E48"/>
                  </a:solidFill>
                </a:endParaRPr>
              </a:p>
            </p:txBody>
          </p:sp>
          <p:sp>
            <p:nvSpPr>
              <p:cNvPr id="210" name="Line 193"/>
              <p:cNvSpPr>
                <a:spLocks noChangeAspect="1" noChangeShapeType="1"/>
              </p:cNvSpPr>
              <p:nvPr/>
            </p:nvSpPr>
            <p:spPr bwMode="auto">
              <a:xfrm>
                <a:off x="2816" y="3656"/>
                <a:ext cx="42" cy="1"/>
              </a:xfrm>
              <a:prstGeom prst="line">
                <a:avLst/>
              </a:prstGeom>
              <a:noFill/>
              <a:ln w="38100">
                <a:solidFill>
                  <a:srgbClr val="FF0000"/>
                </a:solidFill>
                <a:round/>
                <a:headEnd/>
                <a:tailEnd/>
              </a:ln>
            </p:spPr>
            <p:txBody>
              <a:bodyPr/>
              <a:lstStyle/>
              <a:p>
                <a:endParaRPr lang="ja-JP" altLang="en-US">
                  <a:solidFill>
                    <a:srgbClr val="2E2E48"/>
                  </a:solidFill>
                </a:endParaRPr>
              </a:p>
            </p:txBody>
          </p:sp>
          <p:sp>
            <p:nvSpPr>
              <p:cNvPr id="211" name="Line 194"/>
              <p:cNvSpPr>
                <a:spLocks noChangeAspect="1" noChangeShapeType="1"/>
              </p:cNvSpPr>
              <p:nvPr/>
            </p:nvSpPr>
            <p:spPr bwMode="auto">
              <a:xfrm>
                <a:off x="2858" y="3656"/>
                <a:ext cx="1" cy="12"/>
              </a:xfrm>
              <a:prstGeom prst="line">
                <a:avLst/>
              </a:prstGeom>
              <a:noFill/>
              <a:ln w="38100">
                <a:solidFill>
                  <a:srgbClr val="FF0000"/>
                </a:solidFill>
                <a:round/>
                <a:headEnd/>
                <a:tailEnd/>
              </a:ln>
            </p:spPr>
            <p:txBody>
              <a:bodyPr/>
              <a:lstStyle/>
              <a:p>
                <a:endParaRPr lang="ja-JP" altLang="en-US">
                  <a:solidFill>
                    <a:srgbClr val="2E2E48"/>
                  </a:solidFill>
                </a:endParaRPr>
              </a:p>
            </p:txBody>
          </p:sp>
          <p:sp>
            <p:nvSpPr>
              <p:cNvPr id="212" name="Line 195"/>
              <p:cNvSpPr>
                <a:spLocks noChangeAspect="1" noChangeShapeType="1"/>
              </p:cNvSpPr>
              <p:nvPr/>
            </p:nvSpPr>
            <p:spPr bwMode="auto">
              <a:xfrm>
                <a:off x="2858" y="3668"/>
                <a:ext cx="42" cy="1"/>
              </a:xfrm>
              <a:prstGeom prst="line">
                <a:avLst/>
              </a:prstGeom>
              <a:noFill/>
              <a:ln w="38100">
                <a:solidFill>
                  <a:srgbClr val="FF0000"/>
                </a:solidFill>
                <a:round/>
                <a:headEnd/>
                <a:tailEnd/>
              </a:ln>
            </p:spPr>
            <p:txBody>
              <a:bodyPr/>
              <a:lstStyle/>
              <a:p>
                <a:endParaRPr lang="ja-JP" altLang="en-US">
                  <a:solidFill>
                    <a:srgbClr val="2E2E48"/>
                  </a:solidFill>
                </a:endParaRPr>
              </a:p>
            </p:txBody>
          </p:sp>
          <p:sp>
            <p:nvSpPr>
              <p:cNvPr id="213" name="Line 196"/>
              <p:cNvSpPr>
                <a:spLocks noChangeAspect="1" noChangeShapeType="1"/>
              </p:cNvSpPr>
              <p:nvPr/>
            </p:nvSpPr>
            <p:spPr bwMode="auto">
              <a:xfrm>
                <a:off x="2900" y="3668"/>
                <a:ext cx="1" cy="30"/>
              </a:xfrm>
              <a:prstGeom prst="line">
                <a:avLst/>
              </a:prstGeom>
              <a:noFill/>
              <a:ln w="38100">
                <a:solidFill>
                  <a:srgbClr val="FF0000"/>
                </a:solidFill>
                <a:round/>
                <a:headEnd/>
                <a:tailEnd/>
              </a:ln>
            </p:spPr>
            <p:txBody>
              <a:bodyPr/>
              <a:lstStyle/>
              <a:p>
                <a:endParaRPr lang="ja-JP" altLang="en-US">
                  <a:solidFill>
                    <a:srgbClr val="2E2E48"/>
                  </a:solidFill>
                </a:endParaRPr>
              </a:p>
            </p:txBody>
          </p:sp>
          <p:sp>
            <p:nvSpPr>
              <p:cNvPr id="214" name="Line 197"/>
              <p:cNvSpPr>
                <a:spLocks noChangeAspect="1" noChangeShapeType="1"/>
              </p:cNvSpPr>
              <p:nvPr/>
            </p:nvSpPr>
            <p:spPr bwMode="auto">
              <a:xfrm>
                <a:off x="2900" y="3698"/>
                <a:ext cx="44" cy="1"/>
              </a:xfrm>
              <a:prstGeom prst="line">
                <a:avLst/>
              </a:prstGeom>
              <a:noFill/>
              <a:ln w="38100">
                <a:solidFill>
                  <a:srgbClr val="FF0000"/>
                </a:solidFill>
                <a:round/>
                <a:headEnd/>
                <a:tailEnd/>
              </a:ln>
            </p:spPr>
            <p:txBody>
              <a:bodyPr/>
              <a:lstStyle/>
              <a:p>
                <a:endParaRPr lang="ja-JP" altLang="en-US">
                  <a:solidFill>
                    <a:srgbClr val="2E2E48"/>
                  </a:solidFill>
                </a:endParaRPr>
              </a:p>
            </p:txBody>
          </p:sp>
          <p:sp>
            <p:nvSpPr>
              <p:cNvPr id="215" name="Line 198"/>
              <p:cNvSpPr>
                <a:spLocks noChangeAspect="1" noChangeShapeType="1"/>
              </p:cNvSpPr>
              <p:nvPr/>
            </p:nvSpPr>
            <p:spPr bwMode="auto">
              <a:xfrm flipV="1">
                <a:off x="2944" y="3696"/>
                <a:ext cx="1" cy="2"/>
              </a:xfrm>
              <a:prstGeom prst="line">
                <a:avLst/>
              </a:prstGeom>
              <a:noFill/>
              <a:ln w="38100">
                <a:solidFill>
                  <a:srgbClr val="FF0000"/>
                </a:solidFill>
                <a:round/>
                <a:headEnd/>
                <a:tailEnd/>
              </a:ln>
            </p:spPr>
            <p:txBody>
              <a:bodyPr/>
              <a:lstStyle/>
              <a:p>
                <a:endParaRPr lang="ja-JP" altLang="en-US">
                  <a:solidFill>
                    <a:srgbClr val="2E2E48"/>
                  </a:solidFill>
                </a:endParaRPr>
              </a:p>
            </p:txBody>
          </p:sp>
          <p:sp>
            <p:nvSpPr>
              <p:cNvPr id="216" name="Line 199"/>
              <p:cNvSpPr>
                <a:spLocks noChangeAspect="1" noChangeShapeType="1"/>
              </p:cNvSpPr>
              <p:nvPr/>
            </p:nvSpPr>
            <p:spPr bwMode="auto">
              <a:xfrm>
                <a:off x="2944" y="3696"/>
                <a:ext cx="42" cy="1"/>
              </a:xfrm>
              <a:prstGeom prst="line">
                <a:avLst/>
              </a:prstGeom>
              <a:noFill/>
              <a:ln w="38100">
                <a:solidFill>
                  <a:srgbClr val="FF0000"/>
                </a:solidFill>
                <a:round/>
                <a:headEnd/>
                <a:tailEnd/>
              </a:ln>
            </p:spPr>
            <p:txBody>
              <a:bodyPr/>
              <a:lstStyle/>
              <a:p>
                <a:endParaRPr lang="ja-JP" altLang="en-US">
                  <a:solidFill>
                    <a:srgbClr val="2E2E48"/>
                  </a:solidFill>
                </a:endParaRPr>
              </a:p>
            </p:txBody>
          </p:sp>
          <p:sp>
            <p:nvSpPr>
              <p:cNvPr id="217" name="Line 200"/>
              <p:cNvSpPr>
                <a:spLocks noChangeAspect="1" noChangeShapeType="1"/>
              </p:cNvSpPr>
              <p:nvPr/>
            </p:nvSpPr>
            <p:spPr bwMode="auto">
              <a:xfrm>
                <a:off x="2986" y="3696"/>
                <a:ext cx="1" cy="4"/>
              </a:xfrm>
              <a:prstGeom prst="line">
                <a:avLst/>
              </a:prstGeom>
              <a:noFill/>
              <a:ln w="38100">
                <a:solidFill>
                  <a:srgbClr val="FF0000"/>
                </a:solidFill>
                <a:round/>
                <a:headEnd/>
                <a:tailEnd/>
              </a:ln>
            </p:spPr>
            <p:txBody>
              <a:bodyPr/>
              <a:lstStyle/>
              <a:p>
                <a:endParaRPr lang="ja-JP" altLang="en-US">
                  <a:solidFill>
                    <a:srgbClr val="2E2E48"/>
                  </a:solidFill>
                </a:endParaRPr>
              </a:p>
            </p:txBody>
          </p:sp>
          <p:sp>
            <p:nvSpPr>
              <p:cNvPr id="218" name="Line 201"/>
              <p:cNvSpPr>
                <a:spLocks noChangeAspect="1" noChangeShapeType="1"/>
              </p:cNvSpPr>
              <p:nvPr/>
            </p:nvSpPr>
            <p:spPr bwMode="auto">
              <a:xfrm>
                <a:off x="2986" y="3700"/>
                <a:ext cx="42" cy="1"/>
              </a:xfrm>
              <a:prstGeom prst="line">
                <a:avLst/>
              </a:prstGeom>
              <a:noFill/>
              <a:ln w="38100">
                <a:solidFill>
                  <a:srgbClr val="FF0000"/>
                </a:solidFill>
                <a:round/>
                <a:headEnd/>
                <a:tailEnd/>
              </a:ln>
            </p:spPr>
            <p:txBody>
              <a:bodyPr/>
              <a:lstStyle/>
              <a:p>
                <a:endParaRPr lang="ja-JP" altLang="en-US">
                  <a:solidFill>
                    <a:srgbClr val="2E2E48"/>
                  </a:solidFill>
                </a:endParaRPr>
              </a:p>
            </p:txBody>
          </p:sp>
          <p:sp>
            <p:nvSpPr>
              <p:cNvPr id="219" name="Line 202"/>
              <p:cNvSpPr>
                <a:spLocks noChangeAspect="1" noChangeShapeType="1"/>
              </p:cNvSpPr>
              <p:nvPr/>
            </p:nvSpPr>
            <p:spPr bwMode="auto">
              <a:xfrm>
                <a:off x="3028" y="3700"/>
                <a:ext cx="1" cy="2"/>
              </a:xfrm>
              <a:prstGeom prst="line">
                <a:avLst/>
              </a:prstGeom>
              <a:noFill/>
              <a:ln w="38100">
                <a:solidFill>
                  <a:srgbClr val="FF0000"/>
                </a:solidFill>
                <a:round/>
                <a:headEnd/>
                <a:tailEnd/>
              </a:ln>
            </p:spPr>
            <p:txBody>
              <a:bodyPr/>
              <a:lstStyle/>
              <a:p>
                <a:endParaRPr lang="ja-JP" altLang="en-US">
                  <a:solidFill>
                    <a:srgbClr val="2E2E48"/>
                  </a:solidFill>
                </a:endParaRPr>
              </a:p>
            </p:txBody>
          </p:sp>
          <p:sp>
            <p:nvSpPr>
              <p:cNvPr id="220" name="Line 203"/>
              <p:cNvSpPr>
                <a:spLocks noChangeAspect="1" noChangeShapeType="1"/>
              </p:cNvSpPr>
              <p:nvPr/>
            </p:nvSpPr>
            <p:spPr bwMode="auto">
              <a:xfrm>
                <a:off x="3028" y="3702"/>
                <a:ext cx="86" cy="1"/>
              </a:xfrm>
              <a:prstGeom prst="line">
                <a:avLst/>
              </a:prstGeom>
              <a:noFill/>
              <a:ln w="38100">
                <a:solidFill>
                  <a:srgbClr val="FF0000"/>
                </a:solidFill>
                <a:round/>
                <a:headEnd/>
                <a:tailEnd/>
              </a:ln>
            </p:spPr>
            <p:txBody>
              <a:bodyPr/>
              <a:lstStyle/>
              <a:p>
                <a:endParaRPr lang="ja-JP" altLang="en-US">
                  <a:solidFill>
                    <a:srgbClr val="2E2E48"/>
                  </a:solidFill>
                </a:endParaRPr>
              </a:p>
            </p:txBody>
          </p:sp>
          <p:sp>
            <p:nvSpPr>
              <p:cNvPr id="221" name="Line 204"/>
              <p:cNvSpPr>
                <a:spLocks noChangeAspect="1" noChangeShapeType="1"/>
              </p:cNvSpPr>
              <p:nvPr/>
            </p:nvSpPr>
            <p:spPr bwMode="auto">
              <a:xfrm>
                <a:off x="3114" y="3702"/>
                <a:ext cx="1" cy="8"/>
              </a:xfrm>
              <a:prstGeom prst="line">
                <a:avLst/>
              </a:prstGeom>
              <a:noFill/>
              <a:ln w="38100">
                <a:solidFill>
                  <a:srgbClr val="FF0000"/>
                </a:solidFill>
                <a:round/>
                <a:headEnd/>
                <a:tailEnd/>
              </a:ln>
            </p:spPr>
            <p:txBody>
              <a:bodyPr/>
              <a:lstStyle/>
              <a:p>
                <a:endParaRPr lang="ja-JP" altLang="en-US">
                  <a:solidFill>
                    <a:srgbClr val="2E2E48"/>
                  </a:solidFill>
                </a:endParaRPr>
              </a:p>
            </p:txBody>
          </p:sp>
          <p:sp>
            <p:nvSpPr>
              <p:cNvPr id="222" name="Line 205"/>
              <p:cNvSpPr>
                <a:spLocks noChangeAspect="1" noChangeShapeType="1"/>
              </p:cNvSpPr>
              <p:nvPr/>
            </p:nvSpPr>
            <p:spPr bwMode="auto">
              <a:xfrm>
                <a:off x="3114" y="3710"/>
                <a:ext cx="42" cy="1"/>
              </a:xfrm>
              <a:prstGeom prst="line">
                <a:avLst/>
              </a:prstGeom>
              <a:noFill/>
              <a:ln w="38100">
                <a:solidFill>
                  <a:srgbClr val="FF0000"/>
                </a:solidFill>
                <a:round/>
                <a:headEnd/>
                <a:tailEnd/>
              </a:ln>
            </p:spPr>
            <p:txBody>
              <a:bodyPr/>
              <a:lstStyle/>
              <a:p>
                <a:endParaRPr lang="ja-JP" altLang="en-US">
                  <a:solidFill>
                    <a:srgbClr val="2E2E48"/>
                  </a:solidFill>
                </a:endParaRPr>
              </a:p>
            </p:txBody>
          </p:sp>
          <p:sp>
            <p:nvSpPr>
              <p:cNvPr id="223" name="Line 206"/>
              <p:cNvSpPr>
                <a:spLocks noChangeAspect="1" noChangeShapeType="1"/>
              </p:cNvSpPr>
              <p:nvPr/>
            </p:nvSpPr>
            <p:spPr bwMode="auto">
              <a:xfrm>
                <a:off x="3156" y="3710"/>
                <a:ext cx="1" cy="8"/>
              </a:xfrm>
              <a:prstGeom prst="line">
                <a:avLst/>
              </a:prstGeom>
              <a:noFill/>
              <a:ln w="38100">
                <a:solidFill>
                  <a:srgbClr val="FF0000"/>
                </a:solidFill>
                <a:round/>
                <a:headEnd/>
                <a:tailEnd/>
              </a:ln>
            </p:spPr>
            <p:txBody>
              <a:bodyPr/>
              <a:lstStyle/>
              <a:p>
                <a:endParaRPr lang="ja-JP" altLang="en-US">
                  <a:solidFill>
                    <a:srgbClr val="2E2E48"/>
                  </a:solidFill>
                </a:endParaRPr>
              </a:p>
            </p:txBody>
          </p:sp>
          <p:sp>
            <p:nvSpPr>
              <p:cNvPr id="224" name="Line 207"/>
              <p:cNvSpPr>
                <a:spLocks noChangeAspect="1" noChangeShapeType="1"/>
              </p:cNvSpPr>
              <p:nvPr/>
            </p:nvSpPr>
            <p:spPr bwMode="auto">
              <a:xfrm>
                <a:off x="3156" y="3718"/>
                <a:ext cx="42" cy="1"/>
              </a:xfrm>
              <a:prstGeom prst="line">
                <a:avLst/>
              </a:prstGeom>
              <a:noFill/>
              <a:ln w="38100">
                <a:solidFill>
                  <a:srgbClr val="FF0000"/>
                </a:solidFill>
                <a:round/>
                <a:headEnd/>
                <a:tailEnd/>
              </a:ln>
            </p:spPr>
            <p:txBody>
              <a:bodyPr/>
              <a:lstStyle/>
              <a:p>
                <a:endParaRPr lang="ja-JP" altLang="en-US">
                  <a:solidFill>
                    <a:srgbClr val="2E2E48"/>
                  </a:solidFill>
                </a:endParaRPr>
              </a:p>
            </p:txBody>
          </p:sp>
          <p:sp>
            <p:nvSpPr>
              <p:cNvPr id="225" name="Line 208"/>
              <p:cNvSpPr>
                <a:spLocks noChangeAspect="1" noChangeShapeType="1"/>
              </p:cNvSpPr>
              <p:nvPr/>
            </p:nvSpPr>
            <p:spPr bwMode="auto">
              <a:xfrm>
                <a:off x="3198" y="3718"/>
                <a:ext cx="1" cy="14"/>
              </a:xfrm>
              <a:prstGeom prst="line">
                <a:avLst/>
              </a:prstGeom>
              <a:noFill/>
              <a:ln w="38100">
                <a:solidFill>
                  <a:srgbClr val="FF0000"/>
                </a:solidFill>
                <a:round/>
                <a:headEnd/>
                <a:tailEnd/>
              </a:ln>
            </p:spPr>
            <p:txBody>
              <a:bodyPr/>
              <a:lstStyle/>
              <a:p>
                <a:endParaRPr lang="ja-JP" altLang="en-US">
                  <a:solidFill>
                    <a:srgbClr val="2E2E48"/>
                  </a:solidFill>
                </a:endParaRPr>
              </a:p>
            </p:txBody>
          </p:sp>
          <p:sp>
            <p:nvSpPr>
              <p:cNvPr id="226" name="Line 209"/>
              <p:cNvSpPr>
                <a:spLocks noChangeAspect="1" noChangeShapeType="1"/>
              </p:cNvSpPr>
              <p:nvPr/>
            </p:nvSpPr>
            <p:spPr bwMode="auto">
              <a:xfrm>
                <a:off x="3198" y="3732"/>
                <a:ext cx="42" cy="1"/>
              </a:xfrm>
              <a:prstGeom prst="line">
                <a:avLst/>
              </a:prstGeom>
              <a:noFill/>
              <a:ln w="38100">
                <a:solidFill>
                  <a:srgbClr val="FF0000"/>
                </a:solidFill>
                <a:round/>
                <a:headEnd/>
                <a:tailEnd/>
              </a:ln>
            </p:spPr>
            <p:txBody>
              <a:bodyPr/>
              <a:lstStyle/>
              <a:p>
                <a:endParaRPr lang="ja-JP" altLang="en-US">
                  <a:solidFill>
                    <a:srgbClr val="2E2E48"/>
                  </a:solidFill>
                </a:endParaRPr>
              </a:p>
            </p:txBody>
          </p:sp>
          <p:sp>
            <p:nvSpPr>
              <p:cNvPr id="227" name="Line 210"/>
              <p:cNvSpPr>
                <a:spLocks noChangeAspect="1" noChangeShapeType="1"/>
              </p:cNvSpPr>
              <p:nvPr/>
            </p:nvSpPr>
            <p:spPr bwMode="auto">
              <a:xfrm flipV="1">
                <a:off x="3240" y="3716"/>
                <a:ext cx="1" cy="16"/>
              </a:xfrm>
              <a:prstGeom prst="line">
                <a:avLst/>
              </a:prstGeom>
              <a:noFill/>
              <a:ln w="38100">
                <a:solidFill>
                  <a:srgbClr val="FF0000"/>
                </a:solidFill>
                <a:round/>
                <a:headEnd/>
                <a:tailEnd/>
              </a:ln>
            </p:spPr>
            <p:txBody>
              <a:bodyPr/>
              <a:lstStyle/>
              <a:p>
                <a:endParaRPr lang="ja-JP" altLang="en-US">
                  <a:solidFill>
                    <a:srgbClr val="2E2E48"/>
                  </a:solidFill>
                </a:endParaRPr>
              </a:p>
            </p:txBody>
          </p:sp>
          <p:sp>
            <p:nvSpPr>
              <p:cNvPr id="228" name="Line 211"/>
              <p:cNvSpPr>
                <a:spLocks noChangeAspect="1" noChangeShapeType="1"/>
              </p:cNvSpPr>
              <p:nvPr/>
            </p:nvSpPr>
            <p:spPr bwMode="auto">
              <a:xfrm>
                <a:off x="3240" y="3716"/>
                <a:ext cx="44" cy="1"/>
              </a:xfrm>
              <a:prstGeom prst="line">
                <a:avLst/>
              </a:prstGeom>
              <a:noFill/>
              <a:ln w="38100">
                <a:solidFill>
                  <a:srgbClr val="FF0000"/>
                </a:solidFill>
                <a:round/>
                <a:headEnd/>
                <a:tailEnd/>
              </a:ln>
            </p:spPr>
            <p:txBody>
              <a:bodyPr/>
              <a:lstStyle/>
              <a:p>
                <a:endParaRPr lang="ja-JP" altLang="en-US">
                  <a:solidFill>
                    <a:srgbClr val="2E2E48"/>
                  </a:solidFill>
                </a:endParaRPr>
              </a:p>
            </p:txBody>
          </p:sp>
          <p:sp>
            <p:nvSpPr>
              <p:cNvPr id="229" name="Line 212"/>
              <p:cNvSpPr>
                <a:spLocks noChangeAspect="1" noChangeShapeType="1"/>
              </p:cNvSpPr>
              <p:nvPr/>
            </p:nvSpPr>
            <p:spPr bwMode="auto">
              <a:xfrm flipV="1">
                <a:off x="3284" y="3714"/>
                <a:ext cx="1" cy="2"/>
              </a:xfrm>
              <a:prstGeom prst="line">
                <a:avLst/>
              </a:prstGeom>
              <a:noFill/>
              <a:ln w="38100">
                <a:solidFill>
                  <a:srgbClr val="FF0000"/>
                </a:solidFill>
                <a:round/>
                <a:headEnd/>
                <a:tailEnd/>
              </a:ln>
            </p:spPr>
            <p:txBody>
              <a:bodyPr/>
              <a:lstStyle/>
              <a:p>
                <a:endParaRPr lang="ja-JP" altLang="en-US">
                  <a:solidFill>
                    <a:srgbClr val="2E2E48"/>
                  </a:solidFill>
                </a:endParaRPr>
              </a:p>
            </p:txBody>
          </p:sp>
          <p:sp>
            <p:nvSpPr>
              <p:cNvPr id="230" name="Line 213"/>
              <p:cNvSpPr>
                <a:spLocks noChangeAspect="1" noChangeShapeType="1"/>
              </p:cNvSpPr>
              <p:nvPr/>
            </p:nvSpPr>
            <p:spPr bwMode="auto">
              <a:xfrm>
                <a:off x="3284" y="3714"/>
                <a:ext cx="42" cy="1"/>
              </a:xfrm>
              <a:prstGeom prst="line">
                <a:avLst/>
              </a:prstGeom>
              <a:noFill/>
              <a:ln w="38100">
                <a:solidFill>
                  <a:srgbClr val="FF0000"/>
                </a:solidFill>
                <a:round/>
                <a:headEnd/>
                <a:tailEnd/>
              </a:ln>
            </p:spPr>
            <p:txBody>
              <a:bodyPr/>
              <a:lstStyle/>
              <a:p>
                <a:endParaRPr lang="ja-JP" altLang="en-US">
                  <a:solidFill>
                    <a:srgbClr val="2E2E48"/>
                  </a:solidFill>
                </a:endParaRPr>
              </a:p>
            </p:txBody>
          </p:sp>
          <p:sp>
            <p:nvSpPr>
              <p:cNvPr id="231" name="Line 214"/>
              <p:cNvSpPr>
                <a:spLocks noChangeAspect="1" noChangeShapeType="1"/>
              </p:cNvSpPr>
              <p:nvPr/>
            </p:nvSpPr>
            <p:spPr bwMode="auto">
              <a:xfrm flipV="1">
                <a:off x="3326" y="3712"/>
                <a:ext cx="1" cy="2"/>
              </a:xfrm>
              <a:prstGeom prst="line">
                <a:avLst/>
              </a:prstGeom>
              <a:noFill/>
              <a:ln w="38100">
                <a:solidFill>
                  <a:srgbClr val="FF0000"/>
                </a:solidFill>
                <a:round/>
                <a:headEnd/>
                <a:tailEnd/>
              </a:ln>
            </p:spPr>
            <p:txBody>
              <a:bodyPr/>
              <a:lstStyle/>
              <a:p>
                <a:endParaRPr lang="ja-JP" altLang="en-US">
                  <a:solidFill>
                    <a:srgbClr val="2E2E48"/>
                  </a:solidFill>
                </a:endParaRPr>
              </a:p>
            </p:txBody>
          </p:sp>
          <p:sp>
            <p:nvSpPr>
              <p:cNvPr id="232" name="Line 215"/>
              <p:cNvSpPr>
                <a:spLocks noChangeAspect="1" noChangeShapeType="1"/>
              </p:cNvSpPr>
              <p:nvPr/>
            </p:nvSpPr>
            <p:spPr bwMode="auto">
              <a:xfrm>
                <a:off x="3326" y="3712"/>
                <a:ext cx="42" cy="1"/>
              </a:xfrm>
              <a:prstGeom prst="line">
                <a:avLst/>
              </a:prstGeom>
              <a:noFill/>
              <a:ln w="38100">
                <a:solidFill>
                  <a:srgbClr val="FF0000"/>
                </a:solidFill>
                <a:round/>
                <a:headEnd/>
                <a:tailEnd/>
              </a:ln>
            </p:spPr>
            <p:txBody>
              <a:bodyPr/>
              <a:lstStyle/>
              <a:p>
                <a:endParaRPr lang="ja-JP" altLang="en-US">
                  <a:solidFill>
                    <a:srgbClr val="2E2E48"/>
                  </a:solidFill>
                </a:endParaRPr>
              </a:p>
            </p:txBody>
          </p:sp>
          <p:sp>
            <p:nvSpPr>
              <p:cNvPr id="233" name="Line 216"/>
              <p:cNvSpPr>
                <a:spLocks noChangeAspect="1" noChangeShapeType="1"/>
              </p:cNvSpPr>
              <p:nvPr/>
            </p:nvSpPr>
            <p:spPr bwMode="auto">
              <a:xfrm>
                <a:off x="3368" y="3712"/>
                <a:ext cx="1" cy="8"/>
              </a:xfrm>
              <a:prstGeom prst="line">
                <a:avLst/>
              </a:prstGeom>
              <a:noFill/>
              <a:ln w="38100">
                <a:solidFill>
                  <a:srgbClr val="FF0000"/>
                </a:solidFill>
                <a:round/>
                <a:headEnd/>
                <a:tailEnd/>
              </a:ln>
            </p:spPr>
            <p:txBody>
              <a:bodyPr/>
              <a:lstStyle/>
              <a:p>
                <a:endParaRPr lang="ja-JP" altLang="en-US">
                  <a:solidFill>
                    <a:srgbClr val="2E2E48"/>
                  </a:solidFill>
                </a:endParaRPr>
              </a:p>
            </p:txBody>
          </p:sp>
          <p:sp>
            <p:nvSpPr>
              <p:cNvPr id="234" name="Line 217"/>
              <p:cNvSpPr>
                <a:spLocks noChangeAspect="1" noChangeShapeType="1"/>
              </p:cNvSpPr>
              <p:nvPr/>
            </p:nvSpPr>
            <p:spPr bwMode="auto">
              <a:xfrm>
                <a:off x="3368" y="3720"/>
                <a:ext cx="44" cy="1"/>
              </a:xfrm>
              <a:prstGeom prst="line">
                <a:avLst/>
              </a:prstGeom>
              <a:noFill/>
              <a:ln w="38100">
                <a:solidFill>
                  <a:srgbClr val="FF0000"/>
                </a:solidFill>
                <a:round/>
                <a:headEnd/>
                <a:tailEnd/>
              </a:ln>
            </p:spPr>
            <p:txBody>
              <a:bodyPr/>
              <a:lstStyle/>
              <a:p>
                <a:endParaRPr lang="ja-JP" altLang="en-US">
                  <a:solidFill>
                    <a:srgbClr val="2E2E48"/>
                  </a:solidFill>
                </a:endParaRPr>
              </a:p>
            </p:txBody>
          </p:sp>
          <p:sp>
            <p:nvSpPr>
              <p:cNvPr id="235" name="Line 218"/>
              <p:cNvSpPr>
                <a:spLocks noChangeAspect="1" noChangeShapeType="1"/>
              </p:cNvSpPr>
              <p:nvPr/>
            </p:nvSpPr>
            <p:spPr bwMode="auto">
              <a:xfrm>
                <a:off x="3412" y="3720"/>
                <a:ext cx="1" cy="6"/>
              </a:xfrm>
              <a:prstGeom prst="line">
                <a:avLst/>
              </a:prstGeom>
              <a:noFill/>
              <a:ln w="38100">
                <a:solidFill>
                  <a:srgbClr val="FF0000"/>
                </a:solidFill>
                <a:round/>
                <a:headEnd/>
                <a:tailEnd/>
              </a:ln>
            </p:spPr>
            <p:txBody>
              <a:bodyPr/>
              <a:lstStyle/>
              <a:p>
                <a:endParaRPr lang="ja-JP" altLang="en-US">
                  <a:solidFill>
                    <a:srgbClr val="2E2E48"/>
                  </a:solidFill>
                </a:endParaRPr>
              </a:p>
            </p:txBody>
          </p:sp>
          <p:sp>
            <p:nvSpPr>
              <p:cNvPr id="236" name="Line 219"/>
              <p:cNvSpPr>
                <a:spLocks noChangeAspect="1" noChangeShapeType="1"/>
              </p:cNvSpPr>
              <p:nvPr/>
            </p:nvSpPr>
            <p:spPr bwMode="auto">
              <a:xfrm>
                <a:off x="3412" y="3726"/>
                <a:ext cx="42" cy="1"/>
              </a:xfrm>
              <a:prstGeom prst="line">
                <a:avLst/>
              </a:prstGeom>
              <a:noFill/>
              <a:ln w="38100">
                <a:solidFill>
                  <a:srgbClr val="FF0000"/>
                </a:solidFill>
                <a:round/>
                <a:headEnd/>
                <a:tailEnd/>
              </a:ln>
            </p:spPr>
            <p:txBody>
              <a:bodyPr/>
              <a:lstStyle/>
              <a:p>
                <a:endParaRPr lang="ja-JP" altLang="en-US">
                  <a:solidFill>
                    <a:srgbClr val="2E2E48"/>
                  </a:solidFill>
                </a:endParaRPr>
              </a:p>
            </p:txBody>
          </p:sp>
          <p:sp>
            <p:nvSpPr>
              <p:cNvPr id="237" name="Line 220"/>
              <p:cNvSpPr>
                <a:spLocks noChangeAspect="1" noChangeShapeType="1"/>
              </p:cNvSpPr>
              <p:nvPr/>
            </p:nvSpPr>
            <p:spPr bwMode="auto">
              <a:xfrm flipV="1">
                <a:off x="3454" y="3710"/>
                <a:ext cx="1" cy="16"/>
              </a:xfrm>
              <a:prstGeom prst="line">
                <a:avLst/>
              </a:prstGeom>
              <a:noFill/>
              <a:ln w="38100">
                <a:solidFill>
                  <a:srgbClr val="FF0000"/>
                </a:solidFill>
                <a:round/>
                <a:headEnd/>
                <a:tailEnd/>
              </a:ln>
            </p:spPr>
            <p:txBody>
              <a:bodyPr/>
              <a:lstStyle/>
              <a:p>
                <a:endParaRPr lang="ja-JP" altLang="en-US">
                  <a:solidFill>
                    <a:srgbClr val="2E2E48"/>
                  </a:solidFill>
                </a:endParaRPr>
              </a:p>
            </p:txBody>
          </p:sp>
          <p:grpSp>
            <p:nvGrpSpPr>
              <p:cNvPr id="238" name="Group 221"/>
              <p:cNvGrpSpPr>
                <a:grpSpLocks noChangeAspect="1"/>
              </p:cNvGrpSpPr>
              <p:nvPr/>
            </p:nvGrpSpPr>
            <p:grpSpPr bwMode="auto">
              <a:xfrm>
                <a:off x="1412" y="1750"/>
                <a:ext cx="3447" cy="2053"/>
                <a:chOff x="1412" y="1750"/>
                <a:chExt cx="3447" cy="2053"/>
              </a:xfrm>
            </p:grpSpPr>
            <p:sp>
              <p:nvSpPr>
                <p:cNvPr id="389" name="Line 222"/>
                <p:cNvSpPr>
                  <a:spLocks noChangeAspect="1" noChangeShapeType="1"/>
                </p:cNvSpPr>
                <p:nvPr/>
              </p:nvSpPr>
              <p:spPr bwMode="auto">
                <a:xfrm>
                  <a:off x="3454" y="3710"/>
                  <a:ext cx="42" cy="1"/>
                </a:xfrm>
                <a:prstGeom prst="line">
                  <a:avLst/>
                </a:prstGeom>
                <a:noFill/>
                <a:ln w="19050">
                  <a:solidFill>
                    <a:srgbClr val="FF0000"/>
                  </a:solidFill>
                  <a:round/>
                  <a:headEnd/>
                  <a:tailEnd/>
                </a:ln>
              </p:spPr>
              <p:txBody>
                <a:bodyPr/>
                <a:lstStyle/>
                <a:p>
                  <a:endParaRPr lang="ja-JP" altLang="en-US">
                    <a:solidFill>
                      <a:srgbClr val="2E2E48"/>
                    </a:solidFill>
                  </a:endParaRPr>
                </a:p>
              </p:txBody>
            </p:sp>
            <p:sp>
              <p:nvSpPr>
                <p:cNvPr id="390" name="Line 223"/>
                <p:cNvSpPr>
                  <a:spLocks noChangeAspect="1" noChangeShapeType="1"/>
                </p:cNvSpPr>
                <p:nvPr/>
              </p:nvSpPr>
              <p:spPr bwMode="auto">
                <a:xfrm>
                  <a:off x="3496" y="3710"/>
                  <a:ext cx="1" cy="28"/>
                </a:xfrm>
                <a:prstGeom prst="line">
                  <a:avLst/>
                </a:prstGeom>
                <a:noFill/>
                <a:ln w="19050">
                  <a:solidFill>
                    <a:srgbClr val="FF0000"/>
                  </a:solidFill>
                  <a:round/>
                  <a:headEnd/>
                  <a:tailEnd/>
                </a:ln>
              </p:spPr>
              <p:txBody>
                <a:bodyPr/>
                <a:lstStyle/>
                <a:p>
                  <a:endParaRPr lang="ja-JP" altLang="en-US">
                    <a:solidFill>
                      <a:srgbClr val="2E2E48"/>
                    </a:solidFill>
                  </a:endParaRPr>
                </a:p>
              </p:txBody>
            </p:sp>
            <p:sp>
              <p:nvSpPr>
                <p:cNvPr id="391" name="Line 224"/>
                <p:cNvSpPr>
                  <a:spLocks noChangeAspect="1" noChangeShapeType="1"/>
                </p:cNvSpPr>
                <p:nvPr/>
              </p:nvSpPr>
              <p:spPr bwMode="auto">
                <a:xfrm>
                  <a:off x="3496" y="3738"/>
                  <a:ext cx="86" cy="1"/>
                </a:xfrm>
                <a:prstGeom prst="line">
                  <a:avLst/>
                </a:prstGeom>
                <a:noFill/>
                <a:ln w="19050">
                  <a:solidFill>
                    <a:srgbClr val="FF0000"/>
                  </a:solidFill>
                  <a:round/>
                  <a:headEnd/>
                  <a:tailEnd/>
                </a:ln>
              </p:spPr>
              <p:txBody>
                <a:bodyPr/>
                <a:lstStyle/>
                <a:p>
                  <a:endParaRPr lang="ja-JP" altLang="en-US">
                    <a:solidFill>
                      <a:srgbClr val="2E2E48"/>
                    </a:solidFill>
                  </a:endParaRPr>
                </a:p>
              </p:txBody>
            </p:sp>
            <p:sp>
              <p:nvSpPr>
                <p:cNvPr id="392" name="Line 225"/>
                <p:cNvSpPr>
                  <a:spLocks noChangeAspect="1" noChangeShapeType="1"/>
                </p:cNvSpPr>
                <p:nvPr/>
              </p:nvSpPr>
              <p:spPr bwMode="auto">
                <a:xfrm flipV="1">
                  <a:off x="3582" y="3736"/>
                  <a:ext cx="1" cy="2"/>
                </a:xfrm>
                <a:prstGeom prst="line">
                  <a:avLst/>
                </a:prstGeom>
                <a:noFill/>
                <a:ln w="19050">
                  <a:solidFill>
                    <a:srgbClr val="FF0000"/>
                  </a:solidFill>
                  <a:round/>
                  <a:headEnd/>
                  <a:tailEnd/>
                </a:ln>
              </p:spPr>
              <p:txBody>
                <a:bodyPr/>
                <a:lstStyle/>
                <a:p>
                  <a:endParaRPr lang="ja-JP" altLang="en-US">
                    <a:solidFill>
                      <a:srgbClr val="2E2E48"/>
                    </a:solidFill>
                  </a:endParaRPr>
                </a:p>
              </p:txBody>
            </p:sp>
            <p:sp>
              <p:nvSpPr>
                <p:cNvPr id="393" name="Line 226"/>
                <p:cNvSpPr>
                  <a:spLocks noChangeAspect="1" noChangeShapeType="1"/>
                </p:cNvSpPr>
                <p:nvPr/>
              </p:nvSpPr>
              <p:spPr bwMode="auto">
                <a:xfrm>
                  <a:off x="3582" y="3736"/>
                  <a:ext cx="42" cy="1"/>
                </a:xfrm>
                <a:prstGeom prst="line">
                  <a:avLst/>
                </a:prstGeom>
                <a:noFill/>
                <a:ln w="19050">
                  <a:solidFill>
                    <a:srgbClr val="FF0000"/>
                  </a:solidFill>
                  <a:round/>
                  <a:headEnd/>
                  <a:tailEnd/>
                </a:ln>
              </p:spPr>
              <p:txBody>
                <a:bodyPr/>
                <a:lstStyle/>
                <a:p>
                  <a:endParaRPr lang="ja-JP" altLang="en-US">
                    <a:solidFill>
                      <a:srgbClr val="2E2E48"/>
                    </a:solidFill>
                  </a:endParaRPr>
                </a:p>
              </p:txBody>
            </p:sp>
            <p:sp>
              <p:nvSpPr>
                <p:cNvPr id="394" name="Line 227"/>
                <p:cNvSpPr>
                  <a:spLocks noChangeAspect="1" noChangeShapeType="1"/>
                </p:cNvSpPr>
                <p:nvPr/>
              </p:nvSpPr>
              <p:spPr bwMode="auto">
                <a:xfrm flipV="1">
                  <a:off x="3624" y="3734"/>
                  <a:ext cx="1" cy="2"/>
                </a:xfrm>
                <a:prstGeom prst="line">
                  <a:avLst/>
                </a:prstGeom>
                <a:noFill/>
                <a:ln w="19050">
                  <a:solidFill>
                    <a:srgbClr val="FF0000"/>
                  </a:solidFill>
                  <a:round/>
                  <a:headEnd/>
                  <a:tailEnd/>
                </a:ln>
              </p:spPr>
              <p:txBody>
                <a:bodyPr/>
                <a:lstStyle/>
                <a:p>
                  <a:endParaRPr lang="ja-JP" altLang="en-US">
                    <a:solidFill>
                      <a:srgbClr val="2E2E48"/>
                    </a:solidFill>
                  </a:endParaRPr>
                </a:p>
              </p:txBody>
            </p:sp>
            <p:sp>
              <p:nvSpPr>
                <p:cNvPr id="395" name="Line 228"/>
                <p:cNvSpPr>
                  <a:spLocks noChangeAspect="1" noChangeShapeType="1"/>
                </p:cNvSpPr>
                <p:nvPr/>
              </p:nvSpPr>
              <p:spPr bwMode="auto">
                <a:xfrm>
                  <a:off x="3624" y="3734"/>
                  <a:ext cx="42" cy="1"/>
                </a:xfrm>
                <a:prstGeom prst="line">
                  <a:avLst/>
                </a:prstGeom>
                <a:noFill/>
                <a:ln w="19050">
                  <a:solidFill>
                    <a:srgbClr val="FF0000"/>
                  </a:solidFill>
                  <a:round/>
                  <a:headEnd/>
                  <a:tailEnd/>
                </a:ln>
              </p:spPr>
              <p:txBody>
                <a:bodyPr/>
                <a:lstStyle/>
                <a:p>
                  <a:endParaRPr lang="ja-JP" altLang="en-US">
                    <a:solidFill>
                      <a:srgbClr val="2E2E48"/>
                    </a:solidFill>
                  </a:endParaRPr>
                </a:p>
              </p:txBody>
            </p:sp>
            <p:sp>
              <p:nvSpPr>
                <p:cNvPr id="396" name="Line 229"/>
                <p:cNvSpPr>
                  <a:spLocks noChangeAspect="1" noChangeShapeType="1"/>
                </p:cNvSpPr>
                <p:nvPr/>
              </p:nvSpPr>
              <p:spPr bwMode="auto">
                <a:xfrm>
                  <a:off x="3666" y="3734"/>
                  <a:ext cx="1" cy="6"/>
                </a:xfrm>
                <a:prstGeom prst="line">
                  <a:avLst/>
                </a:prstGeom>
                <a:noFill/>
                <a:ln w="19050">
                  <a:solidFill>
                    <a:srgbClr val="FF0000"/>
                  </a:solidFill>
                  <a:round/>
                  <a:headEnd/>
                  <a:tailEnd/>
                </a:ln>
              </p:spPr>
              <p:txBody>
                <a:bodyPr/>
                <a:lstStyle/>
                <a:p>
                  <a:endParaRPr lang="ja-JP" altLang="en-US">
                    <a:solidFill>
                      <a:srgbClr val="2E2E48"/>
                    </a:solidFill>
                  </a:endParaRPr>
                </a:p>
              </p:txBody>
            </p:sp>
            <p:sp>
              <p:nvSpPr>
                <p:cNvPr id="397" name="Line 230"/>
                <p:cNvSpPr>
                  <a:spLocks noChangeAspect="1" noChangeShapeType="1"/>
                </p:cNvSpPr>
                <p:nvPr/>
              </p:nvSpPr>
              <p:spPr bwMode="auto">
                <a:xfrm>
                  <a:off x="3666" y="3740"/>
                  <a:ext cx="42" cy="1"/>
                </a:xfrm>
                <a:prstGeom prst="line">
                  <a:avLst/>
                </a:prstGeom>
                <a:noFill/>
                <a:ln w="19050">
                  <a:solidFill>
                    <a:srgbClr val="FF0000"/>
                  </a:solidFill>
                  <a:round/>
                  <a:headEnd/>
                  <a:tailEnd/>
                </a:ln>
              </p:spPr>
              <p:txBody>
                <a:bodyPr/>
                <a:lstStyle/>
                <a:p>
                  <a:endParaRPr lang="ja-JP" altLang="en-US">
                    <a:solidFill>
                      <a:srgbClr val="2E2E48"/>
                    </a:solidFill>
                  </a:endParaRPr>
                </a:p>
              </p:txBody>
            </p:sp>
            <p:sp>
              <p:nvSpPr>
                <p:cNvPr id="398" name="Line 231"/>
                <p:cNvSpPr>
                  <a:spLocks noChangeAspect="1" noChangeShapeType="1"/>
                </p:cNvSpPr>
                <p:nvPr/>
              </p:nvSpPr>
              <p:spPr bwMode="auto">
                <a:xfrm>
                  <a:off x="3708" y="3740"/>
                  <a:ext cx="1" cy="16"/>
                </a:xfrm>
                <a:prstGeom prst="line">
                  <a:avLst/>
                </a:prstGeom>
                <a:noFill/>
                <a:ln w="19050">
                  <a:solidFill>
                    <a:srgbClr val="FF0000"/>
                  </a:solidFill>
                  <a:round/>
                  <a:headEnd/>
                  <a:tailEnd/>
                </a:ln>
              </p:spPr>
              <p:txBody>
                <a:bodyPr/>
                <a:lstStyle/>
                <a:p>
                  <a:endParaRPr lang="ja-JP" altLang="en-US">
                    <a:solidFill>
                      <a:srgbClr val="2E2E48"/>
                    </a:solidFill>
                  </a:endParaRPr>
                </a:p>
              </p:txBody>
            </p:sp>
            <p:sp>
              <p:nvSpPr>
                <p:cNvPr id="399" name="Line 232"/>
                <p:cNvSpPr>
                  <a:spLocks noChangeAspect="1" noChangeShapeType="1"/>
                </p:cNvSpPr>
                <p:nvPr/>
              </p:nvSpPr>
              <p:spPr bwMode="auto">
                <a:xfrm>
                  <a:off x="3708" y="3756"/>
                  <a:ext cx="44" cy="1"/>
                </a:xfrm>
                <a:prstGeom prst="line">
                  <a:avLst/>
                </a:prstGeom>
                <a:noFill/>
                <a:ln w="19050">
                  <a:solidFill>
                    <a:srgbClr val="FF0000"/>
                  </a:solidFill>
                  <a:round/>
                  <a:headEnd/>
                  <a:tailEnd/>
                </a:ln>
              </p:spPr>
              <p:txBody>
                <a:bodyPr/>
                <a:lstStyle/>
                <a:p>
                  <a:endParaRPr lang="ja-JP" altLang="en-US">
                    <a:solidFill>
                      <a:srgbClr val="2E2E48"/>
                    </a:solidFill>
                  </a:endParaRPr>
                </a:p>
              </p:txBody>
            </p:sp>
            <p:sp>
              <p:nvSpPr>
                <p:cNvPr id="400" name="Line 233"/>
                <p:cNvSpPr>
                  <a:spLocks noChangeAspect="1" noChangeShapeType="1"/>
                </p:cNvSpPr>
                <p:nvPr/>
              </p:nvSpPr>
              <p:spPr bwMode="auto">
                <a:xfrm flipV="1">
                  <a:off x="3752" y="3732"/>
                  <a:ext cx="1" cy="24"/>
                </a:xfrm>
                <a:prstGeom prst="line">
                  <a:avLst/>
                </a:prstGeom>
                <a:noFill/>
                <a:ln w="19050">
                  <a:solidFill>
                    <a:srgbClr val="FF0000"/>
                  </a:solidFill>
                  <a:round/>
                  <a:headEnd/>
                  <a:tailEnd/>
                </a:ln>
              </p:spPr>
              <p:txBody>
                <a:bodyPr/>
                <a:lstStyle/>
                <a:p>
                  <a:endParaRPr lang="ja-JP" altLang="en-US">
                    <a:solidFill>
                      <a:srgbClr val="2E2E48"/>
                    </a:solidFill>
                  </a:endParaRPr>
                </a:p>
              </p:txBody>
            </p:sp>
            <p:sp>
              <p:nvSpPr>
                <p:cNvPr id="401" name="Line 234"/>
                <p:cNvSpPr>
                  <a:spLocks noChangeAspect="1" noChangeShapeType="1"/>
                </p:cNvSpPr>
                <p:nvPr/>
              </p:nvSpPr>
              <p:spPr bwMode="auto">
                <a:xfrm>
                  <a:off x="3752" y="3732"/>
                  <a:ext cx="42" cy="1"/>
                </a:xfrm>
                <a:prstGeom prst="line">
                  <a:avLst/>
                </a:prstGeom>
                <a:noFill/>
                <a:ln w="19050">
                  <a:solidFill>
                    <a:srgbClr val="FF0000"/>
                  </a:solidFill>
                  <a:round/>
                  <a:headEnd/>
                  <a:tailEnd/>
                </a:ln>
              </p:spPr>
              <p:txBody>
                <a:bodyPr/>
                <a:lstStyle/>
                <a:p>
                  <a:endParaRPr lang="ja-JP" altLang="en-US">
                    <a:solidFill>
                      <a:srgbClr val="2E2E48"/>
                    </a:solidFill>
                  </a:endParaRPr>
                </a:p>
              </p:txBody>
            </p:sp>
            <p:sp>
              <p:nvSpPr>
                <p:cNvPr id="402" name="Line 235"/>
                <p:cNvSpPr>
                  <a:spLocks noChangeAspect="1" noChangeShapeType="1"/>
                </p:cNvSpPr>
                <p:nvPr/>
              </p:nvSpPr>
              <p:spPr bwMode="auto">
                <a:xfrm>
                  <a:off x="3794" y="3732"/>
                  <a:ext cx="1" cy="2"/>
                </a:xfrm>
                <a:prstGeom prst="line">
                  <a:avLst/>
                </a:prstGeom>
                <a:noFill/>
                <a:ln w="19050">
                  <a:solidFill>
                    <a:srgbClr val="FF0000"/>
                  </a:solidFill>
                  <a:round/>
                  <a:headEnd/>
                  <a:tailEnd/>
                </a:ln>
              </p:spPr>
              <p:txBody>
                <a:bodyPr/>
                <a:lstStyle/>
                <a:p>
                  <a:endParaRPr lang="ja-JP" altLang="en-US">
                    <a:solidFill>
                      <a:srgbClr val="2E2E48"/>
                    </a:solidFill>
                  </a:endParaRPr>
                </a:p>
              </p:txBody>
            </p:sp>
            <p:sp>
              <p:nvSpPr>
                <p:cNvPr id="403" name="Line 236"/>
                <p:cNvSpPr>
                  <a:spLocks noChangeAspect="1" noChangeShapeType="1"/>
                </p:cNvSpPr>
                <p:nvPr/>
              </p:nvSpPr>
              <p:spPr bwMode="auto">
                <a:xfrm>
                  <a:off x="3794" y="3734"/>
                  <a:ext cx="42" cy="1"/>
                </a:xfrm>
                <a:prstGeom prst="line">
                  <a:avLst/>
                </a:prstGeom>
                <a:noFill/>
                <a:ln w="19050">
                  <a:solidFill>
                    <a:srgbClr val="FF0000"/>
                  </a:solidFill>
                  <a:round/>
                  <a:headEnd/>
                  <a:tailEnd/>
                </a:ln>
              </p:spPr>
              <p:txBody>
                <a:bodyPr/>
                <a:lstStyle/>
                <a:p>
                  <a:endParaRPr lang="ja-JP" altLang="en-US">
                    <a:solidFill>
                      <a:srgbClr val="2E2E48"/>
                    </a:solidFill>
                  </a:endParaRPr>
                </a:p>
              </p:txBody>
            </p:sp>
            <p:sp>
              <p:nvSpPr>
                <p:cNvPr id="404" name="Line 237"/>
                <p:cNvSpPr>
                  <a:spLocks noChangeAspect="1" noChangeShapeType="1"/>
                </p:cNvSpPr>
                <p:nvPr/>
              </p:nvSpPr>
              <p:spPr bwMode="auto">
                <a:xfrm>
                  <a:off x="3836" y="3734"/>
                  <a:ext cx="1" cy="16"/>
                </a:xfrm>
                <a:prstGeom prst="line">
                  <a:avLst/>
                </a:prstGeom>
                <a:noFill/>
                <a:ln w="19050">
                  <a:solidFill>
                    <a:srgbClr val="FF0000"/>
                  </a:solidFill>
                  <a:round/>
                  <a:headEnd/>
                  <a:tailEnd/>
                </a:ln>
              </p:spPr>
              <p:txBody>
                <a:bodyPr/>
                <a:lstStyle/>
                <a:p>
                  <a:endParaRPr lang="ja-JP" altLang="en-US">
                    <a:solidFill>
                      <a:srgbClr val="2E2E48"/>
                    </a:solidFill>
                  </a:endParaRPr>
                </a:p>
              </p:txBody>
            </p:sp>
            <p:sp>
              <p:nvSpPr>
                <p:cNvPr id="405" name="Line 238"/>
                <p:cNvSpPr>
                  <a:spLocks noChangeAspect="1" noChangeShapeType="1"/>
                </p:cNvSpPr>
                <p:nvPr/>
              </p:nvSpPr>
              <p:spPr bwMode="auto">
                <a:xfrm>
                  <a:off x="3836" y="3750"/>
                  <a:ext cx="44" cy="1"/>
                </a:xfrm>
                <a:prstGeom prst="line">
                  <a:avLst/>
                </a:prstGeom>
                <a:noFill/>
                <a:ln w="19050">
                  <a:solidFill>
                    <a:srgbClr val="FF0000"/>
                  </a:solidFill>
                  <a:round/>
                  <a:headEnd/>
                  <a:tailEnd/>
                </a:ln>
              </p:spPr>
              <p:txBody>
                <a:bodyPr/>
                <a:lstStyle/>
                <a:p>
                  <a:endParaRPr lang="ja-JP" altLang="en-US">
                    <a:solidFill>
                      <a:srgbClr val="2E2E48"/>
                    </a:solidFill>
                  </a:endParaRPr>
                </a:p>
              </p:txBody>
            </p:sp>
            <p:sp>
              <p:nvSpPr>
                <p:cNvPr id="406" name="Line 239"/>
                <p:cNvSpPr>
                  <a:spLocks noChangeAspect="1" noChangeShapeType="1"/>
                </p:cNvSpPr>
                <p:nvPr/>
              </p:nvSpPr>
              <p:spPr bwMode="auto">
                <a:xfrm flipV="1">
                  <a:off x="3880" y="3744"/>
                  <a:ext cx="1" cy="6"/>
                </a:xfrm>
                <a:prstGeom prst="line">
                  <a:avLst/>
                </a:prstGeom>
                <a:noFill/>
                <a:ln w="19050">
                  <a:solidFill>
                    <a:srgbClr val="FF0000"/>
                  </a:solidFill>
                  <a:round/>
                  <a:headEnd/>
                  <a:tailEnd/>
                </a:ln>
              </p:spPr>
              <p:txBody>
                <a:bodyPr/>
                <a:lstStyle/>
                <a:p>
                  <a:endParaRPr lang="ja-JP" altLang="en-US">
                    <a:solidFill>
                      <a:srgbClr val="2E2E48"/>
                    </a:solidFill>
                  </a:endParaRPr>
                </a:p>
              </p:txBody>
            </p:sp>
            <p:sp>
              <p:nvSpPr>
                <p:cNvPr id="407" name="Line 240"/>
                <p:cNvSpPr>
                  <a:spLocks noChangeAspect="1" noChangeShapeType="1"/>
                </p:cNvSpPr>
                <p:nvPr/>
              </p:nvSpPr>
              <p:spPr bwMode="auto">
                <a:xfrm>
                  <a:off x="3880" y="3744"/>
                  <a:ext cx="42" cy="1"/>
                </a:xfrm>
                <a:prstGeom prst="line">
                  <a:avLst/>
                </a:prstGeom>
                <a:noFill/>
                <a:ln w="19050">
                  <a:solidFill>
                    <a:srgbClr val="FF0000"/>
                  </a:solidFill>
                  <a:round/>
                  <a:headEnd/>
                  <a:tailEnd/>
                </a:ln>
              </p:spPr>
              <p:txBody>
                <a:bodyPr/>
                <a:lstStyle/>
                <a:p>
                  <a:endParaRPr lang="ja-JP" altLang="en-US">
                    <a:solidFill>
                      <a:srgbClr val="2E2E48"/>
                    </a:solidFill>
                  </a:endParaRPr>
                </a:p>
              </p:txBody>
            </p:sp>
            <p:sp>
              <p:nvSpPr>
                <p:cNvPr id="408" name="Line 241"/>
                <p:cNvSpPr>
                  <a:spLocks noChangeAspect="1" noChangeShapeType="1"/>
                </p:cNvSpPr>
                <p:nvPr/>
              </p:nvSpPr>
              <p:spPr bwMode="auto">
                <a:xfrm flipV="1">
                  <a:off x="3922" y="3732"/>
                  <a:ext cx="1" cy="12"/>
                </a:xfrm>
                <a:prstGeom prst="line">
                  <a:avLst/>
                </a:prstGeom>
                <a:noFill/>
                <a:ln w="19050">
                  <a:solidFill>
                    <a:srgbClr val="FF0000"/>
                  </a:solidFill>
                  <a:round/>
                  <a:headEnd/>
                  <a:tailEnd/>
                </a:ln>
              </p:spPr>
              <p:txBody>
                <a:bodyPr/>
                <a:lstStyle/>
                <a:p>
                  <a:endParaRPr lang="ja-JP" altLang="en-US">
                    <a:solidFill>
                      <a:srgbClr val="2E2E48"/>
                    </a:solidFill>
                  </a:endParaRPr>
                </a:p>
              </p:txBody>
            </p:sp>
            <p:sp>
              <p:nvSpPr>
                <p:cNvPr id="409" name="Line 242"/>
                <p:cNvSpPr>
                  <a:spLocks noChangeAspect="1" noChangeShapeType="1"/>
                </p:cNvSpPr>
                <p:nvPr/>
              </p:nvSpPr>
              <p:spPr bwMode="auto">
                <a:xfrm>
                  <a:off x="3922" y="3732"/>
                  <a:ext cx="42" cy="1"/>
                </a:xfrm>
                <a:prstGeom prst="line">
                  <a:avLst/>
                </a:prstGeom>
                <a:noFill/>
                <a:ln w="19050">
                  <a:solidFill>
                    <a:srgbClr val="FF0000"/>
                  </a:solidFill>
                  <a:round/>
                  <a:headEnd/>
                  <a:tailEnd/>
                </a:ln>
              </p:spPr>
              <p:txBody>
                <a:bodyPr/>
                <a:lstStyle/>
                <a:p>
                  <a:endParaRPr lang="ja-JP" altLang="en-US">
                    <a:solidFill>
                      <a:srgbClr val="2E2E48"/>
                    </a:solidFill>
                  </a:endParaRPr>
                </a:p>
              </p:txBody>
            </p:sp>
            <p:sp>
              <p:nvSpPr>
                <p:cNvPr id="410" name="Line 243"/>
                <p:cNvSpPr>
                  <a:spLocks noChangeAspect="1" noChangeShapeType="1"/>
                </p:cNvSpPr>
                <p:nvPr/>
              </p:nvSpPr>
              <p:spPr bwMode="auto">
                <a:xfrm flipV="1">
                  <a:off x="3964" y="3720"/>
                  <a:ext cx="1" cy="12"/>
                </a:xfrm>
                <a:prstGeom prst="line">
                  <a:avLst/>
                </a:prstGeom>
                <a:noFill/>
                <a:ln w="19050">
                  <a:solidFill>
                    <a:srgbClr val="FF0000"/>
                  </a:solidFill>
                  <a:round/>
                  <a:headEnd/>
                  <a:tailEnd/>
                </a:ln>
              </p:spPr>
              <p:txBody>
                <a:bodyPr/>
                <a:lstStyle/>
                <a:p>
                  <a:endParaRPr lang="ja-JP" altLang="en-US">
                    <a:solidFill>
                      <a:srgbClr val="2E2E48"/>
                    </a:solidFill>
                  </a:endParaRPr>
                </a:p>
              </p:txBody>
            </p:sp>
            <p:sp>
              <p:nvSpPr>
                <p:cNvPr id="411" name="Line 244"/>
                <p:cNvSpPr>
                  <a:spLocks noChangeAspect="1" noChangeShapeType="1"/>
                </p:cNvSpPr>
                <p:nvPr/>
              </p:nvSpPr>
              <p:spPr bwMode="auto">
                <a:xfrm>
                  <a:off x="3964" y="3720"/>
                  <a:ext cx="42" cy="1"/>
                </a:xfrm>
                <a:prstGeom prst="line">
                  <a:avLst/>
                </a:prstGeom>
                <a:noFill/>
                <a:ln w="19050">
                  <a:solidFill>
                    <a:srgbClr val="FF0000"/>
                  </a:solidFill>
                  <a:round/>
                  <a:headEnd/>
                  <a:tailEnd/>
                </a:ln>
              </p:spPr>
              <p:txBody>
                <a:bodyPr/>
                <a:lstStyle/>
                <a:p>
                  <a:endParaRPr lang="ja-JP" altLang="en-US">
                    <a:solidFill>
                      <a:srgbClr val="2E2E48"/>
                    </a:solidFill>
                  </a:endParaRPr>
                </a:p>
              </p:txBody>
            </p:sp>
            <p:sp>
              <p:nvSpPr>
                <p:cNvPr id="412" name="Line 245"/>
                <p:cNvSpPr>
                  <a:spLocks noChangeAspect="1" noChangeShapeType="1"/>
                </p:cNvSpPr>
                <p:nvPr/>
              </p:nvSpPr>
              <p:spPr bwMode="auto">
                <a:xfrm>
                  <a:off x="4006" y="3720"/>
                  <a:ext cx="1" cy="28"/>
                </a:xfrm>
                <a:prstGeom prst="line">
                  <a:avLst/>
                </a:prstGeom>
                <a:noFill/>
                <a:ln w="19050">
                  <a:solidFill>
                    <a:srgbClr val="FF0000"/>
                  </a:solidFill>
                  <a:round/>
                  <a:headEnd/>
                  <a:tailEnd/>
                </a:ln>
              </p:spPr>
              <p:txBody>
                <a:bodyPr/>
                <a:lstStyle/>
                <a:p>
                  <a:endParaRPr lang="ja-JP" altLang="en-US">
                    <a:solidFill>
                      <a:srgbClr val="2E2E48"/>
                    </a:solidFill>
                  </a:endParaRPr>
                </a:p>
              </p:txBody>
            </p:sp>
            <p:sp>
              <p:nvSpPr>
                <p:cNvPr id="413" name="Line 246"/>
                <p:cNvSpPr>
                  <a:spLocks noChangeAspect="1" noChangeShapeType="1"/>
                </p:cNvSpPr>
                <p:nvPr/>
              </p:nvSpPr>
              <p:spPr bwMode="auto">
                <a:xfrm>
                  <a:off x="4006" y="3748"/>
                  <a:ext cx="44" cy="1"/>
                </a:xfrm>
                <a:prstGeom prst="line">
                  <a:avLst/>
                </a:prstGeom>
                <a:noFill/>
                <a:ln w="19050">
                  <a:solidFill>
                    <a:srgbClr val="FF0000"/>
                  </a:solidFill>
                  <a:round/>
                  <a:headEnd/>
                  <a:tailEnd/>
                </a:ln>
              </p:spPr>
              <p:txBody>
                <a:bodyPr/>
                <a:lstStyle/>
                <a:p>
                  <a:endParaRPr lang="ja-JP" altLang="en-US">
                    <a:solidFill>
                      <a:srgbClr val="2E2E48"/>
                    </a:solidFill>
                  </a:endParaRPr>
                </a:p>
              </p:txBody>
            </p:sp>
            <p:sp>
              <p:nvSpPr>
                <p:cNvPr id="414" name="Line 247"/>
                <p:cNvSpPr>
                  <a:spLocks noChangeAspect="1" noChangeShapeType="1"/>
                </p:cNvSpPr>
                <p:nvPr/>
              </p:nvSpPr>
              <p:spPr bwMode="auto">
                <a:xfrm flipV="1">
                  <a:off x="4050" y="3740"/>
                  <a:ext cx="1" cy="8"/>
                </a:xfrm>
                <a:prstGeom prst="line">
                  <a:avLst/>
                </a:prstGeom>
                <a:noFill/>
                <a:ln w="19050">
                  <a:solidFill>
                    <a:srgbClr val="FF0000"/>
                  </a:solidFill>
                  <a:round/>
                  <a:headEnd/>
                  <a:tailEnd/>
                </a:ln>
              </p:spPr>
              <p:txBody>
                <a:bodyPr/>
                <a:lstStyle/>
                <a:p>
                  <a:endParaRPr lang="ja-JP" altLang="en-US">
                    <a:solidFill>
                      <a:srgbClr val="2E2E48"/>
                    </a:solidFill>
                  </a:endParaRPr>
                </a:p>
              </p:txBody>
            </p:sp>
            <p:sp>
              <p:nvSpPr>
                <p:cNvPr id="415" name="Line 248"/>
                <p:cNvSpPr>
                  <a:spLocks noChangeAspect="1" noChangeShapeType="1"/>
                </p:cNvSpPr>
                <p:nvPr/>
              </p:nvSpPr>
              <p:spPr bwMode="auto">
                <a:xfrm>
                  <a:off x="4050" y="3740"/>
                  <a:ext cx="42" cy="1"/>
                </a:xfrm>
                <a:prstGeom prst="line">
                  <a:avLst/>
                </a:prstGeom>
                <a:noFill/>
                <a:ln w="19050">
                  <a:solidFill>
                    <a:srgbClr val="FF0000"/>
                  </a:solidFill>
                  <a:round/>
                  <a:headEnd/>
                  <a:tailEnd/>
                </a:ln>
              </p:spPr>
              <p:txBody>
                <a:bodyPr/>
                <a:lstStyle/>
                <a:p>
                  <a:endParaRPr lang="ja-JP" altLang="en-US">
                    <a:solidFill>
                      <a:srgbClr val="2E2E48"/>
                    </a:solidFill>
                  </a:endParaRPr>
                </a:p>
              </p:txBody>
            </p:sp>
            <p:sp>
              <p:nvSpPr>
                <p:cNvPr id="416" name="Line 249"/>
                <p:cNvSpPr>
                  <a:spLocks noChangeAspect="1" noChangeShapeType="1"/>
                </p:cNvSpPr>
                <p:nvPr/>
              </p:nvSpPr>
              <p:spPr bwMode="auto">
                <a:xfrm flipV="1">
                  <a:off x="4092" y="3722"/>
                  <a:ext cx="1" cy="18"/>
                </a:xfrm>
                <a:prstGeom prst="line">
                  <a:avLst/>
                </a:prstGeom>
                <a:noFill/>
                <a:ln w="19050">
                  <a:solidFill>
                    <a:srgbClr val="FF0000"/>
                  </a:solidFill>
                  <a:round/>
                  <a:headEnd/>
                  <a:tailEnd/>
                </a:ln>
              </p:spPr>
              <p:txBody>
                <a:bodyPr/>
                <a:lstStyle/>
                <a:p>
                  <a:endParaRPr lang="ja-JP" altLang="en-US">
                    <a:solidFill>
                      <a:srgbClr val="2E2E48"/>
                    </a:solidFill>
                  </a:endParaRPr>
                </a:p>
              </p:txBody>
            </p:sp>
            <p:sp>
              <p:nvSpPr>
                <p:cNvPr id="417" name="Line 250"/>
                <p:cNvSpPr>
                  <a:spLocks noChangeAspect="1" noChangeShapeType="1"/>
                </p:cNvSpPr>
                <p:nvPr/>
              </p:nvSpPr>
              <p:spPr bwMode="auto">
                <a:xfrm>
                  <a:off x="4092" y="3722"/>
                  <a:ext cx="42" cy="1"/>
                </a:xfrm>
                <a:prstGeom prst="line">
                  <a:avLst/>
                </a:prstGeom>
                <a:noFill/>
                <a:ln w="19050">
                  <a:solidFill>
                    <a:srgbClr val="FF0000"/>
                  </a:solidFill>
                  <a:round/>
                  <a:headEnd/>
                  <a:tailEnd/>
                </a:ln>
              </p:spPr>
              <p:txBody>
                <a:bodyPr/>
                <a:lstStyle/>
                <a:p>
                  <a:endParaRPr lang="ja-JP" altLang="en-US">
                    <a:solidFill>
                      <a:srgbClr val="2E2E48"/>
                    </a:solidFill>
                  </a:endParaRPr>
                </a:p>
              </p:txBody>
            </p:sp>
            <p:sp>
              <p:nvSpPr>
                <p:cNvPr id="418" name="Line 251"/>
                <p:cNvSpPr>
                  <a:spLocks noChangeAspect="1" noChangeShapeType="1"/>
                </p:cNvSpPr>
                <p:nvPr/>
              </p:nvSpPr>
              <p:spPr bwMode="auto">
                <a:xfrm flipV="1">
                  <a:off x="4134" y="3716"/>
                  <a:ext cx="1" cy="6"/>
                </a:xfrm>
                <a:prstGeom prst="line">
                  <a:avLst/>
                </a:prstGeom>
                <a:noFill/>
                <a:ln w="19050">
                  <a:solidFill>
                    <a:srgbClr val="FF0000"/>
                  </a:solidFill>
                  <a:round/>
                  <a:headEnd/>
                  <a:tailEnd/>
                </a:ln>
              </p:spPr>
              <p:txBody>
                <a:bodyPr/>
                <a:lstStyle/>
                <a:p>
                  <a:endParaRPr lang="ja-JP" altLang="en-US">
                    <a:solidFill>
                      <a:srgbClr val="2E2E48"/>
                    </a:solidFill>
                  </a:endParaRPr>
                </a:p>
              </p:txBody>
            </p:sp>
            <p:sp>
              <p:nvSpPr>
                <p:cNvPr id="419" name="Line 252"/>
                <p:cNvSpPr>
                  <a:spLocks noChangeAspect="1" noChangeShapeType="1"/>
                </p:cNvSpPr>
                <p:nvPr/>
              </p:nvSpPr>
              <p:spPr bwMode="auto">
                <a:xfrm>
                  <a:off x="4134" y="3716"/>
                  <a:ext cx="42" cy="1"/>
                </a:xfrm>
                <a:prstGeom prst="line">
                  <a:avLst/>
                </a:prstGeom>
                <a:noFill/>
                <a:ln w="19050">
                  <a:solidFill>
                    <a:srgbClr val="FF0000"/>
                  </a:solidFill>
                  <a:round/>
                  <a:headEnd/>
                  <a:tailEnd/>
                </a:ln>
              </p:spPr>
              <p:txBody>
                <a:bodyPr/>
                <a:lstStyle/>
                <a:p>
                  <a:endParaRPr lang="ja-JP" altLang="en-US">
                    <a:solidFill>
                      <a:srgbClr val="2E2E48"/>
                    </a:solidFill>
                  </a:endParaRPr>
                </a:p>
              </p:txBody>
            </p:sp>
            <p:sp>
              <p:nvSpPr>
                <p:cNvPr id="420" name="Line 253"/>
                <p:cNvSpPr>
                  <a:spLocks noChangeAspect="1" noChangeShapeType="1"/>
                </p:cNvSpPr>
                <p:nvPr/>
              </p:nvSpPr>
              <p:spPr bwMode="auto">
                <a:xfrm>
                  <a:off x="4176" y="3716"/>
                  <a:ext cx="1" cy="20"/>
                </a:xfrm>
                <a:prstGeom prst="line">
                  <a:avLst/>
                </a:prstGeom>
                <a:noFill/>
                <a:ln w="19050">
                  <a:solidFill>
                    <a:srgbClr val="FF0000"/>
                  </a:solidFill>
                  <a:round/>
                  <a:headEnd/>
                  <a:tailEnd/>
                </a:ln>
              </p:spPr>
              <p:txBody>
                <a:bodyPr/>
                <a:lstStyle/>
                <a:p>
                  <a:endParaRPr lang="ja-JP" altLang="en-US">
                    <a:solidFill>
                      <a:srgbClr val="2E2E48"/>
                    </a:solidFill>
                  </a:endParaRPr>
                </a:p>
              </p:txBody>
            </p:sp>
            <p:sp>
              <p:nvSpPr>
                <p:cNvPr id="421" name="Line 254"/>
                <p:cNvSpPr>
                  <a:spLocks noChangeAspect="1" noChangeShapeType="1"/>
                </p:cNvSpPr>
                <p:nvPr/>
              </p:nvSpPr>
              <p:spPr bwMode="auto">
                <a:xfrm>
                  <a:off x="4176" y="3736"/>
                  <a:ext cx="44" cy="1"/>
                </a:xfrm>
                <a:prstGeom prst="line">
                  <a:avLst/>
                </a:prstGeom>
                <a:noFill/>
                <a:ln w="19050">
                  <a:solidFill>
                    <a:srgbClr val="FF0000"/>
                  </a:solidFill>
                  <a:round/>
                  <a:headEnd/>
                  <a:tailEnd/>
                </a:ln>
              </p:spPr>
              <p:txBody>
                <a:bodyPr/>
                <a:lstStyle/>
                <a:p>
                  <a:endParaRPr lang="ja-JP" altLang="en-US">
                    <a:solidFill>
                      <a:srgbClr val="2E2E48"/>
                    </a:solidFill>
                  </a:endParaRPr>
                </a:p>
              </p:txBody>
            </p:sp>
            <p:sp>
              <p:nvSpPr>
                <p:cNvPr id="422" name="Line 255"/>
                <p:cNvSpPr>
                  <a:spLocks noChangeAspect="1" noChangeShapeType="1"/>
                </p:cNvSpPr>
                <p:nvPr/>
              </p:nvSpPr>
              <p:spPr bwMode="auto">
                <a:xfrm>
                  <a:off x="4220" y="3736"/>
                  <a:ext cx="1" cy="2"/>
                </a:xfrm>
                <a:prstGeom prst="line">
                  <a:avLst/>
                </a:prstGeom>
                <a:noFill/>
                <a:ln w="19050">
                  <a:solidFill>
                    <a:srgbClr val="FF0000"/>
                  </a:solidFill>
                  <a:round/>
                  <a:headEnd/>
                  <a:tailEnd/>
                </a:ln>
              </p:spPr>
              <p:txBody>
                <a:bodyPr/>
                <a:lstStyle/>
                <a:p>
                  <a:endParaRPr lang="ja-JP" altLang="en-US">
                    <a:solidFill>
                      <a:srgbClr val="2E2E48"/>
                    </a:solidFill>
                  </a:endParaRPr>
                </a:p>
              </p:txBody>
            </p:sp>
            <p:sp>
              <p:nvSpPr>
                <p:cNvPr id="423" name="Line 256"/>
                <p:cNvSpPr>
                  <a:spLocks noChangeAspect="1" noChangeShapeType="1"/>
                </p:cNvSpPr>
                <p:nvPr/>
              </p:nvSpPr>
              <p:spPr bwMode="auto">
                <a:xfrm>
                  <a:off x="4220" y="3738"/>
                  <a:ext cx="42" cy="1"/>
                </a:xfrm>
                <a:prstGeom prst="line">
                  <a:avLst/>
                </a:prstGeom>
                <a:noFill/>
                <a:ln w="19050">
                  <a:solidFill>
                    <a:srgbClr val="FF0000"/>
                  </a:solidFill>
                  <a:round/>
                  <a:headEnd/>
                  <a:tailEnd/>
                </a:ln>
              </p:spPr>
              <p:txBody>
                <a:bodyPr/>
                <a:lstStyle/>
                <a:p>
                  <a:endParaRPr lang="ja-JP" altLang="en-US">
                    <a:solidFill>
                      <a:srgbClr val="2E2E48"/>
                    </a:solidFill>
                  </a:endParaRPr>
                </a:p>
              </p:txBody>
            </p:sp>
            <p:sp>
              <p:nvSpPr>
                <p:cNvPr id="424" name="Line 257"/>
                <p:cNvSpPr>
                  <a:spLocks noChangeAspect="1" noChangeShapeType="1"/>
                </p:cNvSpPr>
                <p:nvPr/>
              </p:nvSpPr>
              <p:spPr bwMode="auto">
                <a:xfrm flipV="1">
                  <a:off x="4262" y="3732"/>
                  <a:ext cx="1" cy="6"/>
                </a:xfrm>
                <a:prstGeom prst="line">
                  <a:avLst/>
                </a:prstGeom>
                <a:noFill/>
                <a:ln w="19050">
                  <a:solidFill>
                    <a:srgbClr val="FF0000"/>
                  </a:solidFill>
                  <a:round/>
                  <a:headEnd/>
                  <a:tailEnd/>
                </a:ln>
              </p:spPr>
              <p:txBody>
                <a:bodyPr/>
                <a:lstStyle/>
                <a:p>
                  <a:endParaRPr lang="ja-JP" altLang="en-US">
                    <a:solidFill>
                      <a:srgbClr val="2E2E48"/>
                    </a:solidFill>
                  </a:endParaRPr>
                </a:p>
              </p:txBody>
            </p:sp>
            <p:sp>
              <p:nvSpPr>
                <p:cNvPr id="425" name="Line 258"/>
                <p:cNvSpPr>
                  <a:spLocks noChangeAspect="1" noChangeShapeType="1"/>
                </p:cNvSpPr>
                <p:nvPr/>
              </p:nvSpPr>
              <p:spPr bwMode="auto">
                <a:xfrm>
                  <a:off x="4262" y="3732"/>
                  <a:ext cx="42" cy="1"/>
                </a:xfrm>
                <a:prstGeom prst="line">
                  <a:avLst/>
                </a:prstGeom>
                <a:noFill/>
                <a:ln w="19050">
                  <a:solidFill>
                    <a:srgbClr val="FF0000"/>
                  </a:solidFill>
                  <a:round/>
                  <a:headEnd/>
                  <a:tailEnd/>
                </a:ln>
              </p:spPr>
              <p:txBody>
                <a:bodyPr/>
                <a:lstStyle/>
                <a:p>
                  <a:endParaRPr lang="ja-JP" altLang="en-US">
                    <a:solidFill>
                      <a:srgbClr val="2E2E48"/>
                    </a:solidFill>
                  </a:endParaRPr>
                </a:p>
              </p:txBody>
            </p:sp>
            <p:sp>
              <p:nvSpPr>
                <p:cNvPr id="426" name="Line 259"/>
                <p:cNvSpPr>
                  <a:spLocks noChangeAspect="1" noChangeShapeType="1"/>
                </p:cNvSpPr>
                <p:nvPr/>
              </p:nvSpPr>
              <p:spPr bwMode="auto">
                <a:xfrm>
                  <a:off x="4304" y="3732"/>
                  <a:ext cx="1" cy="18"/>
                </a:xfrm>
                <a:prstGeom prst="line">
                  <a:avLst/>
                </a:prstGeom>
                <a:noFill/>
                <a:ln w="19050">
                  <a:solidFill>
                    <a:srgbClr val="FF0000"/>
                  </a:solidFill>
                  <a:round/>
                  <a:headEnd/>
                  <a:tailEnd/>
                </a:ln>
              </p:spPr>
              <p:txBody>
                <a:bodyPr/>
                <a:lstStyle/>
                <a:p>
                  <a:endParaRPr lang="ja-JP" altLang="en-US">
                    <a:solidFill>
                      <a:srgbClr val="2E2E48"/>
                    </a:solidFill>
                  </a:endParaRPr>
                </a:p>
              </p:txBody>
            </p:sp>
            <p:sp>
              <p:nvSpPr>
                <p:cNvPr id="427" name="Line 260"/>
                <p:cNvSpPr>
                  <a:spLocks noChangeAspect="1" noChangeShapeType="1"/>
                </p:cNvSpPr>
                <p:nvPr/>
              </p:nvSpPr>
              <p:spPr bwMode="auto">
                <a:xfrm>
                  <a:off x="4304" y="3750"/>
                  <a:ext cx="42" cy="1"/>
                </a:xfrm>
                <a:prstGeom prst="line">
                  <a:avLst/>
                </a:prstGeom>
                <a:noFill/>
                <a:ln w="19050">
                  <a:solidFill>
                    <a:srgbClr val="FF0000"/>
                  </a:solidFill>
                  <a:round/>
                  <a:headEnd/>
                  <a:tailEnd/>
                </a:ln>
              </p:spPr>
              <p:txBody>
                <a:bodyPr/>
                <a:lstStyle/>
                <a:p>
                  <a:endParaRPr lang="ja-JP" altLang="en-US">
                    <a:solidFill>
                      <a:srgbClr val="2E2E48"/>
                    </a:solidFill>
                  </a:endParaRPr>
                </a:p>
              </p:txBody>
            </p:sp>
            <p:sp>
              <p:nvSpPr>
                <p:cNvPr id="428" name="Line 261"/>
                <p:cNvSpPr>
                  <a:spLocks noChangeAspect="1" noChangeShapeType="1"/>
                </p:cNvSpPr>
                <p:nvPr/>
              </p:nvSpPr>
              <p:spPr bwMode="auto">
                <a:xfrm flipV="1">
                  <a:off x="4346" y="3716"/>
                  <a:ext cx="1" cy="34"/>
                </a:xfrm>
                <a:prstGeom prst="line">
                  <a:avLst/>
                </a:prstGeom>
                <a:noFill/>
                <a:ln w="19050">
                  <a:solidFill>
                    <a:srgbClr val="FF0000"/>
                  </a:solidFill>
                  <a:round/>
                  <a:headEnd/>
                  <a:tailEnd/>
                </a:ln>
              </p:spPr>
              <p:txBody>
                <a:bodyPr/>
                <a:lstStyle/>
                <a:p>
                  <a:endParaRPr lang="ja-JP" altLang="en-US">
                    <a:solidFill>
                      <a:srgbClr val="2E2E48"/>
                    </a:solidFill>
                  </a:endParaRPr>
                </a:p>
              </p:txBody>
            </p:sp>
            <p:sp>
              <p:nvSpPr>
                <p:cNvPr id="429" name="Line 262"/>
                <p:cNvSpPr>
                  <a:spLocks noChangeAspect="1" noChangeShapeType="1"/>
                </p:cNvSpPr>
                <p:nvPr/>
              </p:nvSpPr>
              <p:spPr bwMode="auto">
                <a:xfrm>
                  <a:off x="4346" y="3716"/>
                  <a:ext cx="44" cy="1"/>
                </a:xfrm>
                <a:prstGeom prst="line">
                  <a:avLst/>
                </a:prstGeom>
                <a:noFill/>
                <a:ln w="19050">
                  <a:solidFill>
                    <a:srgbClr val="FF0000"/>
                  </a:solidFill>
                  <a:round/>
                  <a:headEnd/>
                  <a:tailEnd/>
                </a:ln>
              </p:spPr>
              <p:txBody>
                <a:bodyPr/>
                <a:lstStyle/>
                <a:p>
                  <a:endParaRPr lang="ja-JP" altLang="en-US">
                    <a:solidFill>
                      <a:srgbClr val="2E2E48"/>
                    </a:solidFill>
                  </a:endParaRPr>
                </a:p>
              </p:txBody>
            </p:sp>
            <p:sp>
              <p:nvSpPr>
                <p:cNvPr id="430" name="Line 263"/>
                <p:cNvSpPr>
                  <a:spLocks noChangeAspect="1" noChangeShapeType="1"/>
                </p:cNvSpPr>
                <p:nvPr/>
              </p:nvSpPr>
              <p:spPr bwMode="auto">
                <a:xfrm>
                  <a:off x="4390" y="3716"/>
                  <a:ext cx="1" cy="28"/>
                </a:xfrm>
                <a:prstGeom prst="line">
                  <a:avLst/>
                </a:prstGeom>
                <a:noFill/>
                <a:ln w="19050">
                  <a:solidFill>
                    <a:srgbClr val="FF0000"/>
                  </a:solidFill>
                  <a:round/>
                  <a:headEnd/>
                  <a:tailEnd/>
                </a:ln>
              </p:spPr>
              <p:txBody>
                <a:bodyPr/>
                <a:lstStyle/>
                <a:p>
                  <a:endParaRPr lang="ja-JP" altLang="en-US">
                    <a:solidFill>
                      <a:srgbClr val="2E2E48"/>
                    </a:solidFill>
                  </a:endParaRPr>
                </a:p>
              </p:txBody>
            </p:sp>
            <p:sp>
              <p:nvSpPr>
                <p:cNvPr id="431" name="Line 264"/>
                <p:cNvSpPr>
                  <a:spLocks noChangeAspect="1" noChangeShapeType="1"/>
                </p:cNvSpPr>
                <p:nvPr/>
              </p:nvSpPr>
              <p:spPr bwMode="auto">
                <a:xfrm>
                  <a:off x="4390" y="3744"/>
                  <a:ext cx="42" cy="1"/>
                </a:xfrm>
                <a:prstGeom prst="line">
                  <a:avLst/>
                </a:prstGeom>
                <a:noFill/>
                <a:ln w="19050">
                  <a:solidFill>
                    <a:srgbClr val="FF0000"/>
                  </a:solidFill>
                  <a:round/>
                  <a:headEnd/>
                  <a:tailEnd/>
                </a:ln>
              </p:spPr>
              <p:txBody>
                <a:bodyPr/>
                <a:lstStyle/>
                <a:p>
                  <a:endParaRPr lang="ja-JP" altLang="en-US">
                    <a:solidFill>
                      <a:srgbClr val="2E2E48"/>
                    </a:solidFill>
                  </a:endParaRPr>
                </a:p>
              </p:txBody>
            </p:sp>
            <p:sp>
              <p:nvSpPr>
                <p:cNvPr id="432" name="Line 265"/>
                <p:cNvSpPr>
                  <a:spLocks noChangeAspect="1" noChangeShapeType="1"/>
                </p:cNvSpPr>
                <p:nvPr/>
              </p:nvSpPr>
              <p:spPr bwMode="auto">
                <a:xfrm flipV="1">
                  <a:off x="4432" y="3732"/>
                  <a:ext cx="1" cy="12"/>
                </a:xfrm>
                <a:prstGeom prst="line">
                  <a:avLst/>
                </a:prstGeom>
                <a:noFill/>
                <a:ln w="19050">
                  <a:solidFill>
                    <a:srgbClr val="FF0000"/>
                  </a:solidFill>
                  <a:round/>
                  <a:headEnd/>
                  <a:tailEnd/>
                </a:ln>
              </p:spPr>
              <p:txBody>
                <a:bodyPr/>
                <a:lstStyle/>
                <a:p>
                  <a:endParaRPr lang="ja-JP" altLang="en-US">
                    <a:solidFill>
                      <a:srgbClr val="2E2E48"/>
                    </a:solidFill>
                  </a:endParaRPr>
                </a:p>
              </p:txBody>
            </p:sp>
            <p:sp>
              <p:nvSpPr>
                <p:cNvPr id="433" name="Line 266"/>
                <p:cNvSpPr>
                  <a:spLocks noChangeAspect="1" noChangeShapeType="1"/>
                </p:cNvSpPr>
                <p:nvPr/>
              </p:nvSpPr>
              <p:spPr bwMode="auto">
                <a:xfrm>
                  <a:off x="4432" y="3732"/>
                  <a:ext cx="86" cy="1"/>
                </a:xfrm>
                <a:prstGeom prst="line">
                  <a:avLst/>
                </a:prstGeom>
                <a:noFill/>
                <a:ln w="19050">
                  <a:solidFill>
                    <a:srgbClr val="FF0000"/>
                  </a:solidFill>
                  <a:round/>
                  <a:headEnd/>
                  <a:tailEnd/>
                </a:ln>
              </p:spPr>
              <p:txBody>
                <a:bodyPr/>
                <a:lstStyle/>
                <a:p>
                  <a:endParaRPr lang="ja-JP" altLang="en-US">
                    <a:solidFill>
                      <a:srgbClr val="2E2E48"/>
                    </a:solidFill>
                  </a:endParaRPr>
                </a:p>
              </p:txBody>
            </p:sp>
            <p:sp>
              <p:nvSpPr>
                <p:cNvPr id="434" name="Line 267"/>
                <p:cNvSpPr>
                  <a:spLocks noChangeAspect="1" noChangeShapeType="1"/>
                </p:cNvSpPr>
                <p:nvPr/>
              </p:nvSpPr>
              <p:spPr bwMode="auto">
                <a:xfrm flipV="1">
                  <a:off x="4518" y="3730"/>
                  <a:ext cx="1" cy="2"/>
                </a:xfrm>
                <a:prstGeom prst="line">
                  <a:avLst/>
                </a:prstGeom>
                <a:noFill/>
                <a:ln w="19050">
                  <a:solidFill>
                    <a:srgbClr val="FF0000"/>
                  </a:solidFill>
                  <a:round/>
                  <a:headEnd/>
                  <a:tailEnd/>
                </a:ln>
              </p:spPr>
              <p:txBody>
                <a:bodyPr/>
                <a:lstStyle/>
                <a:p>
                  <a:endParaRPr lang="ja-JP" altLang="en-US">
                    <a:solidFill>
                      <a:srgbClr val="2E2E48"/>
                    </a:solidFill>
                  </a:endParaRPr>
                </a:p>
              </p:txBody>
            </p:sp>
            <p:sp>
              <p:nvSpPr>
                <p:cNvPr id="435" name="Line 268"/>
                <p:cNvSpPr>
                  <a:spLocks noChangeAspect="1" noChangeShapeType="1"/>
                </p:cNvSpPr>
                <p:nvPr/>
              </p:nvSpPr>
              <p:spPr bwMode="auto">
                <a:xfrm>
                  <a:off x="4518" y="3730"/>
                  <a:ext cx="84" cy="1"/>
                </a:xfrm>
                <a:prstGeom prst="line">
                  <a:avLst/>
                </a:prstGeom>
                <a:noFill/>
                <a:ln w="19050">
                  <a:solidFill>
                    <a:srgbClr val="FF0000"/>
                  </a:solidFill>
                  <a:round/>
                  <a:headEnd/>
                  <a:tailEnd/>
                </a:ln>
              </p:spPr>
              <p:txBody>
                <a:bodyPr/>
                <a:lstStyle/>
                <a:p>
                  <a:endParaRPr lang="ja-JP" altLang="en-US">
                    <a:solidFill>
                      <a:srgbClr val="2E2E48"/>
                    </a:solidFill>
                  </a:endParaRPr>
                </a:p>
              </p:txBody>
            </p:sp>
            <p:sp>
              <p:nvSpPr>
                <p:cNvPr id="436" name="Line 269"/>
                <p:cNvSpPr>
                  <a:spLocks noChangeAspect="1" noChangeShapeType="1"/>
                </p:cNvSpPr>
                <p:nvPr/>
              </p:nvSpPr>
              <p:spPr bwMode="auto">
                <a:xfrm flipV="1">
                  <a:off x="4602" y="3722"/>
                  <a:ext cx="1" cy="8"/>
                </a:xfrm>
                <a:prstGeom prst="line">
                  <a:avLst/>
                </a:prstGeom>
                <a:noFill/>
                <a:ln w="19050">
                  <a:solidFill>
                    <a:srgbClr val="FF0000"/>
                  </a:solidFill>
                  <a:round/>
                  <a:headEnd/>
                  <a:tailEnd/>
                </a:ln>
              </p:spPr>
              <p:txBody>
                <a:bodyPr/>
                <a:lstStyle/>
                <a:p>
                  <a:endParaRPr lang="ja-JP" altLang="en-US">
                    <a:solidFill>
                      <a:srgbClr val="2E2E48"/>
                    </a:solidFill>
                  </a:endParaRPr>
                </a:p>
              </p:txBody>
            </p:sp>
            <p:sp>
              <p:nvSpPr>
                <p:cNvPr id="437" name="Line 270"/>
                <p:cNvSpPr>
                  <a:spLocks noChangeAspect="1" noChangeShapeType="1"/>
                </p:cNvSpPr>
                <p:nvPr/>
              </p:nvSpPr>
              <p:spPr bwMode="auto">
                <a:xfrm>
                  <a:off x="4602" y="3722"/>
                  <a:ext cx="42" cy="1"/>
                </a:xfrm>
                <a:prstGeom prst="line">
                  <a:avLst/>
                </a:prstGeom>
                <a:noFill/>
                <a:ln w="19050">
                  <a:solidFill>
                    <a:srgbClr val="FF0000"/>
                  </a:solidFill>
                  <a:round/>
                  <a:headEnd/>
                  <a:tailEnd/>
                </a:ln>
              </p:spPr>
              <p:txBody>
                <a:bodyPr/>
                <a:lstStyle/>
                <a:p>
                  <a:endParaRPr lang="ja-JP" altLang="en-US">
                    <a:solidFill>
                      <a:srgbClr val="2E2E48"/>
                    </a:solidFill>
                  </a:endParaRPr>
                </a:p>
              </p:txBody>
            </p:sp>
            <p:sp>
              <p:nvSpPr>
                <p:cNvPr id="438" name="Line 271"/>
                <p:cNvSpPr>
                  <a:spLocks noChangeAspect="1" noChangeShapeType="1"/>
                </p:cNvSpPr>
                <p:nvPr/>
              </p:nvSpPr>
              <p:spPr bwMode="auto">
                <a:xfrm>
                  <a:off x="4644" y="3722"/>
                  <a:ext cx="1" cy="28"/>
                </a:xfrm>
                <a:prstGeom prst="line">
                  <a:avLst/>
                </a:prstGeom>
                <a:noFill/>
                <a:ln w="19050">
                  <a:solidFill>
                    <a:srgbClr val="FF0000"/>
                  </a:solidFill>
                  <a:round/>
                  <a:headEnd/>
                  <a:tailEnd/>
                </a:ln>
              </p:spPr>
              <p:txBody>
                <a:bodyPr/>
                <a:lstStyle/>
                <a:p>
                  <a:endParaRPr lang="ja-JP" altLang="en-US">
                    <a:solidFill>
                      <a:srgbClr val="2E2E48"/>
                    </a:solidFill>
                  </a:endParaRPr>
                </a:p>
              </p:txBody>
            </p:sp>
            <p:sp>
              <p:nvSpPr>
                <p:cNvPr id="439" name="Line 272"/>
                <p:cNvSpPr>
                  <a:spLocks noChangeAspect="1" noChangeShapeType="1"/>
                </p:cNvSpPr>
                <p:nvPr/>
              </p:nvSpPr>
              <p:spPr bwMode="auto">
                <a:xfrm>
                  <a:off x="4644" y="3750"/>
                  <a:ext cx="44" cy="1"/>
                </a:xfrm>
                <a:prstGeom prst="line">
                  <a:avLst/>
                </a:prstGeom>
                <a:noFill/>
                <a:ln w="19050">
                  <a:solidFill>
                    <a:srgbClr val="FF0000"/>
                  </a:solidFill>
                  <a:round/>
                  <a:headEnd/>
                  <a:tailEnd/>
                </a:ln>
              </p:spPr>
              <p:txBody>
                <a:bodyPr/>
                <a:lstStyle/>
                <a:p>
                  <a:endParaRPr lang="ja-JP" altLang="en-US">
                    <a:solidFill>
                      <a:srgbClr val="2E2E48"/>
                    </a:solidFill>
                  </a:endParaRPr>
                </a:p>
              </p:txBody>
            </p:sp>
            <p:sp>
              <p:nvSpPr>
                <p:cNvPr id="440" name="Line 273"/>
                <p:cNvSpPr>
                  <a:spLocks noChangeAspect="1" noChangeShapeType="1"/>
                </p:cNvSpPr>
                <p:nvPr/>
              </p:nvSpPr>
              <p:spPr bwMode="auto">
                <a:xfrm flipV="1">
                  <a:off x="4688" y="3744"/>
                  <a:ext cx="1" cy="6"/>
                </a:xfrm>
                <a:prstGeom prst="line">
                  <a:avLst/>
                </a:prstGeom>
                <a:noFill/>
                <a:ln w="19050">
                  <a:solidFill>
                    <a:srgbClr val="FF0000"/>
                  </a:solidFill>
                  <a:round/>
                  <a:headEnd/>
                  <a:tailEnd/>
                </a:ln>
              </p:spPr>
              <p:txBody>
                <a:bodyPr/>
                <a:lstStyle/>
                <a:p>
                  <a:endParaRPr lang="ja-JP" altLang="en-US">
                    <a:solidFill>
                      <a:srgbClr val="2E2E48"/>
                    </a:solidFill>
                  </a:endParaRPr>
                </a:p>
              </p:txBody>
            </p:sp>
            <p:sp>
              <p:nvSpPr>
                <p:cNvPr id="441" name="Line 274"/>
                <p:cNvSpPr>
                  <a:spLocks noChangeAspect="1" noChangeShapeType="1"/>
                </p:cNvSpPr>
                <p:nvPr/>
              </p:nvSpPr>
              <p:spPr bwMode="auto">
                <a:xfrm>
                  <a:off x="4688" y="3744"/>
                  <a:ext cx="42" cy="1"/>
                </a:xfrm>
                <a:prstGeom prst="line">
                  <a:avLst/>
                </a:prstGeom>
                <a:noFill/>
                <a:ln w="19050">
                  <a:solidFill>
                    <a:srgbClr val="FF0000"/>
                  </a:solidFill>
                  <a:round/>
                  <a:headEnd/>
                  <a:tailEnd/>
                </a:ln>
              </p:spPr>
              <p:txBody>
                <a:bodyPr/>
                <a:lstStyle/>
                <a:p>
                  <a:endParaRPr lang="ja-JP" altLang="en-US">
                    <a:solidFill>
                      <a:srgbClr val="2E2E48"/>
                    </a:solidFill>
                  </a:endParaRPr>
                </a:p>
              </p:txBody>
            </p:sp>
            <p:sp>
              <p:nvSpPr>
                <p:cNvPr id="442" name="Line 275"/>
                <p:cNvSpPr>
                  <a:spLocks noChangeAspect="1" noChangeShapeType="1"/>
                </p:cNvSpPr>
                <p:nvPr/>
              </p:nvSpPr>
              <p:spPr bwMode="auto">
                <a:xfrm flipV="1">
                  <a:off x="4730" y="3718"/>
                  <a:ext cx="1" cy="26"/>
                </a:xfrm>
                <a:prstGeom prst="line">
                  <a:avLst/>
                </a:prstGeom>
                <a:noFill/>
                <a:ln w="19050">
                  <a:solidFill>
                    <a:srgbClr val="FF0000"/>
                  </a:solidFill>
                  <a:round/>
                  <a:headEnd/>
                  <a:tailEnd/>
                </a:ln>
              </p:spPr>
              <p:txBody>
                <a:bodyPr/>
                <a:lstStyle/>
                <a:p>
                  <a:endParaRPr lang="ja-JP" altLang="en-US">
                    <a:solidFill>
                      <a:srgbClr val="2E2E48"/>
                    </a:solidFill>
                  </a:endParaRPr>
                </a:p>
              </p:txBody>
            </p:sp>
            <p:sp>
              <p:nvSpPr>
                <p:cNvPr id="443" name="Line 276"/>
                <p:cNvSpPr>
                  <a:spLocks noChangeAspect="1" noChangeShapeType="1"/>
                </p:cNvSpPr>
                <p:nvPr/>
              </p:nvSpPr>
              <p:spPr bwMode="auto">
                <a:xfrm>
                  <a:off x="4730" y="3718"/>
                  <a:ext cx="42" cy="1"/>
                </a:xfrm>
                <a:prstGeom prst="line">
                  <a:avLst/>
                </a:prstGeom>
                <a:noFill/>
                <a:ln w="19050">
                  <a:solidFill>
                    <a:srgbClr val="FF0000"/>
                  </a:solidFill>
                  <a:round/>
                  <a:headEnd/>
                  <a:tailEnd/>
                </a:ln>
              </p:spPr>
              <p:txBody>
                <a:bodyPr/>
                <a:lstStyle/>
                <a:p>
                  <a:endParaRPr lang="ja-JP" altLang="en-US">
                    <a:solidFill>
                      <a:srgbClr val="2E2E48"/>
                    </a:solidFill>
                  </a:endParaRPr>
                </a:p>
              </p:txBody>
            </p:sp>
            <p:sp>
              <p:nvSpPr>
                <p:cNvPr id="444" name="Line 277"/>
                <p:cNvSpPr>
                  <a:spLocks noChangeAspect="1" noChangeShapeType="1"/>
                </p:cNvSpPr>
                <p:nvPr/>
              </p:nvSpPr>
              <p:spPr bwMode="auto">
                <a:xfrm flipV="1">
                  <a:off x="4772" y="3696"/>
                  <a:ext cx="1" cy="22"/>
                </a:xfrm>
                <a:prstGeom prst="line">
                  <a:avLst/>
                </a:prstGeom>
                <a:noFill/>
                <a:ln w="19050">
                  <a:solidFill>
                    <a:srgbClr val="FF0000"/>
                  </a:solidFill>
                  <a:round/>
                  <a:headEnd/>
                  <a:tailEnd/>
                </a:ln>
              </p:spPr>
              <p:txBody>
                <a:bodyPr/>
                <a:lstStyle/>
                <a:p>
                  <a:endParaRPr lang="ja-JP" altLang="en-US">
                    <a:solidFill>
                      <a:srgbClr val="2E2E48"/>
                    </a:solidFill>
                  </a:endParaRPr>
                </a:p>
              </p:txBody>
            </p:sp>
            <p:sp>
              <p:nvSpPr>
                <p:cNvPr id="445" name="Line 278"/>
                <p:cNvSpPr>
                  <a:spLocks noChangeAspect="1" noChangeShapeType="1"/>
                </p:cNvSpPr>
                <p:nvPr/>
              </p:nvSpPr>
              <p:spPr bwMode="auto">
                <a:xfrm>
                  <a:off x="4772" y="3696"/>
                  <a:ext cx="42" cy="1"/>
                </a:xfrm>
                <a:prstGeom prst="line">
                  <a:avLst/>
                </a:prstGeom>
                <a:noFill/>
                <a:ln w="19050">
                  <a:solidFill>
                    <a:srgbClr val="FF0000"/>
                  </a:solidFill>
                  <a:round/>
                  <a:headEnd/>
                  <a:tailEnd/>
                </a:ln>
              </p:spPr>
              <p:txBody>
                <a:bodyPr/>
                <a:lstStyle/>
                <a:p>
                  <a:endParaRPr lang="ja-JP" altLang="en-US">
                    <a:solidFill>
                      <a:srgbClr val="2E2E48"/>
                    </a:solidFill>
                  </a:endParaRPr>
                </a:p>
              </p:txBody>
            </p:sp>
            <p:sp>
              <p:nvSpPr>
                <p:cNvPr id="446" name="Line 279"/>
                <p:cNvSpPr>
                  <a:spLocks noChangeAspect="1" noChangeShapeType="1"/>
                </p:cNvSpPr>
                <p:nvPr/>
              </p:nvSpPr>
              <p:spPr bwMode="auto">
                <a:xfrm>
                  <a:off x="4814" y="3696"/>
                  <a:ext cx="1" cy="28"/>
                </a:xfrm>
                <a:prstGeom prst="line">
                  <a:avLst/>
                </a:prstGeom>
                <a:noFill/>
                <a:ln w="19050">
                  <a:solidFill>
                    <a:srgbClr val="FF0000"/>
                  </a:solidFill>
                  <a:round/>
                  <a:headEnd/>
                  <a:tailEnd/>
                </a:ln>
              </p:spPr>
              <p:txBody>
                <a:bodyPr/>
                <a:lstStyle/>
                <a:p>
                  <a:endParaRPr lang="ja-JP" altLang="en-US">
                    <a:solidFill>
                      <a:srgbClr val="2E2E48"/>
                    </a:solidFill>
                  </a:endParaRPr>
                </a:p>
              </p:txBody>
            </p:sp>
            <p:sp>
              <p:nvSpPr>
                <p:cNvPr id="447" name="Line 280"/>
                <p:cNvSpPr>
                  <a:spLocks noChangeAspect="1" noChangeShapeType="1"/>
                </p:cNvSpPr>
                <p:nvPr/>
              </p:nvSpPr>
              <p:spPr bwMode="auto">
                <a:xfrm>
                  <a:off x="4814" y="3724"/>
                  <a:ext cx="44" cy="1"/>
                </a:xfrm>
                <a:prstGeom prst="line">
                  <a:avLst/>
                </a:prstGeom>
                <a:noFill/>
                <a:ln w="19050">
                  <a:solidFill>
                    <a:srgbClr val="FF0000"/>
                  </a:solidFill>
                  <a:round/>
                  <a:headEnd/>
                  <a:tailEnd/>
                </a:ln>
              </p:spPr>
              <p:txBody>
                <a:bodyPr/>
                <a:lstStyle/>
                <a:p>
                  <a:endParaRPr lang="ja-JP" altLang="en-US">
                    <a:solidFill>
                      <a:srgbClr val="2E2E48"/>
                    </a:solidFill>
                  </a:endParaRPr>
                </a:p>
              </p:txBody>
            </p:sp>
            <p:sp>
              <p:nvSpPr>
                <p:cNvPr id="448" name="Line 281"/>
                <p:cNvSpPr>
                  <a:spLocks noChangeAspect="1" noChangeShapeType="1"/>
                </p:cNvSpPr>
                <p:nvPr/>
              </p:nvSpPr>
              <p:spPr bwMode="auto">
                <a:xfrm>
                  <a:off x="4858" y="3724"/>
                  <a:ext cx="1" cy="6"/>
                </a:xfrm>
                <a:prstGeom prst="line">
                  <a:avLst/>
                </a:prstGeom>
                <a:noFill/>
                <a:ln w="19050">
                  <a:solidFill>
                    <a:srgbClr val="FF0000"/>
                  </a:solidFill>
                  <a:round/>
                  <a:headEnd/>
                  <a:tailEnd/>
                </a:ln>
              </p:spPr>
              <p:txBody>
                <a:bodyPr/>
                <a:lstStyle/>
                <a:p>
                  <a:endParaRPr lang="ja-JP" altLang="en-US">
                    <a:solidFill>
                      <a:srgbClr val="2E2E48"/>
                    </a:solidFill>
                  </a:endParaRPr>
                </a:p>
              </p:txBody>
            </p:sp>
            <p:sp>
              <p:nvSpPr>
                <p:cNvPr id="449" name="Line 282"/>
                <p:cNvSpPr>
                  <a:spLocks noChangeAspect="1" noChangeShapeType="1"/>
                </p:cNvSpPr>
                <p:nvPr/>
              </p:nvSpPr>
              <p:spPr bwMode="auto">
                <a:xfrm>
                  <a:off x="1412" y="3802"/>
                  <a:ext cx="128" cy="1"/>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450" name="Line 283"/>
                <p:cNvSpPr>
                  <a:spLocks noChangeAspect="1" noChangeShapeType="1"/>
                </p:cNvSpPr>
                <p:nvPr/>
              </p:nvSpPr>
              <p:spPr bwMode="auto">
                <a:xfrm flipV="1">
                  <a:off x="1540" y="3792"/>
                  <a:ext cx="1" cy="10"/>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451" name="Line 284"/>
                <p:cNvSpPr>
                  <a:spLocks noChangeAspect="1" noChangeShapeType="1"/>
                </p:cNvSpPr>
                <p:nvPr/>
              </p:nvSpPr>
              <p:spPr bwMode="auto">
                <a:xfrm>
                  <a:off x="1540" y="3792"/>
                  <a:ext cx="42" cy="1"/>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452" name="Line 285"/>
                <p:cNvSpPr>
                  <a:spLocks noChangeAspect="1" noChangeShapeType="1"/>
                </p:cNvSpPr>
                <p:nvPr/>
              </p:nvSpPr>
              <p:spPr bwMode="auto">
                <a:xfrm flipV="1">
                  <a:off x="1582" y="3754"/>
                  <a:ext cx="1" cy="38"/>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453" name="Line 286"/>
                <p:cNvSpPr>
                  <a:spLocks noChangeAspect="1" noChangeShapeType="1"/>
                </p:cNvSpPr>
                <p:nvPr/>
              </p:nvSpPr>
              <p:spPr bwMode="auto">
                <a:xfrm>
                  <a:off x="1582" y="3754"/>
                  <a:ext cx="42" cy="1"/>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454" name="Line 287"/>
                <p:cNvSpPr>
                  <a:spLocks noChangeAspect="1" noChangeShapeType="1"/>
                </p:cNvSpPr>
                <p:nvPr/>
              </p:nvSpPr>
              <p:spPr bwMode="auto">
                <a:xfrm flipV="1">
                  <a:off x="1624" y="3690"/>
                  <a:ext cx="1" cy="64"/>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455" name="Line 288"/>
                <p:cNvSpPr>
                  <a:spLocks noChangeAspect="1" noChangeShapeType="1"/>
                </p:cNvSpPr>
                <p:nvPr/>
              </p:nvSpPr>
              <p:spPr bwMode="auto">
                <a:xfrm>
                  <a:off x="1624" y="3690"/>
                  <a:ext cx="42" cy="1"/>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456" name="Line 289"/>
                <p:cNvSpPr>
                  <a:spLocks noChangeAspect="1" noChangeShapeType="1"/>
                </p:cNvSpPr>
                <p:nvPr/>
              </p:nvSpPr>
              <p:spPr bwMode="auto">
                <a:xfrm flipV="1">
                  <a:off x="1666" y="3582"/>
                  <a:ext cx="1" cy="108"/>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457" name="Line 290"/>
                <p:cNvSpPr>
                  <a:spLocks noChangeAspect="1" noChangeShapeType="1"/>
                </p:cNvSpPr>
                <p:nvPr/>
              </p:nvSpPr>
              <p:spPr bwMode="auto">
                <a:xfrm>
                  <a:off x="1666" y="3582"/>
                  <a:ext cx="44" cy="1"/>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458" name="Line 291"/>
                <p:cNvSpPr>
                  <a:spLocks noChangeAspect="1" noChangeShapeType="1"/>
                </p:cNvSpPr>
                <p:nvPr/>
              </p:nvSpPr>
              <p:spPr bwMode="auto">
                <a:xfrm flipV="1">
                  <a:off x="1710" y="3432"/>
                  <a:ext cx="1" cy="150"/>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459" name="Line 292"/>
                <p:cNvSpPr>
                  <a:spLocks noChangeAspect="1" noChangeShapeType="1"/>
                </p:cNvSpPr>
                <p:nvPr/>
              </p:nvSpPr>
              <p:spPr bwMode="auto">
                <a:xfrm>
                  <a:off x="1710" y="3432"/>
                  <a:ext cx="42" cy="1"/>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460" name="Line 293"/>
                <p:cNvSpPr>
                  <a:spLocks noChangeAspect="1" noChangeShapeType="1"/>
                </p:cNvSpPr>
                <p:nvPr/>
              </p:nvSpPr>
              <p:spPr bwMode="auto">
                <a:xfrm flipV="1">
                  <a:off x="1752" y="3260"/>
                  <a:ext cx="1" cy="172"/>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461" name="Line 294"/>
                <p:cNvSpPr>
                  <a:spLocks noChangeAspect="1" noChangeShapeType="1"/>
                </p:cNvSpPr>
                <p:nvPr/>
              </p:nvSpPr>
              <p:spPr bwMode="auto">
                <a:xfrm>
                  <a:off x="1752" y="3260"/>
                  <a:ext cx="42" cy="1"/>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462" name="Line 295"/>
                <p:cNvSpPr>
                  <a:spLocks noChangeAspect="1" noChangeShapeType="1"/>
                </p:cNvSpPr>
                <p:nvPr/>
              </p:nvSpPr>
              <p:spPr bwMode="auto">
                <a:xfrm flipV="1">
                  <a:off x="1794" y="2980"/>
                  <a:ext cx="1" cy="280"/>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463" name="Line 296"/>
                <p:cNvSpPr>
                  <a:spLocks noChangeAspect="1" noChangeShapeType="1"/>
                </p:cNvSpPr>
                <p:nvPr/>
              </p:nvSpPr>
              <p:spPr bwMode="auto">
                <a:xfrm>
                  <a:off x="1794" y="2980"/>
                  <a:ext cx="44" cy="1"/>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464" name="Line 297"/>
                <p:cNvSpPr>
                  <a:spLocks noChangeAspect="1" noChangeShapeType="1"/>
                </p:cNvSpPr>
                <p:nvPr/>
              </p:nvSpPr>
              <p:spPr bwMode="auto">
                <a:xfrm flipV="1">
                  <a:off x="1838" y="2628"/>
                  <a:ext cx="1" cy="352"/>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465" name="Line 298"/>
                <p:cNvSpPr>
                  <a:spLocks noChangeAspect="1" noChangeShapeType="1"/>
                </p:cNvSpPr>
                <p:nvPr/>
              </p:nvSpPr>
              <p:spPr bwMode="auto">
                <a:xfrm>
                  <a:off x="1838" y="2628"/>
                  <a:ext cx="42" cy="1"/>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466" name="Line 299"/>
                <p:cNvSpPr>
                  <a:spLocks noChangeAspect="1" noChangeShapeType="1"/>
                </p:cNvSpPr>
                <p:nvPr/>
              </p:nvSpPr>
              <p:spPr bwMode="auto">
                <a:xfrm flipV="1">
                  <a:off x="1880" y="2218"/>
                  <a:ext cx="1" cy="410"/>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467" name="Line 300"/>
                <p:cNvSpPr>
                  <a:spLocks noChangeAspect="1" noChangeShapeType="1"/>
                </p:cNvSpPr>
                <p:nvPr/>
              </p:nvSpPr>
              <p:spPr bwMode="auto">
                <a:xfrm>
                  <a:off x="1880" y="2218"/>
                  <a:ext cx="42" cy="1"/>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468" name="Line 301"/>
                <p:cNvSpPr>
                  <a:spLocks noChangeAspect="1" noChangeShapeType="1"/>
                </p:cNvSpPr>
                <p:nvPr/>
              </p:nvSpPr>
              <p:spPr bwMode="auto">
                <a:xfrm flipV="1">
                  <a:off x="1922" y="1808"/>
                  <a:ext cx="1" cy="410"/>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469" name="Line 302"/>
                <p:cNvSpPr>
                  <a:spLocks noChangeAspect="1" noChangeShapeType="1"/>
                </p:cNvSpPr>
                <p:nvPr/>
              </p:nvSpPr>
              <p:spPr bwMode="auto">
                <a:xfrm>
                  <a:off x="1922" y="1808"/>
                  <a:ext cx="42" cy="1"/>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470" name="Line 303"/>
                <p:cNvSpPr>
                  <a:spLocks noChangeAspect="1" noChangeShapeType="1"/>
                </p:cNvSpPr>
                <p:nvPr/>
              </p:nvSpPr>
              <p:spPr bwMode="auto">
                <a:xfrm flipV="1">
                  <a:off x="1964" y="1750"/>
                  <a:ext cx="1" cy="58"/>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471" name="Line 304"/>
                <p:cNvSpPr>
                  <a:spLocks noChangeAspect="1" noChangeShapeType="1"/>
                </p:cNvSpPr>
                <p:nvPr/>
              </p:nvSpPr>
              <p:spPr bwMode="auto">
                <a:xfrm>
                  <a:off x="1964" y="1750"/>
                  <a:ext cx="44" cy="1"/>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472" name="Line 305"/>
                <p:cNvSpPr>
                  <a:spLocks noChangeAspect="1" noChangeShapeType="1"/>
                </p:cNvSpPr>
                <p:nvPr/>
              </p:nvSpPr>
              <p:spPr bwMode="auto">
                <a:xfrm>
                  <a:off x="2008" y="1750"/>
                  <a:ext cx="1" cy="460"/>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473" name="Line 306"/>
                <p:cNvSpPr>
                  <a:spLocks noChangeAspect="1" noChangeShapeType="1"/>
                </p:cNvSpPr>
                <p:nvPr/>
              </p:nvSpPr>
              <p:spPr bwMode="auto">
                <a:xfrm>
                  <a:off x="2008" y="2210"/>
                  <a:ext cx="42" cy="1"/>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474" name="Line 307"/>
                <p:cNvSpPr>
                  <a:spLocks noChangeAspect="1" noChangeShapeType="1"/>
                </p:cNvSpPr>
                <p:nvPr/>
              </p:nvSpPr>
              <p:spPr bwMode="auto">
                <a:xfrm>
                  <a:off x="2050" y="2210"/>
                  <a:ext cx="1" cy="340"/>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475" name="Line 308"/>
                <p:cNvSpPr>
                  <a:spLocks noChangeAspect="1" noChangeShapeType="1"/>
                </p:cNvSpPr>
                <p:nvPr/>
              </p:nvSpPr>
              <p:spPr bwMode="auto">
                <a:xfrm>
                  <a:off x="2050" y="2550"/>
                  <a:ext cx="42" cy="1"/>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476" name="Line 309"/>
                <p:cNvSpPr>
                  <a:spLocks noChangeAspect="1" noChangeShapeType="1"/>
                </p:cNvSpPr>
                <p:nvPr/>
              </p:nvSpPr>
              <p:spPr bwMode="auto">
                <a:xfrm>
                  <a:off x="2092" y="2550"/>
                  <a:ext cx="1" cy="208"/>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477" name="Line 310"/>
                <p:cNvSpPr>
                  <a:spLocks noChangeAspect="1" noChangeShapeType="1"/>
                </p:cNvSpPr>
                <p:nvPr/>
              </p:nvSpPr>
              <p:spPr bwMode="auto">
                <a:xfrm>
                  <a:off x="2092" y="2758"/>
                  <a:ext cx="42" cy="1"/>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478" name="Line 311"/>
                <p:cNvSpPr>
                  <a:spLocks noChangeAspect="1" noChangeShapeType="1"/>
                </p:cNvSpPr>
                <p:nvPr/>
              </p:nvSpPr>
              <p:spPr bwMode="auto">
                <a:xfrm>
                  <a:off x="2134" y="2758"/>
                  <a:ext cx="1" cy="230"/>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479" name="Line 312"/>
                <p:cNvSpPr>
                  <a:spLocks noChangeAspect="1" noChangeShapeType="1"/>
                </p:cNvSpPr>
                <p:nvPr/>
              </p:nvSpPr>
              <p:spPr bwMode="auto">
                <a:xfrm>
                  <a:off x="2134" y="2988"/>
                  <a:ext cx="44" cy="1"/>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480" name="Line 313"/>
                <p:cNvSpPr>
                  <a:spLocks noChangeAspect="1" noChangeShapeType="1"/>
                </p:cNvSpPr>
                <p:nvPr/>
              </p:nvSpPr>
              <p:spPr bwMode="auto">
                <a:xfrm>
                  <a:off x="2178" y="2988"/>
                  <a:ext cx="1" cy="154"/>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481" name="Line 314"/>
                <p:cNvSpPr>
                  <a:spLocks noChangeAspect="1" noChangeShapeType="1"/>
                </p:cNvSpPr>
                <p:nvPr/>
              </p:nvSpPr>
              <p:spPr bwMode="auto">
                <a:xfrm>
                  <a:off x="2178" y="3142"/>
                  <a:ext cx="42" cy="1"/>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482" name="Line 315"/>
                <p:cNvSpPr>
                  <a:spLocks noChangeAspect="1" noChangeShapeType="1"/>
                </p:cNvSpPr>
                <p:nvPr/>
              </p:nvSpPr>
              <p:spPr bwMode="auto">
                <a:xfrm>
                  <a:off x="2220" y="3142"/>
                  <a:ext cx="1" cy="144"/>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483" name="Line 316"/>
                <p:cNvSpPr>
                  <a:spLocks noChangeAspect="1" noChangeShapeType="1"/>
                </p:cNvSpPr>
                <p:nvPr/>
              </p:nvSpPr>
              <p:spPr bwMode="auto">
                <a:xfrm>
                  <a:off x="2220" y="3286"/>
                  <a:ext cx="42" cy="1"/>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484" name="Line 317"/>
                <p:cNvSpPr>
                  <a:spLocks noChangeAspect="1" noChangeShapeType="1"/>
                </p:cNvSpPr>
                <p:nvPr/>
              </p:nvSpPr>
              <p:spPr bwMode="auto">
                <a:xfrm>
                  <a:off x="2262" y="3286"/>
                  <a:ext cx="1" cy="162"/>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485" name="Line 318"/>
                <p:cNvSpPr>
                  <a:spLocks noChangeAspect="1" noChangeShapeType="1"/>
                </p:cNvSpPr>
                <p:nvPr/>
              </p:nvSpPr>
              <p:spPr bwMode="auto">
                <a:xfrm>
                  <a:off x="2262" y="3448"/>
                  <a:ext cx="44" cy="1"/>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486" name="Line 319"/>
                <p:cNvSpPr>
                  <a:spLocks noChangeAspect="1" noChangeShapeType="1"/>
                </p:cNvSpPr>
                <p:nvPr/>
              </p:nvSpPr>
              <p:spPr bwMode="auto">
                <a:xfrm>
                  <a:off x="2306" y="3448"/>
                  <a:ext cx="1" cy="84"/>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487" name="Line 320"/>
                <p:cNvSpPr>
                  <a:spLocks noChangeAspect="1" noChangeShapeType="1"/>
                </p:cNvSpPr>
                <p:nvPr/>
              </p:nvSpPr>
              <p:spPr bwMode="auto">
                <a:xfrm>
                  <a:off x="2306" y="3532"/>
                  <a:ext cx="42" cy="1"/>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488" name="Line 321"/>
                <p:cNvSpPr>
                  <a:spLocks noChangeAspect="1" noChangeShapeType="1"/>
                </p:cNvSpPr>
                <p:nvPr/>
              </p:nvSpPr>
              <p:spPr bwMode="auto">
                <a:xfrm>
                  <a:off x="2348" y="3532"/>
                  <a:ext cx="1" cy="72"/>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489" name="Line 322"/>
                <p:cNvSpPr>
                  <a:spLocks noChangeAspect="1" noChangeShapeType="1"/>
                </p:cNvSpPr>
                <p:nvPr/>
              </p:nvSpPr>
              <p:spPr bwMode="auto">
                <a:xfrm>
                  <a:off x="2348" y="3604"/>
                  <a:ext cx="42" cy="1"/>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490" name="Line 323"/>
                <p:cNvSpPr>
                  <a:spLocks noChangeAspect="1" noChangeShapeType="1"/>
                </p:cNvSpPr>
                <p:nvPr/>
              </p:nvSpPr>
              <p:spPr bwMode="auto">
                <a:xfrm>
                  <a:off x="2390" y="3604"/>
                  <a:ext cx="1" cy="50"/>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491" name="Line 324"/>
                <p:cNvSpPr>
                  <a:spLocks noChangeAspect="1" noChangeShapeType="1"/>
                </p:cNvSpPr>
                <p:nvPr/>
              </p:nvSpPr>
              <p:spPr bwMode="auto">
                <a:xfrm>
                  <a:off x="2390" y="3654"/>
                  <a:ext cx="42" cy="1"/>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492" name="Line 325"/>
                <p:cNvSpPr>
                  <a:spLocks noChangeAspect="1" noChangeShapeType="1"/>
                </p:cNvSpPr>
                <p:nvPr/>
              </p:nvSpPr>
              <p:spPr bwMode="auto">
                <a:xfrm>
                  <a:off x="2432" y="3654"/>
                  <a:ext cx="1" cy="12"/>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493" name="Line 326"/>
                <p:cNvSpPr>
                  <a:spLocks noChangeAspect="1" noChangeShapeType="1"/>
                </p:cNvSpPr>
                <p:nvPr/>
              </p:nvSpPr>
              <p:spPr bwMode="auto">
                <a:xfrm>
                  <a:off x="2432" y="3666"/>
                  <a:ext cx="44" cy="1"/>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494" name="Line 327"/>
                <p:cNvSpPr>
                  <a:spLocks noChangeAspect="1" noChangeShapeType="1"/>
                </p:cNvSpPr>
                <p:nvPr/>
              </p:nvSpPr>
              <p:spPr bwMode="auto">
                <a:xfrm>
                  <a:off x="2476" y="3666"/>
                  <a:ext cx="1" cy="22"/>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495" name="Line 328"/>
                <p:cNvSpPr>
                  <a:spLocks noChangeAspect="1" noChangeShapeType="1"/>
                </p:cNvSpPr>
                <p:nvPr/>
              </p:nvSpPr>
              <p:spPr bwMode="auto">
                <a:xfrm>
                  <a:off x="2476" y="3688"/>
                  <a:ext cx="42" cy="1"/>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496" name="Line 329"/>
                <p:cNvSpPr>
                  <a:spLocks noChangeAspect="1" noChangeShapeType="1"/>
                </p:cNvSpPr>
                <p:nvPr/>
              </p:nvSpPr>
              <p:spPr bwMode="auto">
                <a:xfrm>
                  <a:off x="2518" y="3688"/>
                  <a:ext cx="1" cy="10"/>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497" name="Line 330"/>
                <p:cNvSpPr>
                  <a:spLocks noChangeAspect="1" noChangeShapeType="1"/>
                </p:cNvSpPr>
                <p:nvPr/>
              </p:nvSpPr>
              <p:spPr bwMode="auto">
                <a:xfrm>
                  <a:off x="2518" y="3698"/>
                  <a:ext cx="42" cy="1"/>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498" name="Line 331"/>
                <p:cNvSpPr>
                  <a:spLocks noChangeAspect="1" noChangeShapeType="1"/>
                </p:cNvSpPr>
                <p:nvPr/>
              </p:nvSpPr>
              <p:spPr bwMode="auto">
                <a:xfrm>
                  <a:off x="2560" y="3698"/>
                  <a:ext cx="1" cy="24"/>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499" name="Line 332"/>
                <p:cNvSpPr>
                  <a:spLocks noChangeAspect="1" noChangeShapeType="1"/>
                </p:cNvSpPr>
                <p:nvPr/>
              </p:nvSpPr>
              <p:spPr bwMode="auto">
                <a:xfrm>
                  <a:off x="2560" y="3722"/>
                  <a:ext cx="86" cy="1"/>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500" name="Line 333"/>
                <p:cNvSpPr>
                  <a:spLocks noChangeAspect="1" noChangeShapeType="1"/>
                </p:cNvSpPr>
                <p:nvPr/>
              </p:nvSpPr>
              <p:spPr bwMode="auto">
                <a:xfrm>
                  <a:off x="2646" y="3722"/>
                  <a:ext cx="1" cy="10"/>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501" name="Line 334"/>
                <p:cNvSpPr>
                  <a:spLocks noChangeAspect="1" noChangeShapeType="1"/>
                </p:cNvSpPr>
                <p:nvPr/>
              </p:nvSpPr>
              <p:spPr bwMode="auto">
                <a:xfrm>
                  <a:off x="2646" y="3732"/>
                  <a:ext cx="42" cy="1"/>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502" name="Line 335"/>
                <p:cNvSpPr>
                  <a:spLocks noChangeAspect="1" noChangeShapeType="1"/>
                </p:cNvSpPr>
                <p:nvPr/>
              </p:nvSpPr>
              <p:spPr bwMode="auto">
                <a:xfrm>
                  <a:off x="2688" y="3732"/>
                  <a:ext cx="1" cy="6"/>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503" name="Line 336"/>
                <p:cNvSpPr>
                  <a:spLocks noChangeAspect="1" noChangeShapeType="1"/>
                </p:cNvSpPr>
                <p:nvPr/>
              </p:nvSpPr>
              <p:spPr bwMode="auto">
                <a:xfrm>
                  <a:off x="2688" y="3738"/>
                  <a:ext cx="42" cy="1"/>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504" name="Line 337"/>
                <p:cNvSpPr>
                  <a:spLocks noChangeAspect="1" noChangeShapeType="1"/>
                </p:cNvSpPr>
                <p:nvPr/>
              </p:nvSpPr>
              <p:spPr bwMode="auto">
                <a:xfrm flipV="1">
                  <a:off x="2730" y="3730"/>
                  <a:ext cx="1" cy="8"/>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505" name="Line 338"/>
                <p:cNvSpPr>
                  <a:spLocks noChangeAspect="1" noChangeShapeType="1"/>
                </p:cNvSpPr>
                <p:nvPr/>
              </p:nvSpPr>
              <p:spPr bwMode="auto">
                <a:xfrm>
                  <a:off x="2730" y="3730"/>
                  <a:ext cx="44" cy="1"/>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506" name="Line 339"/>
                <p:cNvSpPr>
                  <a:spLocks noChangeAspect="1" noChangeShapeType="1"/>
                </p:cNvSpPr>
                <p:nvPr/>
              </p:nvSpPr>
              <p:spPr bwMode="auto">
                <a:xfrm>
                  <a:off x="2774" y="3730"/>
                  <a:ext cx="1" cy="14"/>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507" name="Line 340"/>
                <p:cNvSpPr>
                  <a:spLocks noChangeAspect="1" noChangeShapeType="1"/>
                </p:cNvSpPr>
                <p:nvPr/>
              </p:nvSpPr>
              <p:spPr bwMode="auto">
                <a:xfrm>
                  <a:off x="2774" y="3744"/>
                  <a:ext cx="126" cy="1"/>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508" name="Line 341"/>
                <p:cNvSpPr>
                  <a:spLocks noChangeAspect="1" noChangeShapeType="1"/>
                </p:cNvSpPr>
                <p:nvPr/>
              </p:nvSpPr>
              <p:spPr bwMode="auto">
                <a:xfrm>
                  <a:off x="2900" y="3744"/>
                  <a:ext cx="1" cy="4"/>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509" name="Line 342"/>
                <p:cNvSpPr>
                  <a:spLocks noChangeAspect="1" noChangeShapeType="1"/>
                </p:cNvSpPr>
                <p:nvPr/>
              </p:nvSpPr>
              <p:spPr bwMode="auto">
                <a:xfrm>
                  <a:off x="2900" y="3748"/>
                  <a:ext cx="44" cy="1"/>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510" name="Line 343"/>
                <p:cNvSpPr>
                  <a:spLocks noChangeAspect="1" noChangeShapeType="1"/>
                </p:cNvSpPr>
                <p:nvPr/>
              </p:nvSpPr>
              <p:spPr bwMode="auto">
                <a:xfrm>
                  <a:off x="2944" y="3748"/>
                  <a:ext cx="1" cy="6"/>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511" name="Line 344"/>
                <p:cNvSpPr>
                  <a:spLocks noChangeAspect="1" noChangeShapeType="1"/>
                </p:cNvSpPr>
                <p:nvPr/>
              </p:nvSpPr>
              <p:spPr bwMode="auto">
                <a:xfrm>
                  <a:off x="2944" y="3754"/>
                  <a:ext cx="42" cy="1"/>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512" name="Line 345"/>
                <p:cNvSpPr>
                  <a:spLocks noChangeAspect="1" noChangeShapeType="1"/>
                </p:cNvSpPr>
                <p:nvPr/>
              </p:nvSpPr>
              <p:spPr bwMode="auto">
                <a:xfrm>
                  <a:off x="2986" y="3754"/>
                  <a:ext cx="1" cy="2"/>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513" name="Line 346"/>
                <p:cNvSpPr>
                  <a:spLocks noChangeAspect="1" noChangeShapeType="1"/>
                </p:cNvSpPr>
                <p:nvPr/>
              </p:nvSpPr>
              <p:spPr bwMode="auto">
                <a:xfrm>
                  <a:off x="2986" y="3756"/>
                  <a:ext cx="42" cy="1"/>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514" name="Line 347"/>
                <p:cNvSpPr>
                  <a:spLocks noChangeAspect="1" noChangeShapeType="1"/>
                </p:cNvSpPr>
                <p:nvPr/>
              </p:nvSpPr>
              <p:spPr bwMode="auto">
                <a:xfrm flipV="1">
                  <a:off x="3028" y="3750"/>
                  <a:ext cx="1" cy="6"/>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515" name="Line 348"/>
                <p:cNvSpPr>
                  <a:spLocks noChangeAspect="1" noChangeShapeType="1"/>
                </p:cNvSpPr>
                <p:nvPr/>
              </p:nvSpPr>
              <p:spPr bwMode="auto">
                <a:xfrm>
                  <a:off x="3028" y="3750"/>
                  <a:ext cx="42" cy="1"/>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516" name="Line 349"/>
                <p:cNvSpPr>
                  <a:spLocks noChangeAspect="1" noChangeShapeType="1"/>
                </p:cNvSpPr>
                <p:nvPr/>
              </p:nvSpPr>
              <p:spPr bwMode="auto">
                <a:xfrm flipV="1">
                  <a:off x="3070" y="3748"/>
                  <a:ext cx="1" cy="2"/>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517" name="Line 350"/>
                <p:cNvSpPr>
                  <a:spLocks noChangeAspect="1" noChangeShapeType="1"/>
                </p:cNvSpPr>
                <p:nvPr/>
              </p:nvSpPr>
              <p:spPr bwMode="auto">
                <a:xfrm>
                  <a:off x="3070" y="3748"/>
                  <a:ext cx="44" cy="1"/>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518" name="Line 351"/>
                <p:cNvSpPr>
                  <a:spLocks noChangeAspect="1" noChangeShapeType="1"/>
                </p:cNvSpPr>
                <p:nvPr/>
              </p:nvSpPr>
              <p:spPr bwMode="auto">
                <a:xfrm>
                  <a:off x="3114" y="3748"/>
                  <a:ext cx="1" cy="14"/>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519" name="Line 352"/>
                <p:cNvSpPr>
                  <a:spLocks noChangeAspect="1" noChangeShapeType="1"/>
                </p:cNvSpPr>
                <p:nvPr/>
              </p:nvSpPr>
              <p:spPr bwMode="auto">
                <a:xfrm>
                  <a:off x="3114" y="3762"/>
                  <a:ext cx="42" cy="1"/>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520" name="Line 353"/>
                <p:cNvSpPr>
                  <a:spLocks noChangeAspect="1" noChangeShapeType="1"/>
                </p:cNvSpPr>
                <p:nvPr/>
              </p:nvSpPr>
              <p:spPr bwMode="auto">
                <a:xfrm flipV="1">
                  <a:off x="3156" y="3758"/>
                  <a:ext cx="1" cy="4"/>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521" name="Line 354"/>
                <p:cNvSpPr>
                  <a:spLocks noChangeAspect="1" noChangeShapeType="1"/>
                </p:cNvSpPr>
                <p:nvPr/>
              </p:nvSpPr>
              <p:spPr bwMode="auto">
                <a:xfrm>
                  <a:off x="3156" y="3758"/>
                  <a:ext cx="42" cy="1"/>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522" name="Line 355"/>
                <p:cNvSpPr>
                  <a:spLocks noChangeAspect="1" noChangeShapeType="1"/>
                </p:cNvSpPr>
                <p:nvPr/>
              </p:nvSpPr>
              <p:spPr bwMode="auto">
                <a:xfrm>
                  <a:off x="3198" y="3758"/>
                  <a:ext cx="1" cy="2"/>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523" name="Line 356"/>
                <p:cNvSpPr>
                  <a:spLocks noChangeAspect="1" noChangeShapeType="1"/>
                </p:cNvSpPr>
                <p:nvPr/>
              </p:nvSpPr>
              <p:spPr bwMode="auto">
                <a:xfrm>
                  <a:off x="3198" y="3760"/>
                  <a:ext cx="42" cy="1"/>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524" name="Line 357"/>
                <p:cNvSpPr>
                  <a:spLocks noChangeAspect="1" noChangeShapeType="1"/>
                </p:cNvSpPr>
                <p:nvPr/>
              </p:nvSpPr>
              <p:spPr bwMode="auto">
                <a:xfrm>
                  <a:off x="3240" y="3760"/>
                  <a:ext cx="1" cy="2"/>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525" name="Line 358"/>
                <p:cNvSpPr>
                  <a:spLocks noChangeAspect="1" noChangeShapeType="1"/>
                </p:cNvSpPr>
                <p:nvPr/>
              </p:nvSpPr>
              <p:spPr bwMode="auto">
                <a:xfrm>
                  <a:off x="3240" y="3762"/>
                  <a:ext cx="44" cy="1"/>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526" name="Line 359"/>
                <p:cNvSpPr>
                  <a:spLocks noChangeAspect="1" noChangeShapeType="1"/>
                </p:cNvSpPr>
                <p:nvPr/>
              </p:nvSpPr>
              <p:spPr bwMode="auto">
                <a:xfrm flipV="1">
                  <a:off x="3284" y="3752"/>
                  <a:ext cx="1" cy="10"/>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527" name="Line 360"/>
                <p:cNvSpPr>
                  <a:spLocks noChangeAspect="1" noChangeShapeType="1"/>
                </p:cNvSpPr>
                <p:nvPr/>
              </p:nvSpPr>
              <p:spPr bwMode="auto">
                <a:xfrm>
                  <a:off x="3284" y="3752"/>
                  <a:ext cx="42" cy="1"/>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528" name="Line 361"/>
                <p:cNvSpPr>
                  <a:spLocks noChangeAspect="1" noChangeShapeType="1"/>
                </p:cNvSpPr>
                <p:nvPr/>
              </p:nvSpPr>
              <p:spPr bwMode="auto">
                <a:xfrm>
                  <a:off x="3326" y="3752"/>
                  <a:ext cx="1" cy="10"/>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529" name="Line 362"/>
                <p:cNvSpPr>
                  <a:spLocks noChangeAspect="1" noChangeShapeType="1"/>
                </p:cNvSpPr>
                <p:nvPr/>
              </p:nvSpPr>
              <p:spPr bwMode="auto">
                <a:xfrm>
                  <a:off x="3326" y="3762"/>
                  <a:ext cx="86" cy="1"/>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530" name="Line 363"/>
                <p:cNvSpPr>
                  <a:spLocks noChangeAspect="1" noChangeShapeType="1"/>
                </p:cNvSpPr>
                <p:nvPr/>
              </p:nvSpPr>
              <p:spPr bwMode="auto">
                <a:xfrm flipV="1">
                  <a:off x="3412" y="3758"/>
                  <a:ext cx="1" cy="4"/>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531" name="Line 364"/>
                <p:cNvSpPr>
                  <a:spLocks noChangeAspect="1" noChangeShapeType="1"/>
                </p:cNvSpPr>
                <p:nvPr/>
              </p:nvSpPr>
              <p:spPr bwMode="auto">
                <a:xfrm>
                  <a:off x="3412" y="3758"/>
                  <a:ext cx="84" cy="1"/>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532" name="Line 365"/>
                <p:cNvSpPr>
                  <a:spLocks noChangeAspect="1" noChangeShapeType="1"/>
                </p:cNvSpPr>
                <p:nvPr/>
              </p:nvSpPr>
              <p:spPr bwMode="auto">
                <a:xfrm flipV="1">
                  <a:off x="3496" y="3750"/>
                  <a:ext cx="1" cy="8"/>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533" name="Line 366"/>
                <p:cNvSpPr>
                  <a:spLocks noChangeAspect="1" noChangeShapeType="1"/>
                </p:cNvSpPr>
                <p:nvPr/>
              </p:nvSpPr>
              <p:spPr bwMode="auto">
                <a:xfrm>
                  <a:off x="3496" y="3750"/>
                  <a:ext cx="42" cy="1"/>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534" name="Line 367"/>
                <p:cNvSpPr>
                  <a:spLocks noChangeAspect="1" noChangeShapeType="1"/>
                </p:cNvSpPr>
                <p:nvPr/>
              </p:nvSpPr>
              <p:spPr bwMode="auto">
                <a:xfrm>
                  <a:off x="3538" y="3750"/>
                  <a:ext cx="1" cy="4"/>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535" name="Line 368"/>
                <p:cNvSpPr>
                  <a:spLocks noChangeAspect="1" noChangeShapeType="1"/>
                </p:cNvSpPr>
                <p:nvPr/>
              </p:nvSpPr>
              <p:spPr bwMode="auto">
                <a:xfrm>
                  <a:off x="3538" y="3754"/>
                  <a:ext cx="44" cy="1"/>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536" name="Line 369"/>
                <p:cNvSpPr>
                  <a:spLocks noChangeAspect="1" noChangeShapeType="1"/>
                </p:cNvSpPr>
                <p:nvPr/>
              </p:nvSpPr>
              <p:spPr bwMode="auto">
                <a:xfrm>
                  <a:off x="3582" y="3754"/>
                  <a:ext cx="1" cy="2"/>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537" name="Line 370"/>
                <p:cNvSpPr>
                  <a:spLocks noChangeAspect="1" noChangeShapeType="1"/>
                </p:cNvSpPr>
                <p:nvPr/>
              </p:nvSpPr>
              <p:spPr bwMode="auto">
                <a:xfrm>
                  <a:off x="3582" y="3756"/>
                  <a:ext cx="42" cy="1"/>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538" name="Line 371"/>
                <p:cNvSpPr>
                  <a:spLocks noChangeAspect="1" noChangeShapeType="1"/>
                </p:cNvSpPr>
                <p:nvPr/>
              </p:nvSpPr>
              <p:spPr bwMode="auto">
                <a:xfrm>
                  <a:off x="3624" y="3756"/>
                  <a:ext cx="1" cy="2"/>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539" name="Line 372"/>
                <p:cNvSpPr>
                  <a:spLocks noChangeAspect="1" noChangeShapeType="1"/>
                </p:cNvSpPr>
                <p:nvPr/>
              </p:nvSpPr>
              <p:spPr bwMode="auto">
                <a:xfrm>
                  <a:off x="3624" y="3758"/>
                  <a:ext cx="42" cy="1"/>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540" name="Line 373"/>
                <p:cNvSpPr>
                  <a:spLocks noChangeAspect="1" noChangeShapeType="1"/>
                </p:cNvSpPr>
                <p:nvPr/>
              </p:nvSpPr>
              <p:spPr bwMode="auto">
                <a:xfrm flipV="1">
                  <a:off x="3666" y="3740"/>
                  <a:ext cx="1" cy="18"/>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541" name="Line 374"/>
                <p:cNvSpPr>
                  <a:spLocks noChangeAspect="1" noChangeShapeType="1"/>
                </p:cNvSpPr>
                <p:nvPr/>
              </p:nvSpPr>
              <p:spPr bwMode="auto">
                <a:xfrm>
                  <a:off x="3666" y="3740"/>
                  <a:ext cx="42" cy="1"/>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542" name="Line 375"/>
                <p:cNvSpPr>
                  <a:spLocks noChangeAspect="1" noChangeShapeType="1"/>
                </p:cNvSpPr>
                <p:nvPr/>
              </p:nvSpPr>
              <p:spPr bwMode="auto">
                <a:xfrm>
                  <a:off x="3708" y="3740"/>
                  <a:ext cx="1" cy="8"/>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543" name="Line 376"/>
                <p:cNvSpPr>
                  <a:spLocks noChangeAspect="1" noChangeShapeType="1"/>
                </p:cNvSpPr>
                <p:nvPr/>
              </p:nvSpPr>
              <p:spPr bwMode="auto">
                <a:xfrm>
                  <a:off x="3708" y="3748"/>
                  <a:ext cx="44" cy="1"/>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544" name="Line 377"/>
                <p:cNvSpPr>
                  <a:spLocks noChangeAspect="1" noChangeShapeType="1"/>
                </p:cNvSpPr>
                <p:nvPr/>
              </p:nvSpPr>
              <p:spPr bwMode="auto">
                <a:xfrm flipV="1">
                  <a:off x="3752" y="3746"/>
                  <a:ext cx="1" cy="2"/>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545" name="Line 378"/>
                <p:cNvSpPr>
                  <a:spLocks noChangeAspect="1" noChangeShapeType="1"/>
                </p:cNvSpPr>
                <p:nvPr/>
              </p:nvSpPr>
              <p:spPr bwMode="auto">
                <a:xfrm>
                  <a:off x="3752" y="3746"/>
                  <a:ext cx="42" cy="1"/>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546" name="Line 379"/>
                <p:cNvSpPr>
                  <a:spLocks noChangeAspect="1" noChangeShapeType="1"/>
                </p:cNvSpPr>
                <p:nvPr/>
              </p:nvSpPr>
              <p:spPr bwMode="auto">
                <a:xfrm>
                  <a:off x="3794" y="3746"/>
                  <a:ext cx="1" cy="6"/>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547" name="Line 380"/>
                <p:cNvSpPr>
                  <a:spLocks noChangeAspect="1" noChangeShapeType="1"/>
                </p:cNvSpPr>
                <p:nvPr/>
              </p:nvSpPr>
              <p:spPr bwMode="auto">
                <a:xfrm>
                  <a:off x="3794" y="3752"/>
                  <a:ext cx="128" cy="1"/>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548" name="Line 381"/>
                <p:cNvSpPr>
                  <a:spLocks noChangeAspect="1" noChangeShapeType="1"/>
                </p:cNvSpPr>
                <p:nvPr/>
              </p:nvSpPr>
              <p:spPr bwMode="auto">
                <a:xfrm>
                  <a:off x="3922" y="3752"/>
                  <a:ext cx="1" cy="6"/>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549" name="Line 382"/>
                <p:cNvSpPr>
                  <a:spLocks noChangeAspect="1" noChangeShapeType="1"/>
                </p:cNvSpPr>
                <p:nvPr/>
              </p:nvSpPr>
              <p:spPr bwMode="auto">
                <a:xfrm>
                  <a:off x="3922" y="3758"/>
                  <a:ext cx="42" cy="1"/>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550" name="Line 383"/>
                <p:cNvSpPr>
                  <a:spLocks noChangeAspect="1" noChangeShapeType="1"/>
                </p:cNvSpPr>
                <p:nvPr/>
              </p:nvSpPr>
              <p:spPr bwMode="auto">
                <a:xfrm flipV="1">
                  <a:off x="3964" y="3752"/>
                  <a:ext cx="1" cy="6"/>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551" name="Line 384"/>
                <p:cNvSpPr>
                  <a:spLocks noChangeAspect="1" noChangeShapeType="1"/>
                </p:cNvSpPr>
                <p:nvPr/>
              </p:nvSpPr>
              <p:spPr bwMode="auto">
                <a:xfrm>
                  <a:off x="3964" y="3752"/>
                  <a:ext cx="42" cy="1"/>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552" name="Line 385"/>
                <p:cNvSpPr>
                  <a:spLocks noChangeAspect="1" noChangeShapeType="1"/>
                </p:cNvSpPr>
                <p:nvPr/>
              </p:nvSpPr>
              <p:spPr bwMode="auto">
                <a:xfrm flipV="1">
                  <a:off x="4006" y="3750"/>
                  <a:ext cx="1" cy="2"/>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553" name="Line 386"/>
                <p:cNvSpPr>
                  <a:spLocks noChangeAspect="1" noChangeShapeType="1"/>
                </p:cNvSpPr>
                <p:nvPr/>
              </p:nvSpPr>
              <p:spPr bwMode="auto">
                <a:xfrm>
                  <a:off x="4006" y="3750"/>
                  <a:ext cx="44" cy="1"/>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554" name="Line 387"/>
                <p:cNvSpPr>
                  <a:spLocks noChangeAspect="1" noChangeShapeType="1"/>
                </p:cNvSpPr>
                <p:nvPr/>
              </p:nvSpPr>
              <p:spPr bwMode="auto">
                <a:xfrm>
                  <a:off x="4050" y="3750"/>
                  <a:ext cx="1" cy="2"/>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555" name="Line 388"/>
                <p:cNvSpPr>
                  <a:spLocks noChangeAspect="1" noChangeShapeType="1"/>
                </p:cNvSpPr>
                <p:nvPr/>
              </p:nvSpPr>
              <p:spPr bwMode="auto">
                <a:xfrm>
                  <a:off x="4050" y="3752"/>
                  <a:ext cx="42" cy="1"/>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556" name="Line 389"/>
                <p:cNvSpPr>
                  <a:spLocks noChangeAspect="1" noChangeShapeType="1"/>
                </p:cNvSpPr>
                <p:nvPr/>
              </p:nvSpPr>
              <p:spPr bwMode="auto">
                <a:xfrm>
                  <a:off x="4092" y="3752"/>
                  <a:ext cx="1" cy="6"/>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557" name="Line 390"/>
                <p:cNvSpPr>
                  <a:spLocks noChangeAspect="1" noChangeShapeType="1"/>
                </p:cNvSpPr>
                <p:nvPr/>
              </p:nvSpPr>
              <p:spPr bwMode="auto">
                <a:xfrm>
                  <a:off x="4092" y="3758"/>
                  <a:ext cx="42" cy="1"/>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558" name="Line 391"/>
                <p:cNvSpPr>
                  <a:spLocks noChangeAspect="1" noChangeShapeType="1"/>
                </p:cNvSpPr>
                <p:nvPr/>
              </p:nvSpPr>
              <p:spPr bwMode="auto">
                <a:xfrm flipV="1">
                  <a:off x="4134" y="3746"/>
                  <a:ext cx="1" cy="12"/>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559" name="Line 392"/>
                <p:cNvSpPr>
                  <a:spLocks noChangeAspect="1" noChangeShapeType="1"/>
                </p:cNvSpPr>
                <p:nvPr/>
              </p:nvSpPr>
              <p:spPr bwMode="auto">
                <a:xfrm>
                  <a:off x="4134" y="3746"/>
                  <a:ext cx="42" cy="1"/>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560" name="Line 393"/>
                <p:cNvSpPr>
                  <a:spLocks noChangeAspect="1" noChangeShapeType="1"/>
                </p:cNvSpPr>
                <p:nvPr/>
              </p:nvSpPr>
              <p:spPr bwMode="auto">
                <a:xfrm>
                  <a:off x="4176" y="3746"/>
                  <a:ext cx="1" cy="4"/>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561" name="Line 394"/>
                <p:cNvSpPr>
                  <a:spLocks noChangeAspect="1" noChangeShapeType="1"/>
                </p:cNvSpPr>
                <p:nvPr/>
              </p:nvSpPr>
              <p:spPr bwMode="auto">
                <a:xfrm>
                  <a:off x="4176" y="3750"/>
                  <a:ext cx="128" cy="1"/>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562" name="Line 395"/>
                <p:cNvSpPr>
                  <a:spLocks noChangeAspect="1" noChangeShapeType="1"/>
                </p:cNvSpPr>
                <p:nvPr/>
              </p:nvSpPr>
              <p:spPr bwMode="auto">
                <a:xfrm flipV="1">
                  <a:off x="4304" y="3748"/>
                  <a:ext cx="1" cy="2"/>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563" name="Line 396"/>
                <p:cNvSpPr>
                  <a:spLocks noChangeAspect="1" noChangeShapeType="1"/>
                </p:cNvSpPr>
                <p:nvPr/>
              </p:nvSpPr>
              <p:spPr bwMode="auto">
                <a:xfrm>
                  <a:off x="4304" y="3748"/>
                  <a:ext cx="42" cy="1"/>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564" name="Line 397"/>
                <p:cNvSpPr>
                  <a:spLocks noChangeAspect="1" noChangeShapeType="1"/>
                </p:cNvSpPr>
                <p:nvPr/>
              </p:nvSpPr>
              <p:spPr bwMode="auto">
                <a:xfrm flipV="1">
                  <a:off x="4346" y="3738"/>
                  <a:ext cx="1" cy="10"/>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565" name="Line 398"/>
                <p:cNvSpPr>
                  <a:spLocks noChangeAspect="1" noChangeShapeType="1"/>
                </p:cNvSpPr>
                <p:nvPr/>
              </p:nvSpPr>
              <p:spPr bwMode="auto">
                <a:xfrm>
                  <a:off x="4346" y="3738"/>
                  <a:ext cx="44" cy="1"/>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566" name="Line 399"/>
                <p:cNvSpPr>
                  <a:spLocks noChangeAspect="1" noChangeShapeType="1"/>
                </p:cNvSpPr>
                <p:nvPr/>
              </p:nvSpPr>
              <p:spPr bwMode="auto">
                <a:xfrm flipV="1">
                  <a:off x="4390" y="3732"/>
                  <a:ext cx="1" cy="6"/>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567" name="Line 400"/>
                <p:cNvSpPr>
                  <a:spLocks noChangeAspect="1" noChangeShapeType="1"/>
                </p:cNvSpPr>
                <p:nvPr/>
              </p:nvSpPr>
              <p:spPr bwMode="auto">
                <a:xfrm>
                  <a:off x="4390" y="3732"/>
                  <a:ext cx="42" cy="1"/>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568" name="Line 401"/>
                <p:cNvSpPr>
                  <a:spLocks noChangeAspect="1" noChangeShapeType="1"/>
                </p:cNvSpPr>
                <p:nvPr/>
              </p:nvSpPr>
              <p:spPr bwMode="auto">
                <a:xfrm>
                  <a:off x="4432" y="3732"/>
                  <a:ext cx="1" cy="12"/>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569" name="Line 402"/>
                <p:cNvSpPr>
                  <a:spLocks noChangeAspect="1" noChangeShapeType="1"/>
                </p:cNvSpPr>
                <p:nvPr/>
              </p:nvSpPr>
              <p:spPr bwMode="auto">
                <a:xfrm>
                  <a:off x="4432" y="3744"/>
                  <a:ext cx="42" cy="1"/>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570" name="Line 403"/>
                <p:cNvSpPr>
                  <a:spLocks noChangeAspect="1" noChangeShapeType="1"/>
                </p:cNvSpPr>
                <p:nvPr/>
              </p:nvSpPr>
              <p:spPr bwMode="auto">
                <a:xfrm flipV="1">
                  <a:off x="4474" y="3738"/>
                  <a:ext cx="1" cy="6"/>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571" name="Line 404"/>
                <p:cNvSpPr>
                  <a:spLocks noChangeAspect="1" noChangeShapeType="1"/>
                </p:cNvSpPr>
                <p:nvPr/>
              </p:nvSpPr>
              <p:spPr bwMode="auto">
                <a:xfrm>
                  <a:off x="4474" y="3738"/>
                  <a:ext cx="44" cy="1"/>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572" name="Line 405"/>
                <p:cNvSpPr>
                  <a:spLocks noChangeAspect="1" noChangeShapeType="1"/>
                </p:cNvSpPr>
                <p:nvPr/>
              </p:nvSpPr>
              <p:spPr bwMode="auto">
                <a:xfrm>
                  <a:off x="4518" y="3738"/>
                  <a:ext cx="1" cy="6"/>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573" name="Line 406"/>
                <p:cNvSpPr>
                  <a:spLocks noChangeAspect="1" noChangeShapeType="1"/>
                </p:cNvSpPr>
                <p:nvPr/>
              </p:nvSpPr>
              <p:spPr bwMode="auto">
                <a:xfrm>
                  <a:off x="4518" y="3744"/>
                  <a:ext cx="42" cy="1"/>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574" name="Line 407"/>
                <p:cNvSpPr>
                  <a:spLocks noChangeAspect="1" noChangeShapeType="1"/>
                </p:cNvSpPr>
                <p:nvPr/>
              </p:nvSpPr>
              <p:spPr bwMode="auto">
                <a:xfrm flipV="1">
                  <a:off x="4560" y="3726"/>
                  <a:ext cx="1" cy="18"/>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575" name="Line 408"/>
                <p:cNvSpPr>
                  <a:spLocks noChangeAspect="1" noChangeShapeType="1"/>
                </p:cNvSpPr>
                <p:nvPr/>
              </p:nvSpPr>
              <p:spPr bwMode="auto">
                <a:xfrm>
                  <a:off x="4560" y="3726"/>
                  <a:ext cx="42" cy="1"/>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576" name="Line 409"/>
                <p:cNvSpPr>
                  <a:spLocks noChangeAspect="1" noChangeShapeType="1"/>
                </p:cNvSpPr>
                <p:nvPr/>
              </p:nvSpPr>
              <p:spPr bwMode="auto">
                <a:xfrm flipV="1">
                  <a:off x="4602" y="3722"/>
                  <a:ext cx="1" cy="4"/>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577" name="Line 410"/>
                <p:cNvSpPr>
                  <a:spLocks noChangeAspect="1" noChangeShapeType="1"/>
                </p:cNvSpPr>
                <p:nvPr/>
              </p:nvSpPr>
              <p:spPr bwMode="auto">
                <a:xfrm>
                  <a:off x="4602" y="3722"/>
                  <a:ext cx="42" cy="1"/>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578" name="Line 411"/>
                <p:cNvSpPr>
                  <a:spLocks noChangeAspect="1" noChangeShapeType="1"/>
                </p:cNvSpPr>
                <p:nvPr/>
              </p:nvSpPr>
              <p:spPr bwMode="auto">
                <a:xfrm>
                  <a:off x="4644" y="3722"/>
                  <a:ext cx="1" cy="24"/>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579" name="Line 412"/>
                <p:cNvSpPr>
                  <a:spLocks noChangeAspect="1" noChangeShapeType="1"/>
                </p:cNvSpPr>
                <p:nvPr/>
              </p:nvSpPr>
              <p:spPr bwMode="auto">
                <a:xfrm>
                  <a:off x="4644" y="3746"/>
                  <a:ext cx="44" cy="1"/>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580" name="Line 413"/>
                <p:cNvSpPr>
                  <a:spLocks noChangeAspect="1" noChangeShapeType="1"/>
                </p:cNvSpPr>
                <p:nvPr/>
              </p:nvSpPr>
              <p:spPr bwMode="auto">
                <a:xfrm flipV="1">
                  <a:off x="4688" y="3740"/>
                  <a:ext cx="1" cy="6"/>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581" name="Line 414"/>
                <p:cNvSpPr>
                  <a:spLocks noChangeAspect="1" noChangeShapeType="1"/>
                </p:cNvSpPr>
                <p:nvPr/>
              </p:nvSpPr>
              <p:spPr bwMode="auto">
                <a:xfrm>
                  <a:off x="4688" y="3740"/>
                  <a:ext cx="42" cy="1"/>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582" name="Line 415"/>
                <p:cNvSpPr>
                  <a:spLocks noChangeAspect="1" noChangeShapeType="1"/>
                </p:cNvSpPr>
                <p:nvPr/>
              </p:nvSpPr>
              <p:spPr bwMode="auto">
                <a:xfrm flipV="1">
                  <a:off x="4730" y="3738"/>
                  <a:ext cx="1" cy="2"/>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583" name="Line 416"/>
                <p:cNvSpPr>
                  <a:spLocks noChangeAspect="1" noChangeShapeType="1"/>
                </p:cNvSpPr>
                <p:nvPr/>
              </p:nvSpPr>
              <p:spPr bwMode="auto">
                <a:xfrm>
                  <a:off x="4730" y="3738"/>
                  <a:ext cx="42" cy="1"/>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584" name="Line 417"/>
                <p:cNvSpPr>
                  <a:spLocks noChangeAspect="1" noChangeShapeType="1"/>
                </p:cNvSpPr>
                <p:nvPr/>
              </p:nvSpPr>
              <p:spPr bwMode="auto">
                <a:xfrm flipV="1">
                  <a:off x="4772" y="3732"/>
                  <a:ext cx="1" cy="6"/>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585" name="Line 418"/>
                <p:cNvSpPr>
                  <a:spLocks noChangeAspect="1" noChangeShapeType="1"/>
                </p:cNvSpPr>
                <p:nvPr/>
              </p:nvSpPr>
              <p:spPr bwMode="auto">
                <a:xfrm>
                  <a:off x="4772" y="3732"/>
                  <a:ext cx="42" cy="1"/>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586" name="Line 419"/>
                <p:cNvSpPr>
                  <a:spLocks noChangeAspect="1" noChangeShapeType="1"/>
                </p:cNvSpPr>
                <p:nvPr/>
              </p:nvSpPr>
              <p:spPr bwMode="auto">
                <a:xfrm>
                  <a:off x="4814" y="3732"/>
                  <a:ext cx="1" cy="4"/>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587" name="Line 420"/>
                <p:cNvSpPr>
                  <a:spLocks noChangeAspect="1" noChangeShapeType="1"/>
                </p:cNvSpPr>
                <p:nvPr/>
              </p:nvSpPr>
              <p:spPr bwMode="auto">
                <a:xfrm>
                  <a:off x="4814" y="3736"/>
                  <a:ext cx="44" cy="1"/>
                </a:xfrm>
                <a:prstGeom prst="line">
                  <a:avLst/>
                </a:prstGeom>
                <a:noFill/>
                <a:ln w="19050">
                  <a:solidFill>
                    <a:srgbClr val="00FF00"/>
                  </a:solidFill>
                  <a:round/>
                  <a:headEnd/>
                  <a:tailEnd/>
                </a:ln>
              </p:spPr>
              <p:txBody>
                <a:bodyPr/>
                <a:lstStyle/>
                <a:p>
                  <a:endParaRPr lang="ja-JP" altLang="en-US">
                    <a:solidFill>
                      <a:srgbClr val="2E2E48"/>
                    </a:solidFill>
                  </a:endParaRPr>
                </a:p>
              </p:txBody>
            </p:sp>
            <p:sp>
              <p:nvSpPr>
                <p:cNvPr id="588" name="Line 421"/>
                <p:cNvSpPr>
                  <a:spLocks noChangeAspect="1" noChangeShapeType="1"/>
                </p:cNvSpPr>
                <p:nvPr/>
              </p:nvSpPr>
              <p:spPr bwMode="auto">
                <a:xfrm flipV="1">
                  <a:off x="4858" y="3728"/>
                  <a:ext cx="1" cy="8"/>
                </a:xfrm>
                <a:prstGeom prst="line">
                  <a:avLst/>
                </a:prstGeom>
                <a:noFill/>
                <a:ln w="19050">
                  <a:solidFill>
                    <a:srgbClr val="00FF00"/>
                  </a:solidFill>
                  <a:round/>
                  <a:headEnd/>
                  <a:tailEnd/>
                </a:ln>
              </p:spPr>
              <p:txBody>
                <a:bodyPr/>
                <a:lstStyle/>
                <a:p>
                  <a:endParaRPr lang="ja-JP" altLang="en-US">
                    <a:solidFill>
                      <a:srgbClr val="2E2E48"/>
                    </a:solidFill>
                  </a:endParaRPr>
                </a:p>
              </p:txBody>
            </p:sp>
          </p:grpSp>
          <p:sp>
            <p:nvSpPr>
              <p:cNvPr id="239" name="Line 422"/>
              <p:cNvSpPr>
                <a:spLocks noChangeAspect="1" noChangeShapeType="1"/>
              </p:cNvSpPr>
              <p:nvPr/>
            </p:nvSpPr>
            <p:spPr bwMode="auto">
              <a:xfrm>
                <a:off x="1412" y="3802"/>
                <a:ext cx="84" cy="1"/>
              </a:xfrm>
              <a:prstGeom prst="line">
                <a:avLst/>
              </a:prstGeom>
              <a:noFill/>
              <a:ln w="19050">
                <a:solidFill>
                  <a:srgbClr val="0000FF"/>
                </a:solidFill>
                <a:round/>
                <a:headEnd/>
                <a:tailEnd/>
              </a:ln>
            </p:spPr>
            <p:txBody>
              <a:bodyPr/>
              <a:lstStyle/>
              <a:p>
                <a:endParaRPr lang="ja-JP" altLang="en-US">
                  <a:solidFill>
                    <a:srgbClr val="2E2E48"/>
                  </a:solidFill>
                </a:endParaRPr>
              </a:p>
            </p:txBody>
          </p:sp>
          <p:sp>
            <p:nvSpPr>
              <p:cNvPr id="240" name="Line 423"/>
              <p:cNvSpPr>
                <a:spLocks noChangeAspect="1" noChangeShapeType="1"/>
              </p:cNvSpPr>
              <p:nvPr/>
            </p:nvSpPr>
            <p:spPr bwMode="auto">
              <a:xfrm flipV="1">
                <a:off x="1496" y="3800"/>
                <a:ext cx="1" cy="2"/>
              </a:xfrm>
              <a:prstGeom prst="line">
                <a:avLst/>
              </a:prstGeom>
              <a:noFill/>
              <a:ln w="19050">
                <a:solidFill>
                  <a:srgbClr val="0000FF"/>
                </a:solidFill>
                <a:round/>
                <a:headEnd/>
                <a:tailEnd/>
              </a:ln>
            </p:spPr>
            <p:txBody>
              <a:bodyPr/>
              <a:lstStyle/>
              <a:p>
                <a:endParaRPr lang="ja-JP" altLang="en-US">
                  <a:solidFill>
                    <a:srgbClr val="2E2E48"/>
                  </a:solidFill>
                </a:endParaRPr>
              </a:p>
            </p:txBody>
          </p:sp>
          <p:sp>
            <p:nvSpPr>
              <p:cNvPr id="241" name="Line 424"/>
              <p:cNvSpPr>
                <a:spLocks noChangeAspect="1" noChangeShapeType="1"/>
              </p:cNvSpPr>
              <p:nvPr/>
            </p:nvSpPr>
            <p:spPr bwMode="auto">
              <a:xfrm>
                <a:off x="1496" y="3800"/>
                <a:ext cx="44" cy="1"/>
              </a:xfrm>
              <a:prstGeom prst="line">
                <a:avLst/>
              </a:prstGeom>
              <a:noFill/>
              <a:ln w="19050">
                <a:solidFill>
                  <a:srgbClr val="0000FF"/>
                </a:solidFill>
                <a:round/>
                <a:headEnd/>
                <a:tailEnd/>
              </a:ln>
            </p:spPr>
            <p:txBody>
              <a:bodyPr/>
              <a:lstStyle/>
              <a:p>
                <a:endParaRPr lang="ja-JP" altLang="en-US">
                  <a:solidFill>
                    <a:srgbClr val="2E2E48"/>
                  </a:solidFill>
                </a:endParaRPr>
              </a:p>
            </p:txBody>
          </p:sp>
          <p:sp>
            <p:nvSpPr>
              <p:cNvPr id="242" name="Line 425"/>
              <p:cNvSpPr>
                <a:spLocks noChangeAspect="1" noChangeShapeType="1"/>
              </p:cNvSpPr>
              <p:nvPr/>
            </p:nvSpPr>
            <p:spPr bwMode="auto">
              <a:xfrm flipV="1">
                <a:off x="1540" y="3792"/>
                <a:ext cx="1" cy="8"/>
              </a:xfrm>
              <a:prstGeom prst="line">
                <a:avLst/>
              </a:prstGeom>
              <a:noFill/>
              <a:ln w="19050">
                <a:solidFill>
                  <a:srgbClr val="0000FF"/>
                </a:solidFill>
                <a:round/>
                <a:headEnd/>
                <a:tailEnd/>
              </a:ln>
            </p:spPr>
            <p:txBody>
              <a:bodyPr/>
              <a:lstStyle/>
              <a:p>
                <a:endParaRPr lang="ja-JP" altLang="en-US">
                  <a:solidFill>
                    <a:srgbClr val="2E2E48"/>
                  </a:solidFill>
                </a:endParaRPr>
              </a:p>
            </p:txBody>
          </p:sp>
          <p:sp>
            <p:nvSpPr>
              <p:cNvPr id="243" name="Line 426"/>
              <p:cNvSpPr>
                <a:spLocks noChangeAspect="1" noChangeShapeType="1"/>
              </p:cNvSpPr>
              <p:nvPr/>
            </p:nvSpPr>
            <p:spPr bwMode="auto">
              <a:xfrm>
                <a:off x="1540" y="3792"/>
                <a:ext cx="42" cy="1"/>
              </a:xfrm>
              <a:prstGeom prst="line">
                <a:avLst/>
              </a:prstGeom>
              <a:noFill/>
              <a:ln w="19050">
                <a:solidFill>
                  <a:srgbClr val="0000FF"/>
                </a:solidFill>
                <a:round/>
                <a:headEnd/>
                <a:tailEnd/>
              </a:ln>
            </p:spPr>
            <p:txBody>
              <a:bodyPr/>
              <a:lstStyle/>
              <a:p>
                <a:endParaRPr lang="ja-JP" altLang="en-US">
                  <a:solidFill>
                    <a:srgbClr val="2E2E48"/>
                  </a:solidFill>
                </a:endParaRPr>
              </a:p>
            </p:txBody>
          </p:sp>
          <p:sp>
            <p:nvSpPr>
              <p:cNvPr id="244" name="Line 427"/>
              <p:cNvSpPr>
                <a:spLocks noChangeAspect="1" noChangeShapeType="1"/>
              </p:cNvSpPr>
              <p:nvPr/>
            </p:nvSpPr>
            <p:spPr bwMode="auto">
              <a:xfrm flipV="1">
                <a:off x="1582" y="3752"/>
                <a:ext cx="1" cy="40"/>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245" name="Line 428"/>
              <p:cNvSpPr>
                <a:spLocks noChangeAspect="1" noChangeShapeType="1"/>
              </p:cNvSpPr>
              <p:nvPr/>
            </p:nvSpPr>
            <p:spPr bwMode="auto">
              <a:xfrm>
                <a:off x="1582" y="3752"/>
                <a:ext cx="42" cy="1"/>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246" name="Line 429"/>
              <p:cNvSpPr>
                <a:spLocks noChangeAspect="1" noChangeShapeType="1"/>
              </p:cNvSpPr>
              <p:nvPr/>
            </p:nvSpPr>
            <p:spPr bwMode="auto">
              <a:xfrm flipV="1">
                <a:off x="1624" y="3674"/>
                <a:ext cx="1" cy="78"/>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247" name="Line 430"/>
              <p:cNvSpPr>
                <a:spLocks noChangeAspect="1" noChangeShapeType="1"/>
              </p:cNvSpPr>
              <p:nvPr/>
            </p:nvSpPr>
            <p:spPr bwMode="auto">
              <a:xfrm>
                <a:off x="1624" y="3674"/>
                <a:ext cx="42" cy="1"/>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248" name="Line 431"/>
              <p:cNvSpPr>
                <a:spLocks noChangeAspect="1" noChangeShapeType="1"/>
              </p:cNvSpPr>
              <p:nvPr/>
            </p:nvSpPr>
            <p:spPr bwMode="auto">
              <a:xfrm flipV="1">
                <a:off x="1666" y="3538"/>
                <a:ext cx="1" cy="136"/>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249" name="Line 432"/>
              <p:cNvSpPr>
                <a:spLocks noChangeAspect="1" noChangeShapeType="1"/>
              </p:cNvSpPr>
              <p:nvPr/>
            </p:nvSpPr>
            <p:spPr bwMode="auto">
              <a:xfrm>
                <a:off x="1666" y="3538"/>
                <a:ext cx="44" cy="1"/>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250" name="Line 433"/>
              <p:cNvSpPr>
                <a:spLocks noChangeAspect="1" noChangeShapeType="1"/>
              </p:cNvSpPr>
              <p:nvPr/>
            </p:nvSpPr>
            <p:spPr bwMode="auto">
              <a:xfrm flipV="1">
                <a:off x="1710" y="3360"/>
                <a:ext cx="1" cy="178"/>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251" name="Line 434"/>
              <p:cNvSpPr>
                <a:spLocks noChangeAspect="1" noChangeShapeType="1"/>
              </p:cNvSpPr>
              <p:nvPr/>
            </p:nvSpPr>
            <p:spPr bwMode="auto">
              <a:xfrm>
                <a:off x="1710" y="3360"/>
                <a:ext cx="42" cy="1"/>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252" name="Line 435"/>
              <p:cNvSpPr>
                <a:spLocks noChangeAspect="1" noChangeShapeType="1"/>
              </p:cNvSpPr>
              <p:nvPr/>
            </p:nvSpPr>
            <p:spPr bwMode="auto">
              <a:xfrm flipV="1">
                <a:off x="1752" y="3090"/>
                <a:ext cx="1" cy="270"/>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253" name="Line 436"/>
              <p:cNvSpPr>
                <a:spLocks noChangeAspect="1" noChangeShapeType="1"/>
              </p:cNvSpPr>
              <p:nvPr/>
            </p:nvSpPr>
            <p:spPr bwMode="auto">
              <a:xfrm>
                <a:off x="1752" y="3090"/>
                <a:ext cx="42" cy="1"/>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254" name="Line 437"/>
              <p:cNvSpPr>
                <a:spLocks noChangeAspect="1" noChangeShapeType="1"/>
              </p:cNvSpPr>
              <p:nvPr/>
            </p:nvSpPr>
            <p:spPr bwMode="auto">
              <a:xfrm flipV="1">
                <a:off x="1794" y="2722"/>
                <a:ext cx="1" cy="368"/>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255" name="Line 438"/>
              <p:cNvSpPr>
                <a:spLocks noChangeAspect="1" noChangeShapeType="1"/>
              </p:cNvSpPr>
              <p:nvPr/>
            </p:nvSpPr>
            <p:spPr bwMode="auto">
              <a:xfrm>
                <a:off x="1794" y="2722"/>
                <a:ext cx="44" cy="1"/>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256" name="Line 439"/>
              <p:cNvSpPr>
                <a:spLocks noChangeAspect="1" noChangeShapeType="1"/>
              </p:cNvSpPr>
              <p:nvPr/>
            </p:nvSpPr>
            <p:spPr bwMode="auto">
              <a:xfrm flipV="1">
                <a:off x="1838" y="2294"/>
                <a:ext cx="1" cy="428"/>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257" name="Line 440"/>
              <p:cNvSpPr>
                <a:spLocks noChangeAspect="1" noChangeShapeType="1"/>
              </p:cNvSpPr>
              <p:nvPr/>
            </p:nvSpPr>
            <p:spPr bwMode="auto">
              <a:xfrm>
                <a:off x="1838" y="2294"/>
                <a:ext cx="42" cy="1"/>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258" name="Line 441"/>
              <p:cNvSpPr>
                <a:spLocks noChangeAspect="1" noChangeShapeType="1"/>
              </p:cNvSpPr>
              <p:nvPr/>
            </p:nvSpPr>
            <p:spPr bwMode="auto">
              <a:xfrm flipV="1">
                <a:off x="1880" y="2136"/>
                <a:ext cx="1" cy="158"/>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259" name="Line 442"/>
              <p:cNvSpPr>
                <a:spLocks noChangeAspect="1" noChangeShapeType="1"/>
              </p:cNvSpPr>
              <p:nvPr/>
            </p:nvSpPr>
            <p:spPr bwMode="auto">
              <a:xfrm>
                <a:off x="1880" y="2136"/>
                <a:ext cx="42" cy="1"/>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260" name="Line 443"/>
              <p:cNvSpPr>
                <a:spLocks noChangeAspect="1" noChangeShapeType="1"/>
              </p:cNvSpPr>
              <p:nvPr/>
            </p:nvSpPr>
            <p:spPr bwMode="auto">
              <a:xfrm>
                <a:off x="1922" y="2136"/>
                <a:ext cx="1" cy="516"/>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261" name="Line 444"/>
              <p:cNvSpPr>
                <a:spLocks noChangeAspect="1" noChangeShapeType="1"/>
              </p:cNvSpPr>
              <p:nvPr/>
            </p:nvSpPr>
            <p:spPr bwMode="auto">
              <a:xfrm>
                <a:off x="1922" y="2652"/>
                <a:ext cx="42" cy="1"/>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262" name="Line 445"/>
              <p:cNvSpPr>
                <a:spLocks noChangeAspect="1" noChangeShapeType="1"/>
              </p:cNvSpPr>
              <p:nvPr/>
            </p:nvSpPr>
            <p:spPr bwMode="auto">
              <a:xfrm>
                <a:off x="1964" y="2652"/>
                <a:ext cx="1" cy="266"/>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263" name="Line 446"/>
              <p:cNvSpPr>
                <a:spLocks noChangeAspect="1" noChangeShapeType="1"/>
              </p:cNvSpPr>
              <p:nvPr/>
            </p:nvSpPr>
            <p:spPr bwMode="auto">
              <a:xfrm>
                <a:off x="1964" y="2918"/>
                <a:ext cx="44" cy="1"/>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264" name="Line 447"/>
              <p:cNvSpPr>
                <a:spLocks noChangeAspect="1" noChangeShapeType="1"/>
              </p:cNvSpPr>
              <p:nvPr/>
            </p:nvSpPr>
            <p:spPr bwMode="auto">
              <a:xfrm>
                <a:off x="2008" y="2918"/>
                <a:ext cx="1" cy="164"/>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265" name="Line 448"/>
              <p:cNvSpPr>
                <a:spLocks noChangeAspect="1" noChangeShapeType="1"/>
              </p:cNvSpPr>
              <p:nvPr/>
            </p:nvSpPr>
            <p:spPr bwMode="auto">
              <a:xfrm>
                <a:off x="2008" y="3082"/>
                <a:ext cx="42" cy="1"/>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266" name="Line 449"/>
              <p:cNvSpPr>
                <a:spLocks noChangeAspect="1" noChangeShapeType="1"/>
              </p:cNvSpPr>
              <p:nvPr/>
            </p:nvSpPr>
            <p:spPr bwMode="auto">
              <a:xfrm>
                <a:off x="2050" y="3082"/>
                <a:ext cx="1" cy="174"/>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267" name="Line 450"/>
              <p:cNvSpPr>
                <a:spLocks noChangeAspect="1" noChangeShapeType="1"/>
              </p:cNvSpPr>
              <p:nvPr/>
            </p:nvSpPr>
            <p:spPr bwMode="auto">
              <a:xfrm>
                <a:off x="2050" y="3256"/>
                <a:ext cx="42" cy="1"/>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268" name="Line 451"/>
              <p:cNvSpPr>
                <a:spLocks noChangeAspect="1" noChangeShapeType="1"/>
              </p:cNvSpPr>
              <p:nvPr/>
            </p:nvSpPr>
            <p:spPr bwMode="auto">
              <a:xfrm>
                <a:off x="2092" y="3256"/>
                <a:ext cx="1" cy="160"/>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269" name="Line 452"/>
              <p:cNvSpPr>
                <a:spLocks noChangeAspect="1" noChangeShapeType="1"/>
              </p:cNvSpPr>
              <p:nvPr/>
            </p:nvSpPr>
            <p:spPr bwMode="auto">
              <a:xfrm>
                <a:off x="2092" y="3416"/>
                <a:ext cx="42" cy="1"/>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270" name="Line 453"/>
              <p:cNvSpPr>
                <a:spLocks noChangeAspect="1" noChangeShapeType="1"/>
              </p:cNvSpPr>
              <p:nvPr/>
            </p:nvSpPr>
            <p:spPr bwMode="auto">
              <a:xfrm>
                <a:off x="2134" y="3416"/>
                <a:ext cx="1" cy="134"/>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271" name="Line 454"/>
              <p:cNvSpPr>
                <a:spLocks noChangeAspect="1" noChangeShapeType="1"/>
              </p:cNvSpPr>
              <p:nvPr/>
            </p:nvSpPr>
            <p:spPr bwMode="auto">
              <a:xfrm>
                <a:off x="2134" y="3550"/>
                <a:ext cx="44" cy="1"/>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272" name="Line 455"/>
              <p:cNvSpPr>
                <a:spLocks noChangeAspect="1" noChangeShapeType="1"/>
              </p:cNvSpPr>
              <p:nvPr/>
            </p:nvSpPr>
            <p:spPr bwMode="auto">
              <a:xfrm>
                <a:off x="2178" y="3550"/>
                <a:ext cx="1" cy="90"/>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273" name="Line 456"/>
              <p:cNvSpPr>
                <a:spLocks noChangeAspect="1" noChangeShapeType="1"/>
              </p:cNvSpPr>
              <p:nvPr/>
            </p:nvSpPr>
            <p:spPr bwMode="auto">
              <a:xfrm>
                <a:off x="2178" y="3640"/>
                <a:ext cx="42" cy="1"/>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274" name="Line 457"/>
              <p:cNvSpPr>
                <a:spLocks noChangeAspect="1" noChangeShapeType="1"/>
              </p:cNvSpPr>
              <p:nvPr/>
            </p:nvSpPr>
            <p:spPr bwMode="auto">
              <a:xfrm>
                <a:off x="2220" y="3640"/>
                <a:ext cx="1" cy="48"/>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275" name="Line 458"/>
              <p:cNvSpPr>
                <a:spLocks noChangeAspect="1" noChangeShapeType="1"/>
              </p:cNvSpPr>
              <p:nvPr/>
            </p:nvSpPr>
            <p:spPr bwMode="auto">
              <a:xfrm>
                <a:off x="2220" y="3688"/>
                <a:ext cx="42" cy="1"/>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276" name="Line 459"/>
              <p:cNvSpPr>
                <a:spLocks noChangeAspect="1" noChangeShapeType="1"/>
              </p:cNvSpPr>
              <p:nvPr/>
            </p:nvSpPr>
            <p:spPr bwMode="auto">
              <a:xfrm>
                <a:off x="2262" y="3688"/>
                <a:ext cx="1" cy="6"/>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277" name="Line 460"/>
              <p:cNvSpPr>
                <a:spLocks noChangeAspect="1" noChangeShapeType="1"/>
              </p:cNvSpPr>
              <p:nvPr/>
            </p:nvSpPr>
            <p:spPr bwMode="auto">
              <a:xfrm>
                <a:off x="2262" y="3694"/>
                <a:ext cx="44" cy="1"/>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278" name="Line 461"/>
              <p:cNvSpPr>
                <a:spLocks noChangeAspect="1" noChangeShapeType="1"/>
              </p:cNvSpPr>
              <p:nvPr/>
            </p:nvSpPr>
            <p:spPr bwMode="auto">
              <a:xfrm>
                <a:off x="2306" y="3694"/>
                <a:ext cx="1" cy="22"/>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279" name="Line 462"/>
              <p:cNvSpPr>
                <a:spLocks noChangeAspect="1" noChangeShapeType="1"/>
              </p:cNvSpPr>
              <p:nvPr/>
            </p:nvSpPr>
            <p:spPr bwMode="auto">
              <a:xfrm>
                <a:off x="2306" y="3716"/>
                <a:ext cx="42" cy="1"/>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280" name="Line 463"/>
              <p:cNvSpPr>
                <a:spLocks noChangeAspect="1" noChangeShapeType="1"/>
              </p:cNvSpPr>
              <p:nvPr/>
            </p:nvSpPr>
            <p:spPr bwMode="auto">
              <a:xfrm>
                <a:off x="2348" y="3716"/>
                <a:ext cx="1" cy="14"/>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281" name="Line 464"/>
              <p:cNvSpPr>
                <a:spLocks noChangeAspect="1" noChangeShapeType="1"/>
              </p:cNvSpPr>
              <p:nvPr/>
            </p:nvSpPr>
            <p:spPr bwMode="auto">
              <a:xfrm>
                <a:off x="2348" y="3730"/>
                <a:ext cx="42" cy="1"/>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282" name="Line 465"/>
              <p:cNvSpPr>
                <a:spLocks noChangeAspect="1" noChangeShapeType="1"/>
              </p:cNvSpPr>
              <p:nvPr/>
            </p:nvSpPr>
            <p:spPr bwMode="auto">
              <a:xfrm>
                <a:off x="2390" y="3730"/>
                <a:ext cx="1" cy="2"/>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283" name="Line 466"/>
              <p:cNvSpPr>
                <a:spLocks noChangeAspect="1" noChangeShapeType="1"/>
              </p:cNvSpPr>
              <p:nvPr/>
            </p:nvSpPr>
            <p:spPr bwMode="auto">
              <a:xfrm>
                <a:off x="2390" y="3732"/>
                <a:ext cx="86" cy="1"/>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284" name="Line 467"/>
              <p:cNvSpPr>
                <a:spLocks noChangeAspect="1" noChangeShapeType="1"/>
              </p:cNvSpPr>
              <p:nvPr/>
            </p:nvSpPr>
            <p:spPr bwMode="auto">
              <a:xfrm>
                <a:off x="2476" y="3732"/>
                <a:ext cx="1" cy="2"/>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285" name="Line 468"/>
              <p:cNvSpPr>
                <a:spLocks noChangeAspect="1" noChangeShapeType="1"/>
              </p:cNvSpPr>
              <p:nvPr/>
            </p:nvSpPr>
            <p:spPr bwMode="auto">
              <a:xfrm>
                <a:off x="2476" y="3734"/>
                <a:ext cx="42" cy="1"/>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286" name="Line 469"/>
              <p:cNvSpPr>
                <a:spLocks noChangeAspect="1" noChangeShapeType="1"/>
              </p:cNvSpPr>
              <p:nvPr/>
            </p:nvSpPr>
            <p:spPr bwMode="auto">
              <a:xfrm>
                <a:off x="2518" y="3734"/>
                <a:ext cx="1" cy="4"/>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287" name="Line 470"/>
              <p:cNvSpPr>
                <a:spLocks noChangeAspect="1" noChangeShapeType="1"/>
              </p:cNvSpPr>
              <p:nvPr/>
            </p:nvSpPr>
            <p:spPr bwMode="auto">
              <a:xfrm>
                <a:off x="2518" y="3738"/>
                <a:ext cx="42" cy="1"/>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288" name="Line 471"/>
              <p:cNvSpPr>
                <a:spLocks noChangeAspect="1" noChangeShapeType="1"/>
              </p:cNvSpPr>
              <p:nvPr/>
            </p:nvSpPr>
            <p:spPr bwMode="auto">
              <a:xfrm>
                <a:off x="2560" y="3738"/>
                <a:ext cx="1" cy="8"/>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289" name="Line 472"/>
              <p:cNvSpPr>
                <a:spLocks noChangeAspect="1" noChangeShapeType="1"/>
              </p:cNvSpPr>
              <p:nvPr/>
            </p:nvSpPr>
            <p:spPr bwMode="auto">
              <a:xfrm>
                <a:off x="2560" y="3746"/>
                <a:ext cx="42" cy="1"/>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290" name="Line 473"/>
              <p:cNvSpPr>
                <a:spLocks noChangeAspect="1" noChangeShapeType="1"/>
              </p:cNvSpPr>
              <p:nvPr/>
            </p:nvSpPr>
            <p:spPr bwMode="auto">
              <a:xfrm flipV="1">
                <a:off x="2602" y="3744"/>
                <a:ext cx="1" cy="2"/>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291" name="Line 474"/>
              <p:cNvSpPr>
                <a:spLocks noChangeAspect="1" noChangeShapeType="1"/>
              </p:cNvSpPr>
              <p:nvPr/>
            </p:nvSpPr>
            <p:spPr bwMode="auto">
              <a:xfrm>
                <a:off x="2602" y="3744"/>
                <a:ext cx="44" cy="1"/>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292" name="Line 475"/>
              <p:cNvSpPr>
                <a:spLocks noChangeAspect="1" noChangeShapeType="1"/>
              </p:cNvSpPr>
              <p:nvPr/>
            </p:nvSpPr>
            <p:spPr bwMode="auto">
              <a:xfrm>
                <a:off x="2646" y="3744"/>
                <a:ext cx="1" cy="14"/>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293" name="Line 476"/>
              <p:cNvSpPr>
                <a:spLocks noChangeAspect="1" noChangeShapeType="1"/>
              </p:cNvSpPr>
              <p:nvPr/>
            </p:nvSpPr>
            <p:spPr bwMode="auto">
              <a:xfrm>
                <a:off x="2646" y="3758"/>
                <a:ext cx="42" cy="1"/>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294" name="Line 477"/>
              <p:cNvSpPr>
                <a:spLocks noChangeAspect="1" noChangeShapeType="1"/>
              </p:cNvSpPr>
              <p:nvPr/>
            </p:nvSpPr>
            <p:spPr bwMode="auto">
              <a:xfrm flipV="1">
                <a:off x="2688" y="3742"/>
                <a:ext cx="1" cy="16"/>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295" name="Line 478"/>
              <p:cNvSpPr>
                <a:spLocks noChangeAspect="1" noChangeShapeType="1"/>
              </p:cNvSpPr>
              <p:nvPr/>
            </p:nvSpPr>
            <p:spPr bwMode="auto">
              <a:xfrm>
                <a:off x="2688" y="3742"/>
                <a:ext cx="42" cy="1"/>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296" name="Line 479"/>
              <p:cNvSpPr>
                <a:spLocks noChangeAspect="1" noChangeShapeType="1"/>
              </p:cNvSpPr>
              <p:nvPr/>
            </p:nvSpPr>
            <p:spPr bwMode="auto">
              <a:xfrm>
                <a:off x="2730" y="3742"/>
                <a:ext cx="1" cy="14"/>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297" name="Line 480"/>
              <p:cNvSpPr>
                <a:spLocks noChangeAspect="1" noChangeShapeType="1"/>
              </p:cNvSpPr>
              <p:nvPr/>
            </p:nvSpPr>
            <p:spPr bwMode="auto">
              <a:xfrm>
                <a:off x="2730" y="3756"/>
                <a:ext cx="86" cy="1"/>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298" name="Line 481"/>
              <p:cNvSpPr>
                <a:spLocks noChangeAspect="1" noChangeShapeType="1"/>
              </p:cNvSpPr>
              <p:nvPr/>
            </p:nvSpPr>
            <p:spPr bwMode="auto">
              <a:xfrm>
                <a:off x="2816" y="3756"/>
                <a:ext cx="1" cy="2"/>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299" name="Line 482"/>
              <p:cNvSpPr>
                <a:spLocks noChangeAspect="1" noChangeShapeType="1"/>
              </p:cNvSpPr>
              <p:nvPr/>
            </p:nvSpPr>
            <p:spPr bwMode="auto">
              <a:xfrm>
                <a:off x="2816" y="3758"/>
                <a:ext cx="84" cy="1"/>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300" name="Line 483"/>
              <p:cNvSpPr>
                <a:spLocks noChangeAspect="1" noChangeShapeType="1"/>
              </p:cNvSpPr>
              <p:nvPr/>
            </p:nvSpPr>
            <p:spPr bwMode="auto">
              <a:xfrm>
                <a:off x="2900" y="3758"/>
                <a:ext cx="1" cy="4"/>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301" name="Line 484"/>
              <p:cNvSpPr>
                <a:spLocks noChangeAspect="1" noChangeShapeType="1"/>
              </p:cNvSpPr>
              <p:nvPr/>
            </p:nvSpPr>
            <p:spPr bwMode="auto">
              <a:xfrm>
                <a:off x="2900" y="3762"/>
                <a:ext cx="44" cy="1"/>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302" name="Line 485"/>
              <p:cNvSpPr>
                <a:spLocks noChangeAspect="1" noChangeShapeType="1"/>
              </p:cNvSpPr>
              <p:nvPr/>
            </p:nvSpPr>
            <p:spPr bwMode="auto">
              <a:xfrm flipV="1">
                <a:off x="2944" y="3758"/>
                <a:ext cx="1" cy="4"/>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303" name="Line 486"/>
              <p:cNvSpPr>
                <a:spLocks noChangeAspect="1" noChangeShapeType="1"/>
              </p:cNvSpPr>
              <p:nvPr/>
            </p:nvSpPr>
            <p:spPr bwMode="auto">
              <a:xfrm>
                <a:off x="2944" y="3758"/>
                <a:ext cx="42" cy="1"/>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304" name="Line 487"/>
              <p:cNvSpPr>
                <a:spLocks noChangeAspect="1" noChangeShapeType="1"/>
              </p:cNvSpPr>
              <p:nvPr/>
            </p:nvSpPr>
            <p:spPr bwMode="auto">
              <a:xfrm>
                <a:off x="2986" y="3758"/>
                <a:ext cx="1" cy="2"/>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305" name="Line 488"/>
              <p:cNvSpPr>
                <a:spLocks noChangeAspect="1" noChangeShapeType="1"/>
              </p:cNvSpPr>
              <p:nvPr/>
            </p:nvSpPr>
            <p:spPr bwMode="auto">
              <a:xfrm>
                <a:off x="2986" y="3760"/>
                <a:ext cx="42" cy="1"/>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306" name="Line 489"/>
              <p:cNvSpPr>
                <a:spLocks noChangeAspect="1" noChangeShapeType="1"/>
              </p:cNvSpPr>
              <p:nvPr/>
            </p:nvSpPr>
            <p:spPr bwMode="auto">
              <a:xfrm>
                <a:off x="3028" y="3760"/>
                <a:ext cx="1" cy="2"/>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307" name="Line 490"/>
              <p:cNvSpPr>
                <a:spLocks noChangeAspect="1" noChangeShapeType="1"/>
              </p:cNvSpPr>
              <p:nvPr/>
            </p:nvSpPr>
            <p:spPr bwMode="auto">
              <a:xfrm>
                <a:off x="3028" y="3762"/>
                <a:ext cx="86" cy="1"/>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308" name="Line 491"/>
              <p:cNvSpPr>
                <a:spLocks noChangeAspect="1" noChangeShapeType="1"/>
              </p:cNvSpPr>
              <p:nvPr/>
            </p:nvSpPr>
            <p:spPr bwMode="auto">
              <a:xfrm>
                <a:off x="3114" y="3762"/>
                <a:ext cx="1" cy="4"/>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309" name="Line 492"/>
              <p:cNvSpPr>
                <a:spLocks noChangeAspect="1" noChangeShapeType="1"/>
              </p:cNvSpPr>
              <p:nvPr/>
            </p:nvSpPr>
            <p:spPr bwMode="auto">
              <a:xfrm>
                <a:off x="3114" y="3766"/>
                <a:ext cx="42" cy="1"/>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310" name="Line 493"/>
              <p:cNvSpPr>
                <a:spLocks noChangeAspect="1" noChangeShapeType="1"/>
              </p:cNvSpPr>
              <p:nvPr/>
            </p:nvSpPr>
            <p:spPr bwMode="auto">
              <a:xfrm>
                <a:off x="3156" y="3766"/>
                <a:ext cx="1" cy="4"/>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311" name="Line 494"/>
              <p:cNvSpPr>
                <a:spLocks noChangeAspect="1" noChangeShapeType="1"/>
              </p:cNvSpPr>
              <p:nvPr/>
            </p:nvSpPr>
            <p:spPr bwMode="auto">
              <a:xfrm>
                <a:off x="3156" y="3770"/>
                <a:ext cx="42" cy="1"/>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312" name="Line 495"/>
              <p:cNvSpPr>
                <a:spLocks noChangeAspect="1" noChangeShapeType="1"/>
              </p:cNvSpPr>
              <p:nvPr/>
            </p:nvSpPr>
            <p:spPr bwMode="auto">
              <a:xfrm flipV="1">
                <a:off x="3198" y="3768"/>
                <a:ext cx="1" cy="2"/>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313" name="Line 496"/>
              <p:cNvSpPr>
                <a:spLocks noChangeAspect="1" noChangeShapeType="1"/>
              </p:cNvSpPr>
              <p:nvPr/>
            </p:nvSpPr>
            <p:spPr bwMode="auto">
              <a:xfrm>
                <a:off x="3198" y="3768"/>
                <a:ext cx="42" cy="1"/>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314" name="Line 497"/>
              <p:cNvSpPr>
                <a:spLocks noChangeAspect="1" noChangeShapeType="1"/>
              </p:cNvSpPr>
              <p:nvPr/>
            </p:nvSpPr>
            <p:spPr bwMode="auto">
              <a:xfrm flipV="1">
                <a:off x="3240" y="3754"/>
                <a:ext cx="1" cy="14"/>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315" name="Line 498"/>
              <p:cNvSpPr>
                <a:spLocks noChangeAspect="1" noChangeShapeType="1"/>
              </p:cNvSpPr>
              <p:nvPr/>
            </p:nvSpPr>
            <p:spPr bwMode="auto">
              <a:xfrm>
                <a:off x="3240" y="3754"/>
                <a:ext cx="44" cy="1"/>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316" name="Line 499"/>
              <p:cNvSpPr>
                <a:spLocks noChangeAspect="1" noChangeShapeType="1"/>
              </p:cNvSpPr>
              <p:nvPr/>
            </p:nvSpPr>
            <p:spPr bwMode="auto">
              <a:xfrm>
                <a:off x="3284" y="3754"/>
                <a:ext cx="1" cy="12"/>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317" name="Line 500"/>
              <p:cNvSpPr>
                <a:spLocks noChangeAspect="1" noChangeShapeType="1"/>
              </p:cNvSpPr>
              <p:nvPr/>
            </p:nvSpPr>
            <p:spPr bwMode="auto">
              <a:xfrm>
                <a:off x="3284" y="3766"/>
                <a:ext cx="42" cy="1"/>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318" name="Line 501"/>
              <p:cNvSpPr>
                <a:spLocks noChangeAspect="1" noChangeShapeType="1"/>
              </p:cNvSpPr>
              <p:nvPr/>
            </p:nvSpPr>
            <p:spPr bwMode="auto">
              <a:xfrm flipV="1">
                <a:off x="3326" y="3752"/>
                <a:ext cx="1" cy="14"/>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319" name="Line 502"/>
              <p:cNvSpPr>
                <a:spLocks noChangeAspect="1" noChangeShapeType="1"/>
              </p:cNvSpPr>
              <p:nvPr/>
            </p:nvSpPr>
            <p:spPr bwMode="auto">
              <a:xfrm>
                <a:off x="3326" y="3752"/>
                <a:ext cx="42" cy="1"/>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320" name="Line 503"/>
              <p:cNvSpPr>
                <a:spLocks noChangeAspect="1" noChangeShapeType="1"/>
              </p:cNvSpPr>
              <p:nvPr/>
            </p:nvSpPr>
            <p:spPr bwMode="auto">
              <a:xfrm>
                <a:off x="3368" y="3752"/>
                <a:ext cx="1" cy="4"/>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321" name="Line 504"/>
              <p:cNvSpPr>
                <a:spLocks noChangeAspect="1" noChangeShapeType="1"/>
              </p:cNvSpPr>
              <p:nvPr/>
            </p:nvSpPr>
            <p:spPr bwMode="auto">
              <a:xfrm>
                <a:off x="3368" y="3756"/>
                <a:ext cx="44" cy="1"/>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322" name="Line 505"/>
              <p:cNvSpPr>
                <a:spLocks noChangeAspect="1" noChangeShapeType="1"/>
              </p:cNvSpPr>
              <p:nvPr/>
            </p:nvSpPr>
            <p:spPr bwMode="auto">
              <a:xfrm>
                <a:off x="3412" y="3756"/>
                <a:ext cx="1" cy="6"/>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323" name="Line 506"/>
              <p:cNvSpPr>
                <a:spLocks noChangeAspect="1" noChangeShapeType="1"/>
              </p:cNvSpPr>
              <p:nvPr/>
            </p:nvSpPr>
            <p:spPr bwMode="auto">
              <a:xfrm>
                <a:off x="3412" y="3762"/>
                <a:ext cx="42" cy="1"/>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324" name="Line 507"/>
              <p:cNvSpPr>
                <a:spLocks noChangeAspect="1" noChangeShapeType="1"/>
              </p:cNvSpPr>
              <p:nvPr/>
            </p:nvSpPr>
            <p:spPr bwMode="auto">
              <a:xfrm>
                <a:off x="3454" y="3762"/>
                <a:ext cx="1" cy="8"/>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325" name="Line 508"/>
              <p:cNvSpPr>
                <a:spLocks noChangeAspect="1" noChangeShapeType="1"/>
              </p:cNvSpPr>
              <p:nvPr/>
            </p:nvSpPr>
            <p:spPr bwMode="auto">
              <a:xfrm>
                <a:off x="3454" y="3770"/>
                <a:ext cx="42" cy="1"/>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326" name="Line 509"/>
              <p:cNvSpPr>
                <a:spLocks noChangeAspect="1" noChangeShapeType="1"/>
              </p:cNvSpPr>
              <p:nvPr/>
            </p:nvSpPr>
            <p:spPr bwMode="auto">
              <a:xfrm flipV="1">
                <a:off x="3496" y="3764"/>
                <a:ext cx="1" cy="6"/>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327" name="Line 510"/>
              <p:cNvSpPr>
                <a:spLocks noChangeAspect="1" noChangeShapeType="1"/>
              </p:cNvSpPr>
              <p:nvPr/>
            </p:nvSpPr>
            <p:spPr bwMode="auto">
              <a:xfrm>
                <a:off x="3496" y="3764"/>
                <a:ext cx="42" cy="1"/>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328" name="Line 511"/>
              <p:cNvSpPr>
                <a:spLocks noChangeAspect="1" noChangeShapeType="1"/>
              </p:cNvSpPr>
              <p:nvPr/>
            </p:nvSpPr>
            <p:spPr bwMode="auto">
              <a:xfrm>
                <a:off x="3538" y="3764"/>
                <a:ext cx="1" cy="2"/>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329" name="Line 512"/>
              <p:cNvSpPr>
                <a:spLocks noChangeAspect="1" noChangeShapeType="1"/>
              </p:cNvSpPr>
              <p:nvPr/>
            </p:nvSpPr>
            <p:spPr bwMode="auto">
              <a:xfrm>
                <a:off x="3538" y="3766"/>
                <a:ext cx="44" cy="1"/>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330" name="Line 513"/>
              <p:cNvSpPr>
                <a:spLocks noChangeAspect="1" noChangeShapeType="1"/>
              </p:cNvSpPr>
              <p:nvPr/>
            </p:nvSpPr>
            <p:spPr bwMode="auto">
              <a:xfrm flipV="1">
                <a:off x="3582" y="3764"/>
                <a:ext cx="1" cy="2"/>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331" name="Line 514"/>
              <p:cNvSpPr>
                <a:spLocks noChangeAspect="1" noChangeShapeType="1"/>
              </p:cNvSpPr>
              <p:nvPr/>
            </p:nvSpPr>
            <p:spPr bwMode="auto">
              <a:xfrm>
                <a:off x="3582" y="3764"/>
                <a:ext cx="42" cy="1"/>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332" name="Line 515"/>
              <p:cNvSpPr>
                <a:spLocks noChangeAspect="1" noChangeShapeType="1"/>
              </p:cNvSpPr>
              <p:nvPr/>
            </p:nvSpPr>
            <p:spPr bwMode="auto">
              <a:xfrm flipV="1">
                <a:off x="3624" y="3756"/>
                <a:ext cx="1" cy="8"/>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333" name="Line 516"/>
              <p:cNvSpPr>
                <a:spLocks noChangeAspect="1" noChangeShapeType="1"/>
              </p:cNvSpPr>
              <p:nvPr/>
            </p:nvSpPr>
            <p:spPr bwMode="auto">
              <a:xfrm>
                <a:off x="3624" y="3756"/>
                <a:ext cx="42" cy="1"/>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334" name="Line 517"/>
              <p:cNvSpPr>
                <a:spLocks noChangeAspect="1" noChangeShapeType="1"/>
              </p:cNvSpPr>
              <p:nvPr/>
            </p:nvSpPr>
            <p:spPr bwMode="auto">
              <a:xfrm>
                <a:off x="3666" y="3756"/>
                <a:ext cx="1" cy="2"/>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335" name="Line 518"/>
              <p:cNvSpPr>
                <a:spLocks noChangeAspect="1" noChangeShapeType="1"/>
              </p:cNvSpPr>
              <p:nvPr/>
            </p:nvSpPr>
            <p:spPr bwMode="auto">
              <a:xfrm>
                <a:off x="3666" y="3758"/>
                <a:ext cx="42" cy="1"/>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336" name="Line 519"/>
              <p:cNvSpPr>
                <a:spLocks noChangeAspect="1" noChangeShapeType="1"/>
              </p:cNvSpPr>
              <p:nvPr/>
            </p:nvSpPr>
            <p:spPr bwMode="auto">
              <a:xfrm>
                <a:off x="3708" y="3758"/>
                <a:ext cx="1" cy="2"/>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337" name="Line 520"/>
              <p:cNvSpPr>
                <a:spLocks noChangeAspect="1" noChangeShapeType="1"/>
              </p:cNvSpPr>
              <p:nvPr/>
            </p:nvSpPr>
            <p:spPr bwMode="auto">
              <a:xfrm>
                <a:off x="3708" y="3760"/>
                <a:ext cx="44" cy="1"/>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338" name="Line 521"/>
              <p:cNvSpPr>
                <a:spLocks noChangeAspect="1" noChangeShapeType="1"/>
              </p:cNvSpPr>
              <p:nvPr/>
            </p:nvSpPr>
            <p:spPr bwMode="auto">
              <a:xfrm flipV="1">
                <a:off x="3752" y="3752"/>
                <a:ext cx="1" cy="8"/>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339" name="Line 522"/>
              <p:cNvSpPr>
                <a:spLocks noChangeAspect="1" noChangeShapeType="1"/>
              </p:cNvSpPr>
              <p:nvPr/>
            </p:nvSpPr>
            <p:spPr bwMode="auto">
              <a:xfrm>
                <a:off x="3752" y="3752"/>
                <a:ext cx="42" cy="1"/>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340" name="Line 523"/>
              <p:cNvSpPr>
                <a:spLocks noChangeAspect="1" noChangeShapeType="1"/>
              </p:cNvSpPr>
              <p:nvPr/>
            </p:nvSpPr>
            <p:spPr bwMode="auto">
              <a:xfrm>
                <a:off x="3794" y="3752"/>
                <a:ext cx="1" cy="6"/>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341" name="Line 524"/>
              <p:cNvSpPr>
                <a:spLocks noChangeAspect="1" noChangeShapeType="1"/>
              </p:cNvSpPr>
              <p:nvPr/>
            </p:nvSpPr>
            <p:spPr bwMode="auto">
              <a:xfrm>
                <a:off x="3794" y="3758"/>
                <a:ext cx="86" cy="1"/>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342" name="Line 525"/>
              <p:cNvSpPr>
                <a:spLocks noChangeAspect="1" noChangeShapeType="1"/>
              </p:cNvSpPr>
              <p:nvPr/>
            </p:nvSpPr>
            <p:spPr bwMode="auto">
              <a:xfrm>
                <a:off x="3880" y="3758"/>
                <a:ext cx="1" cy="2"/>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343" name="Line 526"/>
              <p:cNvSpPr>
                <a:spLocks noChangeAspect="1" noChangeShapeType="1"/>
              </p:cNvSpPr>
              <p:nvPr/>
            </p:nvSpPr>
            <p:spPr bwMode="auto">
              <a:xfrm>
                <a:off x="3880" y="3760"/>
                <a:ext cx="42" cy="1"/>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344" name="Line 527"/>
              <p:cNvSpPr>
                <a:spLocks noChangeAspect="1" noChangeShapeType="1"/>
              </p:cNvSpPr>
              <p:nvPr/>
            </p:nvSpPr>
            <p:spPr bwMode="auto">
              <a:xfrm flipV="1">
                <a:off x="3922" y="3750"/>
                <a:ext cx="1" cy="10"/>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345" name="Line 528"/>
              <p:cNvSpPr>
                <a:spLocks noChangeAspect="1" noChangeShapeType="1"/>
              </p:cNvSpPr>
              <p:nvPr/>
            </p:nvSpPr>
            <p:spPr bwMode="auto">
              <a:xfrm>
                <a:off x="3922" y="3750"/>
                <a:ext cx="84" cy="1"/>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346" name="Line 529"/>
              <p:cNvSpPr>
                <a:spLocks noChangeAspect="1" noChangeShapeType="1"/>
              </p:cNvSpPr>
              <p:nvPr/>
            </p:nvSpPr>
            <p:spPr bwMode="auto">
              <a:xfrm flipV="1">
                <a:off x="4006" y="3730"/>
                <a:ext cx="1" cy="20"/>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347" name="Line 530"/>
              <p:cNvSpPr>
                <a:spLocks noChangeAspect="1" noChangeShapeType="1"/>
              </p:cNvSpPr>
              <p:nvPr/>
            </p:nvSpPr>
            <p:spPr bwMode="auto">
              <a:xfrm>
                <a:off x="4006" y="3730"/>
                <a:ext cx="44" cy="1"/>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348" name="Line 531"/>
              <p:cNvSpPr>
                <a:spLocks noChangeAspect="1" noChangeShapeType="1"/>
              </p:cNvSpPr>
              <p:nvPr/>
            </p:nvSpPr>
            <p:spPr bwMode="auto">
              <a:xfrm>
                <a:off x="4050" y="3730"/>
                <a:ext cx="1" cy="16"/>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349" name="Line 532"/>
              <p:cNvSpPr>
                <a:spLocks noChangeAspect="1" noChangeShapeType="1"/>
              </p:cNvSpPr>
              <p:nvPr/>
            </p:nvSpPr>
            <p:spPr bwMode="auto">
              <a:xfrm>
                <a:off x="4050" y="3746"/>
                <a:ext cx="84" cy="1"/>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350" name="Line 533"/>
              <p:cNvSpPr>
                <a:spLocks noChangeAspect="1" noChangeShapeType="1"/>
              </p:cNvSpPr>
              <p:nvPr/>
            </p:nvSpPr>
            <p:spPr bwMode="auto">
              <a:xfrm flipV="1">
                <a:off x="4134" y="3730"/>
                <a:ext cx="1" cy="16"/>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351" name="Line 534"/>
              <p:cNvSpPr>
                <a:spLocks noChangeAspect="1" noChangeShapeType="1"/>
              </p:cNvSpPr>
              <p:nvPr/>
            </p:nvSpPr>
            <p:spPr bwMode="auto">
              <a:xfrm>
                <a:off x="4134" y="3730"/>
                <a:ext cx="42" cy="1"/>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352" name="Line 535"/>
              <p:cNvSpPr>
                <a:spLocks noChangeAspect="1" noChangeShapeType="1"/>
              </p:cNvSpPr>
              <p:nvPr/>
            </p:nvSpPr>
            <p:spPr bwMode="auto">
              <a:xfrm>
                <a:off x="4176" y="3730"/>
                <a:ext cx="1" cy="12"/>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353" name="Line 536"/>
              <p:cNvSpPr>
                <a:spLocks noChangeAspect="1" noChangeShapeType="1"/>
              </p:cNvSpPr>
              <p:nvPr/>
            </p:nvSpPr>
            <p:spPr bwMode="auto">
              <a:xfrm>
                <a:off x="4176" y="3742"/>
                <a:ext cx="44" cy="1"/>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354" name="Line 537"/>
              <p:cNvSpPr>
                <a:spLocks noChangeAspect="1" noChangeShapeType="1"/>
              </p:cNvSpPr>
              <p:nvPr/>
            </p:nvSpPr>
            <p:spPr bwMode="auto">
              <a:xfrm>
                <a:off x="4220" y="3742"/>
                <a:ext cx="1" cy="6"/>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355" name="Line 538"/>
              <p:cNvSpPr>
                <a:spLocks noChangeAspect="1" noChangeShapeType="1"/>
              </p:cNvSpPr>
              <p:nvPr/>
            </p:nvSpPr>
            <p:spPr bwMode="auto">
              <a:xfrm>
                <a:off x="4220" y="3748"/>
                <a:ext cx="42" cy="1"/>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356" name="Line 539"/>
              <p:cNvSpPr>
                <a:spLocks noChangeAspect="1" noChangeShapeType="1"/>
              </p:cNvSpPr>
              <p:nvPr/>
            </p:nvSpPr>
            <p:spPr bwMode="auto">
              <a:xfrm>
                <a:off x="4262" y="3748"/>
                <a:ext cx="1" cy="2"/>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357" name="Line 540"/>
              <p:cNvSpPr>
                <a:spLocks noChangeAspect="1" noChangeShapeType="1"/>
              </p:cNvSpPr>
              <p:nvPr/>
            </p:nvSpPr>
            <p:spPr bwMode="auto">
              <a:xfrm>
                <a:off x="4262" y="3750"/>
                <a:ext cx="42" cy="1"/>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358" name="Line 541"/>
              <p:cNvSpPr>
                <a:spLocks noChangeAspect="1" noChangeShapeType="1"/>
              </p:cNvSpPr>
              <p:nvPr/>
            </p:nvSpPr>
            <p:spPr bwMode="auto">
              <a:xfrm flipV="1">
                <a:off x="4304" y="3746"/>
                <a:ext cx="1" cy="4"/>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359" name="Line 542"/>
              <p:cNvSpPr>
                <a:spLocks noChangeAspect="1" noChangeShapeType="1"/>
              </p:cNvSpPr>
              <p:nvPr/>
            </p:nvSpPr>
            <p:spPr bwMode="auto">
              <a:xfrm>
                <a:off x="4304" y="3746"/>
                <a:ext cx="42" cy="1"/>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360" name="Line 543"/>
              <p:cNvSpPr>
                <a:spLocks noChangeAspect="1" noChangeShapeType="1"/>
              </p:cNvSpPr>
              <p:nvPr/>
            </p:nvSpPr>
            <p:spPr bwMode="auto">
              <a:xfrm flipV="1">
                <a:off x="4346" y="3740"/>
                <a:ext cx="1" cy="6"/>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361" name="Line 544"/>
              <p:cNvSpPr>
                <a:spLocks noChangeAspect="1" noChangeShapeType="1"/>
              </p:cNvSpPr>
              <p:nvPr/>
            </p:nvSpPr>
            <p:spPr bwMode="auto">
              <a:xfrm>
                <a:off x="4346" y="3740"/>
                <a:ext cx="44" cy="1"/>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362" name="Line 545"/>
              <p:cNvSpPr>
                <a:spLocks noChangeAspect="1" noChangeShapeType="1"/>
              </p:cNvSpPr>
              <p:nvPr/>
            </p:nvSpPr>
            <p:spPr bwMode="auto">
              <a:xfrm flipV="1">
                <a:off x="4390" y="3726"/>
                <a:ext cx="1" cy="14"/>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363" name="Line 546"/>
              <p:cNvSpPr>
                <a:spLocks noChangeAspect="1" noChangeShapeType="1"/>
              </p:cNvSpPr>
              <p:nvPr/>
            </p:nvSpPr>
            <p:spPr bwMode="auto">
              <a:xfrm>
                <a:off x="4390" y="3726"/>
                <a:ext cx="42" cy="1"/>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364" name="Line 547"/>
              <p:cNvSpPr>
                <a:spLocks noChangeAspect="1" noChangeShapeType="1"/>
              </p:cNvSpPr>
              <p:nvPr/>
            </p:nvSpPr>
            <p:spPr bwMode="auto">
              <a:xfrm>
                <a:off x="4432" y="3726"/>
                <a:ext cx="1" cy="4"/>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365" name="Line 548"/>
              <p:cNvSpPr>
                <a:spLocks noChangeAspect="1" noChangeShapeType="1"/>
              </p:cNvSpPr>
              <p:nvPr/>
            </p:nvSpPr>
            <p:spPr bwMode="auto">
              <a:xfrm>
                <a:off x="4432" y="3730"/>
                <a:ext cx="86" cy="1"/>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366" name="Line 549"/>
              <p:cNvSpPr>
                <a:spLocks noChangeAspect="1" noChangeShapeType="1"/>
              </p:cNvSpPr>
              <p:nvPr/>
            </p:nvSpPr>
            <p:spPr bwMode="auto">
              <a:xfrm flipV="1">
                <a:off x="4518" y="3726"/>
                <a:ext cx="1" cy="4"/>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367" name="Line 550"/>
              <p:cNvSpPr>
                <a:spLocks noChangeAspect="1" noChangeShapeType="1"/>
              </p:cNvSpPr>
              <p:nvPr/>
            </p:nvSpPr>
            <p:spPr bwMode="auto">
              <a:xfrm>
                <a:off x="4518" y="3726"/>
                <a:ext cx="42" cy="1"/>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368" name="Line 551"/>
              <p:cNvSpPr>
                <a:spLocks noChangeAspect="1" noChangeShapeType="1"/>
              </p:cNvSpPr>
              <p:nvPr/>
            </p:nvSpPr>
            <p:spPr bwMode="auto">
              <a:xfrm>
                <a:off x="4560" y="3726"/>
                <a:ext cx="1" cy="12"/>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369" name="Line 552"/>
              <p:cNvSpPr>
                <a:spLocks noChangeAspect="1" noChangeShapeType="1"/>
              </p:cNvSpPr>
              <p:nvPr/>
            </p:nvSpPr>
            <p:spPr bwMode="auto">
              <a:xfrm>
                <a:off x="4560" y="3738"/>
                <a:ext cx="42" cy="1"/>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370" name="Line 553"/>
              <p:cNvSpPr>
                <a:spLocks noChangeAspect="1" noChangeShapeType="1"/>
              </p:cNvSpPr>
              <p:nvPr/>
            </p:nvSpPr>
            <p:spPr bwMode="auto">
              <a:xfrm flipV="1">
                <a:off x="4602" y="3724"/>
                <a:ext cx="1" cy="14"/>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371" name="Line 554"/>
              <p:cNvSpPr>
                <a:spLocks noChangeAspect="1" noChangeShapeType="1"/>
              </p:cNvSpPr>
              <p:nvPr/>
            </p:nvSpPr>
            <p:spPr bwMode="auto">
              <a:xfrm>
                <a:off x="4602" y="3724"/>
                <a:ext cx="42" cy="1"/>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372" name="Line 555"/>
              <p:cNvSpPr>
                <a:spLocks noChangeAspect="1" noChangeShapeType="1"/>
              </p:cNvSpPr>
              <p:nvPr/>
            </p:nvSpPr>
            <p:spPr bwMode="auto">
              <a:xfrm>
                <a:off x="4644" y="3724"/>
                <a:ext cx="1" cy="6"/>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373" name="Line 556"/>
              <p:cNvSpPr>
                <a:spLocks noChangeAspect="1" noChangeShapeType="1"/>
              </p:cNvSpPr>
              <p:nvPr/>
            </p:nvSpPr>
            <p:spPr bwMode="auto">
              <a:xfrm>
                <a:off x="4644" y="3730"/>
                <a:ext cx="44" cy="1"/>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374" name="Line 557"/>
              <p:cNvSpPr>
                <a:spLocks noChangeAspect="1" noChangeShapeType="1"/>
              </p:cNvSpPr>
              <p:nvPr/>
            </p:nvSpPr>
            <p:spPr bwMode="auto">
              <a:xfrm flipV="1">
                <a:off x="4688" y="3726"/>
                <a:ext cx="1" cy="4"/>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375" name="Line 558"/>
              <p:cNvSpPr>
                <a:spLocks noChangeAspect="1" noChangeShapeType="1"/>
              </p:cNvSpPr>
              <p:nvPr/>
            </p:nvSpPr>
            <p:spPr bwMode="auto">
              <a:xfrm>
                <a:off x="4688" y="3726"/>
                <a:ext cx="42" cy="1"/>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376" name="Line 559"/>
              <p:cNvSpPr>
                <a:spLocks noChangeAspect="1" noChangeShapeType="1"/>
              </p:cNvSpPr>
              <p:nvPr/>
            </p:nvSpPr>
            <p:spPr bwMode="auto">
              <a:xfrm flipV="1">
                <a:off x="4730" y="3720"/>
                <a:ext cx="1" cy="6"/>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377" name="Line 560"/>
              <p:cNvSpPr>
                <a:spLocks noChangeAspect="1" noChangeShapeType="1"/>
              </p:cNvSpPr>
              <p:nvPr/>
            </p:nvSpPr>
            <p:spPr bwMode="auto">
              <a:xfrm>
                <a:off x="4730" y="3720"/>
                <a:ext cx="42" cy="1"/>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378" name="Line 561"/>
              <p:cNvSpPr>
                <a:spLocks noChangeAspect="1" noChangeShapeType="1"/>
              </p:cNvSpPr>
              <p:nvPr/>
            </p:nvSpPr>
            <p:spPr bwMode="auto">
              <a:xfrm flipV="1">
                <a:off x="4772" y="3712"/>
                <a:ext cx="1" cy="8"/>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379" name="Line 562"/>
              <p:cNvSpPr>
                <a:spLocks noChangeAspect="1" noChangeShapeType="1"/>
              </p:cNvSpPr>
              <p:nvPr/>
            </p:nvSpPr>
            <p:spPr bwMode="auto">
              <a:xfrm>
                <a:off x="4772" y="3712"/>
                <a:ext cx="42" cy="1"/>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380" name="Line 563"/>
              <p:cNvSpPr>
                <a:spLocks noChangeAspect="1" noChangeShapeType="1"/>
              </p:cNvSpPr>
              <p:nvPr/>
            </p:nvSpPr>
            <p:spPr bwMode="auto">
              <a:xfrm>
                <a:off x="4814" y="3712"/>
                <a:ext cx="1" cy="12"/>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381" name="Line 564"/>
              <p:cNvSpPr>
                <a:spLocks noChangeAspect="1" noChangeShapeType="1"/>
              </p:cNvSpPr>
              <p:nvPr/>
            </p:nvSpPr>
            <p:spPr bwMode="auto">
              <a:xfrm>
                <a:off x="4814" y="3724"/>
                <a:ext cx="44" cy="1"/>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382" name="Line 565"/>
              <p:cNvSpPr>
                <a:spLocks noChangeAspect="1" noChangeShapeType="1"/>
              </p:cNvSpPr>
              <p:nvPr/>
            </p:nvSpPr>
            <p:spPr bwMode="auto">
              <a:xfrm>
                <a:off x="4858" y="3724"/>
                <a:ext cx="1" cy="4"/>
              </a:xfrm>
              <a:prstGeom prst="line">
                <a:avLst/>
              </a:prstGeom>
              <a:noFill/>
              <a:ln w="38100">
                <a:solidFill>
                  <a:srgbClr val="0000FF"/>
                </a:solidFill>
                <a:round/>
                <a:headEnd/>
                <a:tailEnd/>
              </a:ln>
            </p:spPr>
            <p:txBody>
              <a:bodyPr/>
              <a:lstStyle/>
              <a:p>
                <a:endParaRPr lang="ja-JP" altLang="en-US">
                  <a:solidFill>
                    <a:srgbClr val="2E2E48"/>
                  </a:solidFill>
                </a:endParaRPr>
              </a:p>
            </p:txBody>
          </p:sp>
          <p:sp>
            <p:nvSpPr>
              <p:cNvPr id="383" name="Freeform 566"/>
              <p:cNvSpPr>
                <a:spLocks noChangeAspect="1"/>
              </p:cNvSpPr>
              <p:nvPr/>
            </p:nvSpPr>
            <p:spPr bwMode="auto">
              <a:xfrm>
                <a:off x="4558" y="4020"/>
                <a:ext cx="118" cy="128"/>
              </a:xfrm>
              <a:custGeom>
                <a:avLst/>
                <a:gdLst>
                  <a:gd name="T0" fmla="*/ 79 w 94"/>
                  <a:gd name="T1" fmla="*/ 100 h 102"/>
                  <a:gd name="T2" fmla="*/ 79 w 94"/>
                  <a:gd name="T3" fmla="*/ 73 h 102"/>
                  <a:gd name="T4" fmla="*/ 148 w 94"/>
                  <a:gd name="T5" fmla="*/ 73 h 102"/>
                  <a:gd name="T6" fmla="*/ 148 w 94"/>
                  <a:gd name="T7" fmla="*/ 136 h 102"/>
                  <a:gd name="T8" fmla="*/ 136 w 94"/>
                  <a:gd name="T9" fmla="*/ 144 h 102"/>
                  <a:gd name="T10" fmla="*/ 117 w 94"/>
                  <a:gd name="T11" fmla="*/ 151 h 102"/>
                  <a:gd name="T12" fmla="*/ 98 w 94"/>
                  <a:gd name="T13" fmla="*/ 157 h 102"/>
                  <a:gd name="T14" fmla="*/ 79 w 94"/>
                  <a:gd name="T15" fmla="*/ 161 h 102"/>
                  <a:gd name="T16" fmla="*/ 63 w 94"/>
                  <a:gd name="T17" fmla="*/ 157 h 102"/>
                  <a:gd name="T18" fmla="*/ 50 w 94"/>
                  <a:gd name="T19" fmla="*/ 154 h 102"/>
                  <a:gd name="T20" fmla="*/ 38 w 94"/>
                  <a:gd name="T21" fmla="*/ 148 h 102"/>
                  <a:gd name="T22" fmla="*/ 25 w 94"/>
                  <a:gd name="T23" fmla="*/ 142 h 102"/>
                  <a:gd name="T24" fmla="*/ 16 w 94"/>
                  <a:gd name="T25" fmla="*/ 132 h 102"/>
                  <a:gd name="T26" fmla="*/ 10 w 94"/>
                  <a:gd name="T27" fmla="*/ 119 h 102"/>
                  <a:gd name="T28" fmla="*/ 4 w 94"/>
                  <a:gd name="T29" fmla="*/ 100 h 102"/>
                  <a:gd name="T30" fmla="*/ 0 w 94"/>
                  <a:gd name="T31" fmla="*/ 79 h 102"/>
                  <a:gd name="T32" fmla="*/ 0 w 94"/>
                  <a:gd name="T33" fmla="*/ 63 h 102"/>
                  <a:gd name="T34" fmla="*/ 4 w 94"/>
                  <a:gd name="T35" fmla="*/ 50 h 102"/>
                  <a:gd name="T36" fmla="*/ 10 w 94"/>
                  <a:gd name="T37" fmla="*/ 35 h 102"/>
                  <a:gd name="T38" fmla="*/ 19 w 94"/>
                  <a:gd name="T39" fmla="*/ 25 h 102"/>
                  <a:gd name="T40" fmla="*/ 29 w 94"/>
                  <a:gd name="T41" fmla="*/ 16 h 102"/>
                  <a:gd name="T42" fmla="*/ 41 w 94"/>
                  <a:gd name="T43" fmla="*/ 6 h 102"/>
                  <a:gd name="T44" fmla="*/ 50 w 94"/>
                  <a:gd name="T45" fmla="*/ 4 h 102"/>
                  <a:gd name="T46" fmla="*/ 63 w 94"/>
                  <a:gd name="T47" fmla="*/ 0 h 102"/>
                  <a:gd name="T48" fmla="*/ 79 w 94"/>
                  <a:gd name="T49" fmla="*/ 0 h 102"/>
                  <a:gd name="T50" fmla="*/ 94 w 94"/>
                  <a:gd name="T51" fmla="*/ 0 h 102"/>
                  <a:gd name="T52" fmla="*/ 110 w 94"/>
                  <a:gd name="T53" fmla="*/ 4 h 102"/>
                  <a:gd name="T54" fmla="*/ 123 w 94"/>
                  <a:gd name="T55" fmla="*/ 13 h 102"/>
                  <a:gd name="T56" fmla="*/ 132 w 94"/>
                  <a:gd name="T57" fmla="*/ 23 h 102"/>
                  <a:gd name="T58" fmla="*/ 138 w 94"/>
                  <a:gd name="T59" fmla="*/ 31 h 102"/>
                  <a:gd name="T60" fmla="*/ 144 w 94"/>
                  <a:gd name="T61" fmla="*/ 48 h 102"/>
                  <a:gd name="T62" fmla="*/ 117 w 94"/>
                  <a:gd name="T63" fmla="*/ 54 h 102"/>
                  <a:gd name="T64" fmla="*/ 110 w 94"/>
                  <a:gd name="T65" fmla="*/ 41 h 102"/>
                  <a:gd name="T66" fmla="*/ 100 w 94"/>
                  <a:gd name="T67" fmla="*/ 35 h 102"/>
                  <a:gd name="T68" fmla="*/ 92 w 94"/>
                  <a:gd name="T69" fmla="*/ 29 h 102"/>
                  <a:gd name="T70" fmla="*/ 79 w 94"/>
                  <a:gd name="T71" fmla="*/ 25 h 102"/>
                  <a:gd name="T72" fmla="*/ 63 w 94"/>
                  <a:gd name="T73" fmla="*/ 29 h 102"/>
                  <a:gd name="T74" fmla="*/ 50 w 94"/>
                  <a:gd name="T75" fmla="*/ 31 h 102"/>
                  <a:gd name="T76" fmla="*/ 41 w 94"/>
                  <a:gd name="T77" fmla="*/ 38 h 102"/>
                  <a:gd name="T78" fmla="*/ 35 w 94"/>
                  <a:gd name="T79" fmla="*/ 50 h 102"/>
                  <a:gd name="T80" fmla="*/ 31 w 94"/>
                  <a:gd name="T81" fmla="*/ 63 h 102"/>
                  <a:gd name="T82" fmla="*/ 29 w 94"/>
                  <a:gd name="T83" fmla="*/ 79 h 102"/>
                  <a:gd name="T84" fmla="*/ 31 w 94"/>
                  <a:gd name="T85" fmla="*/ 94 h 102"/>
                  <a:gd name="T86" fmla="*/ 35 w 94"/>
                  <a:gd name="T87" fmla="*/ 107 h 102"/>
                  <a:gd name="T88" fmla="*/ 41 w 94"/>
                  <a:gd name="T89" fmla="*/ 119 h 102"/>
                  <a:gd name="T90" fmla="*/ 54 w 94"/>
                  <a:gd name="T91" fmla="*/ 125 h 102"/>
                  <a:gd name="T92" fmla="*/ 63 w 94"/>
                  <a:gd name="T93" fmla="*/ 132 h 102"/>
                  <a:gd name="T94" fmla="*/ 79 w 94"/>
                  <a:gd name="T95" fmla="*/ 132 h 102"/>
                  <a:gd name="T96" fmla="*/ 88 w 94"/>
                  <a:gd name="T97" fmla="*/ 132 h 102"/>
                  <a:gd name="T98" fmla="*/ 98 w 94"/>
                  <a:gd name="T99" fmla="*/ 129 h 102"/>
                  <a:gd name="T100" fmla="*/ 110 w 94"/>
                  <a:gd name="T101" fmla="*/ 125 h 102"/>
                  <a:gd name="T102" fmla="*/ 117 w 94"/>
                  <a:gd name="T103" fmla="*/ 119 h 102"/>
                  <a:gd name="T104" fmla="*/ 117 w 94"/>
                  <a:gd name="T105" fmla="*/ 100 h 102"/>
                  <a:gd name="T106" fmla="*/ 79 w 94"/>
                  <a:gd name="T107" fmla="*/ 100 h 10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4"/>
                  <a:gd name="T163" fmla="*/ 0 h 102"/>
                  <a:gd name="T164" fmla="*/ 94 w 94"/>
                  <a:gd name="T165" fmla="*/ 102 h 10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4" h="102">
                    <a:moveTo>
                      <a:pt x="50" y="64"/>
                    </a:moveTo>
                    <a:lnTo>
                      <a:pt x="50" y="46"/>
                    </a:lnTo>
                    <a:lnTo>
                      <a:pt x="94" y="46"/>
                    </a:lnTo>
                    <a:lnTo>
                      <a:pt x="94" y="86"/>
                    </a:lnTo>
                    <a:lnTo>
                      <a:pt x="86" y="92"/>
                    </a:lnTo>
                    <a:lnTo>
                      <a:pt x="74" y="96"/>
                    </a:lnTo>
                    <a:lnTo>
                      <a:pt x="62" y="100"/>
                    </a:lnTo>
                    <a:lnTo>
                      <a:pt x="50" y="102"/>
                    </a:lnTo>
                    <a:lnTo>
                      <a:pt x="40" y="100"/>
                    </a:lnTo>
                    <a:lnTo>
                      <a:pt x="32" y="98"/>
                    </a:lnTo>
                    <a:lnTo>
                      <a:pt x="24" y="94"/>
                    </a:lnTo>
                    <a:lnTo>
                      <a:pt x="16" y="90"/>
                    </a:lnTo>
                    <a:lnTo>
                      <a:pt x="10" y="84"/>
                    </a:lnTo>
                    <a:lnTo>
                      <a:pt x="6" y="76"/>
                    </a:lnTo>
                    <a:lnTo>
                      <a:pt x="2" y="64"/>
                    </a:lnTo>
                    <a:lnTo>
                      <a:pt x="0" y="50"/>
                    </a:lnTo>
                    <a:lnTo>
                      <a:pt x="0" y="40"/>
                    </a:lnTo>
                    <a:lnTo>
                      <a:pt x="2" y="32"/>
                    </a:lnTo>
                    <a:lnTo>
                      <a:pt x="6" y="22"/>
                    </a:lnTo>
                    <a:lnTo>
                      <a:pt x="12" y="16"/>
                    </a:lnTo>
                    <a:lnTo>
                      <a:pt x="18" y="10"/>
                    </a:lnTo>
                    <a:lnTo>
                      <a:pt x="26" y="4"/>
                    </a:lnTo>
                    <a:lnTo>
                      <a:pt x="32" y="2"/>
                    </a:lnTo>
                    <a:lnTo>
                      <a:pt x="40" y="0"/>
                    </a:lnTo>
                    <a:lnTo>
                      <a:pt x="50" y="0"/>
                    </a:lnTo>
                    <a:lnTo>
                      <a:pt x="60" y="0"/>
                    </a:lnTo>
                    <a:lnTo>
                      <a:pt x="70" y="2"/>
                    </a:lnTo>
                    <a:lnTo>
                      <a:pt x="78" y="8"/>
                    </a:lnTo>
                    <a:lnTo>
                      <a:pt x="84" y="14"/>
                    </a:lnTo>
                    <a:lnTo>
                      <a:pt x="88" y="20"/>
                    </a:lnTo>
                    <a:lnTo>
                      <a:pt x="92" y="30"/>
                    </a:lnTo>
                    <a:lnTo>
                      <a:pt x="74" y="34"/>
                    </a:lnTo>
                    <a:lnTo>
                      <a:pt x="70" y="26"/>
                    </a:lnTo>
                    <a:lnTo>
                      <a:pt x="64" y="22"/>
                    </a:lnTo>
                    <a:lnTo>
                      <a:pt x="58" y="18"/>
                    </a:lnTo>
                    <a:lnTo>
                      <a:pt x="50" y="16"/>
                    </a:lnTo>
                    <a:lnTo>
                      <a:pt x="40" y="18"/>
                    </a:lnTo>
                    <a:lnTo>
                      <a:pt x="32" y="20"/>
                    </a:lnTo>
                    <a:lnTo>
                      <a:pt x="26" y="24"/>
                    </a:lnTo>
                    <a:lnTo>
                      <a:pt x="22" y="32"/>
                    </a:lnTo>
                    <a:lnTo>
                      <a:pt x="20" y="40"/>
                    </a:lnTo>
                    <a:lnTo>
                      <a:pt x="18" y="50"/>
                    </a:lnTo>
                    <a:lnTo>
                      <a:pt x="20" y="60"/>
                    </a:lnTo>
                    <a:lnTo>
                      <a:pt x="22" y="68"/>
                    </a:lnTo>
                    <a:lnTo>
                      <a:pt x="26" y="76"/>
                    </a:lnTo>
                    <a:lnTo>
                      <a:pt x="34" y="80"/>
                    </a:lnTo>
                    <a:lnTo>
                      <a:pt x="40" y="84"/>
                    </a:lnTo>
                    <a:lnTo>
                      <a:pt x="50" y="84"/>
                    </a:lnTo>
                    <a:lnTo>
                      <a:pt x="56" y="84"/>
                    </a:lnTo>
                    <a:lnTo>
                      <a:pt x="62" y="82"/>
                    </a:lnTo>
                    <a:lnTo>
                      <a:pt x="70" y="80"/>
                    </a:lnTo>
                    <a:lnTo>
                      <a:pt x="74" y="76"/>
                    </a:lnTo>
                    <a:lnTo>
                      <a:pt x="74" y="64"/>
                    </a:lnTo>
                    <a:lnTo>
                      <a:pt x="50" y="64"/>
                    </a:lnTo>
                    <a:close/>
                  </a:path>
                </a:pathLst>
              </a:custGeom>
              <a:solidFill>
                <a:srgbClr val="0000CC"/>
              </a:solidFill>
              <a:ln w="0">
                <a:noFill/>
                <a:round/>
                <a:headEnd/>
                <a:tailEnd/>
              </a:ln>
            </p:spPr>
            <p:txBody>
              <a:bodyPr/>
              <a:lstStyle/>
              <a:p>
                <a:endParaRPr lang="ja-JP" altLang="en-US">
                  <a:solidFill>
                    <a:srgbClr val="2E2E48"/>
                  </a:solidFill>
                </a:endParaRPr>
              </a:p>
            </p:txBody>
          </p:sp>
          <p:sp>
            <p:nvSpPr>
              <p:cNvPr id="384" name="Freeform 567"/>
              <p:cNvSpPr>
                <a:spLocks noChangeAspect="1" noEditPoints="1"/>
              </p:cNvSpPr>
              <p:nvPr/>
            </p:nvSpPr>
            <p:spPr bwMode="auto">
              <a:xfrm>
                <a:off x="4698" y="4046"/>
                <a:ext cx="85" cy="95"/>
              </a:xfrm>
              <a:custGeom>
                <a:avLst/>
                <a:gdLst>
                  <a:gd name="T0" fmla="*/ 75 w 68"/>
                  <a:gd name="T1" fmla="*/ 77 h 76"/>
                  <a:gd name="T2" fmla="*/ 104 w 68"/>
                  <a:gd name="T3" fmla="*/ 84 h 76"/>
                  <a:gd name="T4" fmla="*/ 100 w 68"/>
                  <a:gd name="T5" fmla="*/ 94 h 76"/>
                  <a:gd name="T6" fmla="*/ 94 w 68"/>
                  <a:gd name="T7" fmla="*/ 104 h 76"/>
                  <a:gd name="T8" fmla="*/ 84 w 68"/>
                  <a:gd name="T9" fmla="*/ 110 h 76"/>
                  <a:gd name="T10" fmla="*/ 77 w 68"/>
                  <a:gd name="T11" fmla="*/ 112 h 76"/>
                  <a:gd name="T12" fmla="*/ 65 w 68"/>
                  <a:gd name="T13" fmla="*/ 116 h 76"/>
                  <a:gd name="T14" fmla="*/ 54 w 68"/>
                  <a:gd name="T15" fmla="*/ 119 h 76"/>
                  <a:gd name="T16" fmla="*/ 40 w 68"/>
                  <a:gd name="T17" fmla="*/ 116 h 76"/>
                  <a:gd name="T18" fmla="*/ 27 w 68"/>
                  <a:gd name="T19" fmla="*/ 112 h 76"/>
                  <a:gd name="T20" fmla="*/ 19 w 68"/>
                  <a:gd name="T21" fmla="*/ 106 h 76"/>
                  <a:gd name="T22" fmla="*/ 12 w 68"/>
                  <a:gd name="T23" fmla="*/ 100 h 76"/>
                  <a:gd name="T24" fmla="*/ 6 w 68"/>
                  <a:gd name="T25" fmla="*/ 88 h 76"/>
                  <a:gd name="T26" fmla="*/ 0 w 68"/>
                  <a:gd name="T27" fmla="*/ 75 h 76"/>
                  <a:gd name="T28" fmla="*/ 0 w 68"/>
                  <a:gd name="T29" fmla="*/ 60 h 76"/>
                  <a:gd name="T30" fmla="*/ 4 w 68"/>
                  <a:gd name="T31" fmla="*/ 44 h 76"/>
                  <a:gd name="T32" fmla="*/ 6 w 68"/>
                  <a:gd name="T33" fmla="*/ 29 h 76"/>
                  <a:gd name="T34" fmla="*/ 15 w 68"/>
                  <a:gd name="T35" fmla="*/ 15 h 76"/>
                  <a:gd name="T36" fmla="*/ 25 w 68"/>
                  <a:gd name="T37" fmla="*/ 9 h 76"/>
                  <a:gd name="T38" fmla="*/ 37 w 68"/>
                  <a:gd name="T39" fmla="*/ 4 h 76"/>
                  <a:gd name="T40" fmla="*/ 54 w 68"/>
                  <a:gd name="T41" fmla="*/ 0 h 76"/>
                  <a:gd name="T42" fmla="*/ 69 w 68"/>
                  <a:gd name="T43" fmla="*/ 4 h 76"/>
                  <a:gd name="T44" fmla="*/ 81 w 68"/>
                  <a:gd name="T45" fmla="*/ 9 h 76"/>
                  <a:gd name="T46" fmla="*/ 90 w 68"/>
                  <a:gd name="T47" fmla="*/ 19 h 76"/>
                  <a:gd name="T48" fmla="*/ 104 w 68"/>
                  <a:gd name="T49" fmla="*/ 37 h 76"/>
                  <a:gd name="T50" fmla="*/ 106 w 68"/>
                  <a:gd name="T51" fmla="*/ 69 h 76"/>
                  <a:gd name="T52" fmla="*/ 27 w 68"/>
                  <a:gd name="T53" fmla="*/ 69 h 76"/>
                  <a:gd name="T54" fmla="*/ 31 w 68"/>
                  <a:gd name="T55" fmla="*/ 75 h 76"/>
                  <a:gd name="T56" fmla="*/ 34 w 68"/>
                  <a:gd name="T57" fmla="*/ 84 h 76"/>
                  <a:gd name="T58" fmla="*/ 37 w 68"/>
                  <a:gd name="T59" fmla="*/ 88 h 76"/>
                  <a:gd name="T60" fmla="*/ 44 w 68"/>
                  <a:gd name="T61" fmla="*/ 94 h 76"/>
                  <a:gd name="T62" fmla="*/ 54 w 68"/>
                  <a:gd name="T63" fmla="*/ 96 h 76"/>
                  <a:gd name="T64" fmla="*/ 62 w 68"/>
                  <a:gd name="T65" fmla="*/ 94 h 76"/>
                  <a:gd name="T66" fmla="*/ 65 w 68"/>
                  <a:gd name="T67" fmla="*/ 90 h 76"/>
                  <a:gd name="T68" fmla="*/ 71 w 68"/>
                  <a:gd name="T69" fmla="*/ 88 h 76"/>
                  <a:gd name="T70" fmla="*/ 75 w 68"/>
                  <a:gd name="T71" fmla="*/ 77 h 76"/>
                  <a:gd name="T72" fmla="*/ 77 w 68"/>
                  <a:gd name="T73" fmla="*/ 50 h 76"/>
                  <a:gd name="T74" fmla="*/ 75 w 68"/>
                  <a:gd name="T75" fmla="*/ 44 h 76"/>
                  <a:gd name="T76" fmla="*/ 71 w 68"/>
                  <a:gd name="T77" fmla="*/ 34 h 76"/>
                  <a:gd name="T78" fmla="*/ 69 w 68"/>
                  <a:gd name="T79" fmla="*/ 31 h 76"/>
                  <a:gd name="T80" fmla="*/ 62 w 68"/>
                  <a:gd name="T81" fmla="*/ 25 h 76"/>
                  <a:gd name="T82" fmla="*/ 54 w 68"/>
                  <a:gd name="T83" fmla="*/ 25 h 76"/>
                  <a:gd name="T84" fmla="*/ 44 w 68"/>
                  <a:gd name="T85" fmla="*/ 25 h 76"/>
                  <a:gd name="T86" fmla="*/ 37 w 68"/>
                  <a:gd name="T87" fmla="*/ 31 h 76"/>
                  <a:gd name="T88" fmla="*/ 31 w 68"/>
                  <a:gd name="T89" fmla="*/ 40 h 76"/>
                  <a:gd name="T90" fmla="*/ 31 w 68"/>
                  <a:gd name="T91" fmla="*/ 50 h 76"/>
                  <a:gd name="T92" fmla="*/ 77 w 68"/>
                  <a:gd name="T93" fmla="*/ 50 h 7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8"/>
                  <a:gd name="T142" fmla="*/ 0 h 76"/>
                  <a:gd name="T143" fmla="*/ 68 w 68"/>
                  <a:gd name="T144" fmla="*/ 76 h 7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8" h="76">
                    <a:moveTo>
                      <a:pt x="48" y="50"/>
                    </a:moveTo>
                    <a:lnTo>
                      <a:pt x="66" y="54"/>
                    </a:lnTo>
                    <a:lnTo>
                      <a:pt x="64" y="60"/>
                    </a:lnTo>
                    <a:lnTo>
                      <a:pt x="60" y="66"/>
                    </a:lnTo>
                    <a:lnTo>
                      <a:pt x="54" y="70"/>
                    </a:lnTo>
                    <a:lnTo>
                      <a:pt x="50" y="72"/>
                    </a:lnTo>
                    <a:lnTo>
                      <a:pt x="42" y="74"/>
                    </a:lnTo>
                    <a:lnTo>
                      <a:pt x="34" y="76"/>
                    </a:lnTo>
                    <a:lnTo>
                      <a:pt x="26" y="74"/>
                    </a:lnTo>
                    <a:lnTo>
                      <a:pt x="18" y="72"/>
                    </a:lnTo>
                    <a:lnTo>
                      <a:pt x="12" y="68"/>
                    </a:lnTo>
                    <a:lnTo>
                      <a:pt x="8" y="64"/>
                    </a:lnTo>
                    <a:lnTo>
                      <a:pt x="4" y="56"/>
                    </a:lnTo>
                    <a:lnTo>
                      <a:pt x="0" y="48"/>
                    </a:lnTo>
                    <a:lnTo>
                      <a:pt x="0" y="38"/>
                    </a:lnTo>
                    <a:lnTo>
                      <a:pt x="2" y="28"/>
                    </a:lnTo>
                    <a:lnTo>
                      <a:pt x="4" y="18"/>
                    </a:lnTo>
                    <a:lnTo>
                      <a:pt x="10" y="10"/>
                    </a:lnTo>
                    <a:lnTo>
                      <a:pt x="16" y="6"/>
                    </a:lnTo>
                    <a:lnTo>
                      <a:pt x="24" y="2"/>
                    </a:lnTo>
                    <a:lnTo>
                      <a:pt x="34" y="0"/>
                    </a:lnTo>
                    <a:lnTo>
                      <a:pt x="44" y="2"/>
                    </a:lnTo>
                    <a:lnTo>
                      <a:pt x="52" y="6"/>
                    </a:lnTo>
                    <a:lnTo>
                      <a:pt x="58" y="12"/>
                    </a:lnTo>
                    <a:lnTo>
                      <a:pt x="66" y="24"/>
                    </a:lnTo>
                    <a:lnTo>
                      <a:pt x="68" y="44"/>
                    </a:lnTo>
                    <a:lnTo>
                      <a:pt x="18" y="44"/>
                    </a:lnTo>
                    <a:lnTo>
                      <a:pt x="20" y="48"/>
                    </a:lnTo>
                    <a:lnTo>
                      <a:pt x="22" y="54"/>
                    </a:lnTo>
                    <a:lnTo>
                      <a:pt x="24" y="56"/>
                    </a:lnTo>
                    <a:lnTo>
                      <a:pt x="28" y="60"/>
                    </a:lnTo>
                    <a:lnTo>
                      <a:pt x="34" y="62"/>
                    </a:lnTo>
                    <a:lnTo>
                      <a:pt x="40" y="60"/>
                    </a:lnTo>
                    <a:lnTo>
                      <a:pt x="42" y="58"/>
                    </a:lnTo>
                    <a:lnTo>
                      <a:pt x="46" y="56"/>
                    </a:lnTo>
                    <a:lnTo>
                      <a:pt x="48" y="50"/>
                    </a:lnTo>
                    <a:close/>
                    <a:moveTo>
                      <a:pt x="50" y="32"/>
                    </a:moveTo>
                    <a:lnTo>
                      <a:pt x="48" y="28"/>
                    </a:lnTo>
                    <a:lnTo>
                      <a:pt x="46" y="22"/>
                    </a:lnTo>
                    <a:lnTo>
                      <a:pt x="44" y="20"/>
                    </a:lnTo>
                    <a:lnTo>
                      <a:pt x="40" y="16"/>
                    </a:lnTo>
                    <a:lnTo>
                      <a:pt x="34" y="16"/>
                    </a:lnTo>
                    <a:lnTo>
                      <a:pt x="28" y="16"/>
                    </a:lnTo>
                    <a:lnTo>
                      <a:pt x="24" y="20"/>
                    </a:lnTo>
                    <a:lnTo>
                      <a:pt x="20" y="26"/>
                    </a:lnTo>
                    <a:lnTo>
                      <a:pt x="20" y="32"/>
                    </a:lnTo>
                    <a:lnTo>
                      <a:pt x="50" y="32"/>
                    </a:lnTo>
                    <a:close/>
                  </a:path>
                </a:pathLst>
              </a:custGeom>
              <a:solidFill>
                <a:srgbClr val="0000CC"/>
              </a:solidFill>
              <a:ln w="0">
                <a:noFill/>
                <a:round/>
                <a:headEnd/>
                <a:tailEnd/>
              </a:ln>
            </p:spPr>
            <p:txBody>
              <a:bodyPr/>
              <a:lstStyle/>
              <a:p>
                <a:endParaRPr lang="ja-JP" altLang="en-US">
                  <a:solidFill>
                    <a:srgbClr val="2E2E48"/>
                  </a:solidFill>
                </a:endParaRPr>
              </a:p>
            </p:txBody>
          </p:sp>
          <p:sp>
            <p:nvSpPr>
              <p:cNvPr id="385" name="Freeform 568"/>
              <p:cNvSpPr>
                <a:spLocks noChangeAspect="1"/>
              </p:cNvSpPr>
              <p:nvPr/>
            </p:nvSpPr>
            <p:spPr bwMode="auto">
              <a:xfrm>
                <a:off x="4782" y="4020"/>
                <a:ext cx="118" cy="125"/>
              </a:xfrm>
              <a:custGeom>
                <a:avLst/>
                <a:gdLst>
                  <a:gd name="T0" fmla="*/ 60 w 94"/>
                  <a:gd name="T1" fmla="*/ 156 h 100"/>
                  <a:gd name="T2" fmla="*/ 0 w 94"/>
                  <a:gd name="T3" fmla="*/ 0 h 100"/>
                  <a:gd name="T4" fmla="*/ 31 w 94"/>
                  <a:gd name="T5" fmla="*/ 0 h 100"/>
                  <a:gd name="T6" fmla="*/ 73 w 94"/>
                  <a:gd name="T7" fmla="*/ 116 h 100"/>
                  <a:gd name="T8" fmla="*/ 117 w 94"/>
                  <a:gd name="T9" fmla="*/ 0 h 100"/>
                  <a:gd name="T10" fmla="*/ 148 w 94"/>
                  <a:gd name="T11" fmla="*/ 0 h 100"/>
                  <a:gd name="T12" fmla="*/ 88 w 94"/>
                  <a:gd name="T13" fmla="*/ 156 h 100"/>
                  <a:gd name="T14" fmla="*/ 60 w 94"/>
                  <a:gd name="T15" fmla="*/ 156 h 100"/>
                  <a:gd name="T16" fmla="*/ 0 60000 65536"/>
                  <a:gd name="T17" fmla="*/ 0 60000 65536"/>
                  <a:gd name="T18" fmla="*/ 0 60000 65536"/>
                  <a:gd name="T19" fmla="*/ 0 60000 65536"/>
                  <a:gd name="T20" fmla="*/ 0 60000 65536"/>
                  <a:gd name="T21" fmla="*/ 0 60000 65536"/>
                  <a:gd name="T22" fmla="*/ 0 60000 65536"/>
                  <a:gd name="T23" fmla="*/ 0 60000 65536"/>
                  <a:gd name="T24" fmla="*/ 0 w 94"/>
                  <a:gd name="T25" fmla="*/ 0 h 100"/>
                  <a:gd name="T26" fmla="*/ 94 w 94"/>
                  <a:gd name="T27" fmla="*/ 100 h 1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4" h="100">
                    <a:moveTo>
                      <a:pt x="38" y="100"/>
                    </a:moveTo>
                    <a:lnTo>
                      <a:pt x="0" y="0"/>
                    </a:lnTo>
                    <a:lnTo>
                      <a:pt x="20" y="0"/>
                    </a:lnTo>
                    <a:lnTo>
                      <a:pt x="46" y="74"/>
                    </a:lnTo>
                    <a:lnTo>
                      <a:pt x="74" y="0"/>
                    </a:lnTo>
                    <a:lnTo>
                      <a:pt x="94" y="0"/>
                    </a:lnTo>
                    <a:lnTo>
                      <a:pt x="56" y="100"/>
                    </a:lnTo>
                    <a:lnTo>
                      <a:pt x="38" y="100"/>
                    </a:lnTo>
                    <a:close/>
                  </a:path>
                </a:pathLst>
              </a:custGeom>
              <a:solidFill>
                <a:srgbClr val="0000CC"/>
              </a:solidFill>
              <a:ln w="0">
                <a:noFill/>
                <a:round/>
                <a:headEnd/>
                <a:tailEnd/>
              </a:ln>
            </p:spPr>
            <p:txBody>
              <a:bodyPr/>
              <a:lstStyle/>
              <a:p>
                <a:endParaRPr lang="ja-JP" altLang="en-US">
                  <a:solidFill>
                    <a:srgbClr val="2E2E48"/>
                  </a:solidFill>
                </a:endParaRPr>
              </a:p>
            </p:txBody>
          </p:sp>
          <p:sp>
            <p:nvSpPr>
              <p:cNvPr id="386" name="Freeform 569"/>
              <p:cNvSpPr>
                <a:spLocks noChangeAspect="1" noEditPoints="1"/>
              </p:cNvSpPr>
              <p:nvPr/>
            </p:nvSpPr>
            <p:spPr bwMode="auto">
              <a:xfrm>
                <a:off x="793" y="330"/>
                <a:ext cx="95" cy="85"/>
              </a:xfrm>
              <a:custGeom>
                <a:avLst/>
                <a:gdLst>
                  <a:gd name="T0" fmla="*/ 31 w 76"/>
                  <a:gd name="T1" fmla="*/ 100 h 68"/>
                  <a:gd name="T2" fmla="*/ 15 w 76"/>
                  <a:gd name="T3" fmla="*/ 90 h 68"/>
                  <a:gd name="T4" fmla="*/ 4 w 76"/>
                  <a:gd name="T5" fmla="*/ 77 h 68"/>
                  <a:gd name="T6" fmla="*/ 0 w 76"/>
                  <a:gd name="T7" fmla="*/ 54 h 68"/>
                  <a:gd name="T8" fmla="*/ 4 w 76"/>
                  <a:gd name="T9" fmla="*/ 31 h 68"/>
                  <a:gd name="T10" fmla="*/ 12 w 76"/>
                  <a:gd name="T11" fmla="*/ 15 h 68"/>
                  <a:gd name="T12" fmla="*/ 25 w 76"/>
                  <a:gd name="T13" fmla="*/ 9 h 68"/>
                  <a:gd name="T14" fmla="*/ 44 w 76"/>
                  <a:gd name="T15" fmla="*/ 6 h 68"/>
                  <a:gd name="T16" fmla="*/ 90 w 76"/>
                  <a:gd name="T17" fmla="*/ 6 h 68"/>
                  <a:gd name="T18" fmla="*/ 110 w 76"/>
                  <a:gd name="T19" fmla="*/ 4 h 68"/>
                  <a:gd name="T20" fmla="*/ 116 w 76"/>
                  <a:gd name="T21" fmla="*/ 27 h 68"/>
                  <a:gd name="T22" fmla="*/ 106 w 76"/>
                  <a:gd name="T23" fmla="*/ 31 h 68"/>
                  <a:gd name="T24" fmla="*/ 104 w 76"/>
                  <a:gd name="T25" fmla="*/ 34 h 68"/>
                  <a:gd name="T26" fmla="*/ 112 w 76"/>
                  <a:gd name="T27" fmla="*/ 50 h 68"/>
                  <a:gd name="T28" fmla="*/ 119 w 76"/>
                  <a:gd name="T29" fmla="*/ 69 h 68"/>
                  <a:gd name="T30" fmla="*/ 112 w 76"/>
                  <a:gd name="T31" fmla="*/ 87 h 68"/>
                  <a:gd name="T32" fmla="*/ 100 w 76"/>
                  <a:gd name="T33" fmla="*/ 100 h 68"/>
                  <a:gd name="T34" fmla="*/ 84 w 76"/>
                  <a:gd name="T35" fmla="*/ 106 h 68"/>
                  <a:gd name="T36" fmla="*/ 69 w 76"/>
                  <a:gd name="T37" fmla="*/ 100 h 68"/>
                  <a:gd name="T38" fmla="*/ 56 w 76"/>
                  <a:gd name="T39" fmla="*/ 87 h 68"/>
                  <a:gd name="T40" fmla="*/ 50 w 76"/>
                  <a:gd name="T41" fmla="*/ 65 h 68"/>
                  <a:gd name="T42" fmla="*/ 44 w 76"/>
                  <a:gd name="T43" fmla="*/ 44 h 68"/>
                  <a:gd name="T44" fmla="*/ 37 w 76"/>
                  <a:gd name="T45" fmla="*/ 34 h 68"/>
                  <a:gd name="T46" fmla="*/ 29 w 76"/>
                  <a:gd name="T47" fmla="*/ 40 h 68"/>
                  <a:gd name="T48" fmla="*/ 25 w 76"/>
                  <a:gd name="T49" fmla="*/ 56 h 68"/>
                  <a:gd name="T50" fmla="*/ 25 w 76"/>
                  <a:gd name="T51" fmla="*/ 65 h 68"/>
                  <a:gd name="T52" fmla="*/ 37 w 76"/>
                  <a:gd name="T53" fmla="*/ 75 h 68"/>
                  <a:gd name="T54" fmla="*/ 65 w 76"/>
                  <a:gd name="T55" fmla="*/ 44 h 68"/>
                  <a:gd name="T56" fmla="*/ 69 w 76"/>
                  <a:gd name="T57" fmla="*/ 65 h 68"/>
                  <a:gd name="T58" fmla="*/ 77 w 76"/>
                  <a:gd name="T59" fmla="*/ 75 h 68"/>
                  <a:gd name="T60" fmla="*/ 88 w 76"/>
                  <a:gd name="T61" fmla="*/ 75 h 68"/>
                  <a:gd name="T62" fmla="*/ 94 w 76"/>
                  <a:gd name="T63" fmla="*/ 65 h 68"/>
                  <a:gd name="T64" fmla="*/ 94 w 76"/>
                  <a:gd name="T65" fmla="*/ 54 h 68"/>
                  <a:gd name="T66" fmla="*/ 88 w 76"/>
                  <a:gd name="T67" fmla="*/ 40 h 68"/>
                  <a:gd name="T68" fmla="*/ 77 w 76"/>
                  <a:gd name="T69" fmla="*/ 37 h 68"/>
                  <a:gd name="T70" fmla="*/ 62 w 76"/>
                  <a:gd name="T71" fmla="*/ 34 h 6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6"/>
                  <a:gd name="T109" fmla="*/ 0 h 68"/>
                  <a:gd name="T110" fmla="*/ 76 w 76"/>
                  <a:gd name="T111" fmla="*/ 68 h 6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6" h="68">
                    <a:moveTo>
                      <a:pt x="24" y="48"/>
                    </a:moveTo>
                    <a:lnTo>
                      <a:pt x="20" y="64"/>
                    </a:lnTo>
                    <a:lnTo>
                      <a:pt x="14" y="62"/>
                    </a:lnTo>
                    <a:lnTo>
                      <a:pt x="10" y="58"/>
                    </a:lnTo>
                    <a:lnTo>
                      <a:pt x="6" y="54"/>
                    </a:lnTo>
                    <a:lnTo>
                      <a:pt x="2" y="50"/>
                    </a:lnTo>
                    <a:lnTo>
                      <a:pt x="2" y="42"/>
                    </a:lnTo>
                    <a:lnTo>
                      <a:pt x="0" y="34"/>
                    </a:lnTo>
                    <a:lnTo>
                      <a:pt x="2" y="26"/>
                    </a:lnTo>
                    <a:lnTo>
                      <a:pt x="2" y="20"/>
                    </a:lnTo>
                    <a:lnTo>
                      <a:pt x="4" y="16"/>
                    </a:lnTo>
                    <a:lnTo>
                      <a:pt x="8" y="10"/>
                    </a:lnTo>
                    <a:lnTo>
                      <a:pt x="12" y="6"/>
                    </a:lnTo>
                    <a:lnTo>
                      <a:pt x="16" y="6"/>
                    </a:lnTo>
                    <a:lnTo>
                      <a:pt x="20" y="4"/>
                    </a:lnTo>
                    <a:lnTo>
                      <a:pt x="28" y="4"/>
                    </a:lnTo>
                    <a:lnTo>
                      <a:pt x="50" y="4"/>
                    </a:lnTo>
                    <a:lnTo>
                      <a:pt x="58" y="4"/>
                    </a:lnTo>
                    <a:lnTo>
                      <a:pt x="64" y="4"/>
                    </a:lnTo>
                    <a:lnTo>
                      <a:pt x="70" y="2"/>
                    </a:lnTo>
                    <a:lnTo>
                      <a:pt x="74" y="0"/>
                    </a:lnTo>
                    <a:lnTo>
                      <a:pt x="74" y="18"/>
                    </a:lnTo>
                    <a:lnTo>
                      <a:pt x="72" y="20"/>
                    </a:lnTo>
                    <a:lnTo>
                      <a:pt x="68" y="20"/>
                    </a:lnTo>
                    <a:lnTo>
                      <a:pt x="66" y="20"/>
                    </a:lnTo>
                    <a:lnTo>
                      <a:pt x="66" y="22"/>
                    </a:lnTo>
                    <a:lnTo>
                      <a:pt x="70" y="26"/>
                    </a:lnTo>
                    <a:lnTo>
                      <a:pt x="72" y="32"/>
                    </a:lnTo>
                    <a:lnTo>
                      <a:pt x="74" y="38"/>
                    </a:lnTo>
                    <a:lnTo>
                      <a:pt x="76" y="44"/>
                    </a:lnTo>
                    <a:lnTo>
                      <a:pt x="74" y="50"/>
                    </a:lnTo>
                    <a:lnTo>
                      <a:pt x="72" y="56"/>
                    </a:lnTo>
                    <a:lnTo>
                      <a:pt x="70" y="62"/>
                    </a:lnTo>
                    <a:lnTo>
                      <a:pt x="64" y="64"/>
                    </a:lnTo>
                    <a:lnTo>
                      <a:pt x="60" y="66"/>
                    </a:lnTo>
                    <a:lnTo>
                      <a:pt x="54" y="68"/>
                    </a:lnTo>
                    <a:lnTo>
                      <a:pt x="48" y="66"/>
                    </a:lnTo>
                    <a:lnTo>
                      <a:pt x="44" y="64"/>
                    </a:lnTo>
                    <a:lnTo>
                      <a:pt x="38" y="62"/>
                    </a:lnTo>
                    <a:lnTo>
                      <a:pt x="36" y="56"/>
                    </a:lnTo>
                    <a:lnTo>
                      <a:pt x="34" y="50"/>
                    </a:lnTo>
                    <a:lnTo>
                      <a:pt x="32" y="42"/>
                    </a:lnTo>
                    <a:lnTo>
                      <a:pt x="30" y="34"/>
                    </a:lnTo>
                    <a:lnTo>
                      <a:pt x="28" y="28"/>
                    </a:lnTo>
                    <a:lnTo>
                      <a:pt x="26" y="22"/>
                    </a:lnTo>
                    <a:lnTo>
                      <a:pt x="24" y="22"/>
                    </a:lnTo>
                    <a:lnTo>
                      <a:pt x="20" y="24"/>
                    </a:lnTo>
                    <a:lnTo>
                      <a:pt x="18" y="26"/>
                    </a:lnTo>
                    <a:lnTo>
                      <a:pt x="16" y="30"/>
                    </a:lnTo>
                    <a:lnTo>
                      <a:pt x="16" y="36"/>
                    </a:lnTo>
                    <a:lnTo>
                      <a:pt x="16" y="40"/>
                    </a:lnTo>
                    <a:lnTo>
                      <a:pt x="16" y="42"/>
                    </a:lnTo>
                    <a:lnTo>
                      <a:pt x="20" y="46"/>
                    </a:lnTo>
                    <a:lnTo>
                      <a:pt x="24" y="48"/>
                    </a:lnTo>
                    <a:close/>
                    <a:moveTo>
                      <a:pt x="40" y="22"/>
                    </a:moveTo>
                    <a:lnTo>
                      <a:pt x="42" y="28"/>
                    </a:lnTo>
                    <a:lnTo>
                      <a:pt x="44" y="34"/>
                    </a:lnTo>
                    <a:lnTo>
                      <a:pt x="44" y="42"/>
                    </a:lnTo>
                    <a:lnTo>
                      <a:pt x="46" y="46"/>
                    </a:lnTo>
                    <a:lnTo>
                      <a:pt x="50" y="48"/>
                    </a:lnTo>
                    <a:lnTo>
                      <a:pt x="52" y="48"/>
                    </a:lnTo>
                    <a:lnTo>
                      <a:pt x="56" y="48"/>
                    </a:lnTo>
                    <a:lnTo>
                      <a:pt x="58" y="46"/>
                    </a:lnTo>
                    <a:lnTo>
                      <a:pt x="60" y="42"/>
                    </a:lnTo>
                    <a:lnTo>
                      <a:pt x="62" y="38"/>
                    </a:lnTo>
                    <a:lnTo>
                      <a:pt x="60" y="34"/>
                    </a:lnTo>
                    <a:lnTo>
                      <a:pt x="58" y="28"/>
                    </a:lnTo>
                    <a:lnTo>
                      <a:pt x="56" y="26"/>
                    </a:lnTo>
                    <a:lnTo>
                      <a:pt x="52" y="24"/>
                    </a:lnTo>
                    <a:lnTo>
                      <a:pt x="50" y="24"/>
                    </a:lnTo>
                    <a:lnTo>
                      <a:pt x="44" y="22"/>
                    </a:lnTo>
                    <a:lnTo>
                      <a:pt x="40" y="22"/>
                    </a:lnTo>
                    <a:close/>
                  </a:path>
                </a:pathLst>
              </a:custGeom>
              <a:solidFill>
                <a:srgbClr val="000000"/>
              </a:solidFill>
              <a:ln w="0">
                <a:noFill/>
                <a:round/>
                <a:headEnd/>
                <a:tailEnd/>
              </a:ln>
            </p:spPr>
            <p:txBody>
              <a:bodyPr/>
              <a:lstStyle/>
              <a:p>
                <a:endParaRPr lang="ja-JP" altLang="en-US">
                  <a:solidFill>
                    <a:srgbClr val="2E2E48"/>
                  </a:solidFill>
                </a:endParaRPr>
              </a:p>
            </p:txBody>
          </p:sp>
          <p:sp>
            <p:nvSpPr>
              <p:cNvPr id="387" name="Rectangle 570"/>
              <p:cNvSpPr>
                <a:spLocks noChangeAspect="1" noChangeArrowheads="1"/>
              </p:cNvSpPr>
              <p:nvPr/>
            </p:nvSpPr>
            <p:spPr bwMode="auto">
              <a:xfrm>
                <a:off x="793" y="296"/>
                <a:ext cx="23" cy="25"/>
              </a:xfrm>
              <a:prstGeom prst="rect">
                <a:avLst/>
              </a:prstGeom>
              <a:solidFill>
                <a:srgbClr val="000000"/>
              </a:solidFill>
              <a:ln w="0">
                <a:noFill/>
                <a:miter lim="800000"/>
                <a:headEnd/>
                <a:tailEnd/>
              </a:ln>
            </p:spPr>
            <p:txBody>
              <a:bodyPr/>
              <a:lstStyle/>
              <a:p>
                <a:endParaRPr lang="ja-JP" altLang="en-US">
                  <a:solidFill>
                    <a:srgbClr val="000000"/>
                  </a:solidFill>
                </a:endParaRPr>
              </a:p>
            </p:txBody>
          </p:sp>
          <p:sp>
            <p:nvSpPr>
              <p:cNvPr id="388" name="Freeform 571"/>
              <p:cNvSpPr>
                <a:spLocks noChangeAspect="1"/>
              </p:cNvSpPr>
              <p:nvPr/>
            </p:nvSpPr>
            <p:spPr bwMode="auto">
              <a:xfrm>
                <a:off x="795" y="210"/>
                <a:ext cx="93" cy="83"/>
              </a:xfrm>
              <a:custGeom>
                <a:avLst/>
                <a:gdLst>
                  <a:gd name="T0" fmla="*/ 113 w 74"/>
                  <a:gd name="T1" fmla="*/ 31 h 66"/>
                  <a:gd name="T2" fmla="*/ 98 w 74"/>
                  <a:gd name="T3" fmla="*/ 31 h 66"/>
                  <a:gd name="T4" fmla="*/ 104 w 74"/>
                  <a:gd name="T5" fmla="*/ 38 h 66"/>
                  <a:gd name="T6" fmla="*/ 111 w 74"/>
                  <a:gd name="T7" fmla="*/ 48 h 66"/>
                  <a:gd name="T8" fmla="*/ 113 w 74"/>
                  <a:gd name="T9" fmla="*/ 57 h 66"/>
                  <a:gd name="T10" fmla="*/ 117 w 74"/>
                  <a:gd name="T11" fmla="*/ 69 h 66"/>
                  <a:gd name="T12" fmla="*/ 113 w 74"/>
                  <a:gd name="T13" fmla="*/ 79 h 66"/>
                  <a:gd name="T14" fmla="*/ 111 w 74"/>
                  <a:gd name="T15" fmla="*/ 88 h 66"/>
                  <a:gd name="T16" fmla="*/ 104 w 74"/>
                  <a:gd name="T17" fmla="*/ 94 h 66"/>
                  <a:gd name="T18" fmla="*/ 98 w 74"/>
                  <a:gd name="T19" fmla="*/ 101 h 66"/>
                  <a:gd name="T20" fmla="*/ 85 w 74"/>
                  <a:gd name="T21" fmla="*/ 104 h 66"/>
                  <a:gd name="T22" fmla="*/ 73 w 74"/>
                  <a:gd name="T23" fmla="*/ 104 h 66"/>
                  <a:gd name="T24" fmla="*/ 0 w 74"/>
                  <a:gd name="T25" fmla="*/ 104 h 66"/>
                  <a:gd name="T26" fmla="*/ 0 w 74"/>
                  <a:gd name="T27" fmla="*/ 75 h 66"/>
                  <a:gd name="T28" fmla="*/ 54 w 74"/>
                  <a:gd name="T29" fmla="*/ 75 h 66"/>
                  <a:gd name="T30" fmla="*/ 67 w 74"/>
                  <a:gd name="T31" fmla="*/ 75 h 66"/>
                  <a:gd name="T32" fmla="*/ 75 w 74"/>
                  <a:gd name="T33" fmla="*/ 75 h 66"/>
                  <a:gd name="T34" fmla="*/ 82 w 74"/>
                  <a:gd name="T35" fmla="*/ 73 h 66"/>
                  <a:gd name="T36" fmla="*/ 85 w 74"/>
                  <a:gd name="T37" fmla="*/ 73 h 66"/>
                  <a:gd name="T38" fmla="*/ 92 w 74"/>
                  <a:gd name="T39" fmla="*/ 67 h 66"/>
                  <a:gd name="T40" fmla="*/ 92 w 74"/>
                  <a:gd name="T41" fmla="*/ 63 h 66"/>
                  <a:gd name="T42" fmla="*/ 94 w 74"/>
                  <a:gd name="T43" fmla="*/ 57 h 66"/>
                  <a:gd name="T44" fmla="*/ 92 w 74"/>
                  <a:gd name="T45" fmla="*/ 48 h 66"/>
                  <a:gd name="T46" fmla="*/ 88 w 74"/>
                  <a:gd name="T47" fmla="*/ 42 h 66"/>
                  <a:gd name="T48" fmla="*/ 85 w 74"/>
                  <a:gd name="T49" fmla="*/ 35 h 66"/>
                  <a:gd name="T50" fmla="*/ 79 w 74"/>
                  <a:gd name="T51" fmla="*/ 31 h 66"/>
                  <a:gd name="T52" fmla="*/ 73 w 74"/>
                  <a:gd name="T53" fmla="*/ 31 h 66"/>
                  <a:gd name="T54" fmla="*/ 63 w 74"/>
                  <a:gd name="T55" fmla="*/ 31 h 66"/>
                  <a:gd name="T56" fmla="*/ 48 w 74"/>
                  <a:gd name="T57" fmla="*/ 31 h 66"/>
                  <a:gd name="T58" fmla="*/ 0 w 74"/>
                  <a:gd name="T59" fmla="*/ 31 h 66"/>
                  <a:gd name="T60" fmla="*/ 0 w 74"/>
                  <a:gd name="T61" fmla="*/ 0 h 66"/>
                  <a:gd name="T62" fmla="*/ 113 w 74"/>
                  <a:gd name="T63" fmla="*/ 0 h 66"/>
                  <a:gd name="T64" fmla="*/ 113 w 74"/>
                  <a:gd name="T65" fmla="*/ 31 h 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4"/>
                  <a:gd name="T100" fmla="*/ 0 h 66"/>
                  <a:gd name="T101" fmla="*/ 74 w 74"/>
                  <a:gd name="T102" fmla="*/ 66 h 6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4" h="66">
                    <a:moveTo>
                      <a:pt x="72" y="20"/>
                    </a:moveTo>
                    <a:lnTo>
                      <a:pt x="62" y="20"/>
                    </a:lnTo>
                    <a:lnTo>
                      <a:pt x="66" y="24"/>
                    </a:lnTo>
                    <a:lnTo>
                      <a:pt x="70" y="30"/>
                    </a:lnTo>
                    <a:lnTo>
                      <a:pt x="72" y="36"/>
                    </a:lnTo>
                    <a:lnTo>
                      <a:pt x="74" y="44"/>
                    </a:lnTo>
                    <a:lnTo>
                      <a:pt x="72" y="50"/>
                    </a:lnTo>
                    <a:lnTo>
                      <a:pt x="70" y="56"/>
                    </a:lnTo>
                    <a:lnTo>
                      <a:pt x="66" y="60"/>
                    </a:lnTo>
                    <a:lnTo>
                      <a:pt x="62" y="64"/>
                    </a:lnTo>
                    <a:lnTo>
                      <a:pt x="54" y="66"/>
                    </a:lnTo>
                    <a:lnTo>
                      <a:pt x="46" y="66"/>
                    </a:lnTo>
                    <a:lnTo>
                      <a:pt x="0" y="66"/>
                    </a:lnTo>
                    <a:lnTo>
                      <a:pt x="0" y="48"/>
                    </a:lnTo>
                    <a:lnTo>
                      <a:pt x="34" y="48"/>
                    </a:lnTo>
                    <a:lnTo>
                      <a:pt x="42" y="48"/>
                    </a:lnTo>
                    <a:lnTo>
                      <a:pt x="48" y="48"/>
                    </a:lnTo>
                    <a:lnTo>
                      <a:pt x="52" y="46"/>
                    </a:lnTo>
                    <a:lnTo>
                      <a:pt x="54" y="46"/>
                    </a:lnTo>
                    <a:lnTo>
                      <a:pt x="58" y="42"/>
                    </a:lnTo>
                    <a:lnTo>
                      <a:pt x="58" y="40"/>
                    </a:lnTo>
                    <a:lnTo>
                      <a:pt x="60" y="36"/>
                    </a:lnTo>
                    <a:lnTo>
                      <a:pt x="58" y="30"/>
                    </a:lnTo>
                    <a:lnTo>
                      <a:pt x="56" y="26"/>
                    </a:lnTo>
                    <a:lnTo>
                      <a:pt x="54" y="22"/>
                    </a:lnTo>
                    <a:lnTo>
                      <a:pt x="50" y="20"/>
                    </a:lnTo>
                    <a:lnTo>
                      <a:pt x="46" y="20"/>
                    </a:lnTo>
                    <a:lnTo>
                      <a:pt x="40" y="20"/>
                    </a:lnTo>
                    <a:lnTo>
                      <a:pt x="30" y="20"/>
                    </a:lnTo>
                    <a:lnTo>
                      <a:pt x="0" y="20"/>
                    </a:lnTo>
                    <a:lnTo>
                      <a:pt x="0" y="0"/>
                    </a:lnTo>
                    <a:lnTo>
                      <a:pt x="72" y="0"/>
                    </a:lnTo>
                    <a:lnTo>
                      <a:pt x="72" y="20"/>
                    </a:lnTo>
                    <a:close/>
                  </a:path>
                </a:pathLst>
              </a:custGeom>
              <a:solidFill>
                <a:srgbClr val="000000"/>
              </a:solidFill>
              <a:ln w="0">
                <a:noFill/>
                <a:round/>
                <a:headEnd/>
                <a:tailEnd/>
              </a:ln>
            </p:spPr>
            <p:txBody>
              <a:bodyPr/>
              <a:lstStyle/>
              <a:p>
                <a:endParaRPr lang="ja-JP" altLang="en-US">
                  <a:solidFill>
                    <a:srgbClr val="2E2E48"/>
                  </a:solidFill>
                </a:endParaRPr>
              </a:p>
            </p:txBody>
          </p:sp>
        </p:grpSp>
        <p:pic>
          <p:nvPicPr>
            <p:cNvPr id="52" name="Picture 585" descr="prob"/>
            <p:cNvPicPr>
              <a:picLocks noChangeAspect="1" noChangeArrowheads="1"/>
            </p:cNvPicPr>
            <p:nvPr/>
          </p:nvPicPr>
          <p:blipFill>
            <a:blip r:embed="rId8" cstate="print"/>
            <a:srcRect r="18974" b="11198"/>
            <a:stretch>
              <a:fillRect/>
            </a:stretch>
          </p:blipFill>
          <p:spPr bwMode="auto">
            <a:xfrm>
              <a:off x="3392" y="388"/>
              <a:ext cx="2107" cy="603"/>
            </a:xfrm>
            <a:prstGeom prst="rect">
              <a:avLst/>
            </a:prstGeom>
            <a:noFill/>
            <a:ln w="9525">
              <a:noFill/>
              <a:miter lim="800000"/>
              <a:headEnd/>
              <a:tailEnd/>
            </a:ln>
          </p:spPr>
        </p:pic>
      </p:grpSp>
      <p:sp>
        <p:nvSpPr>
          <p:cNvPr id="604" name="Text Box 587"/>
          <p:cNvSpPr txBox="1">
            <a:spLocks noChangeArrowheads="1"/>
          </p:cNvSpPr>
          <p:nvPr/>
        </p:nvSpPr>
        <p:spPr bwMode="auto">
          <a:xfrm>
            <a:off x="7272783" y="1504156"/>
            <a:ext cx="1725613" cy="641350"/>
          </a:xfrm>
          <a:prstGeom prst="rect">
            <a:avLst/>
          </a:prstGeom>
          <a:noFill/>
          <a:ln w="9525">
            <a:noFill/>
            <a:miter lim="800000"/>
            <a:headEnd/>
            <a:tailEnd/>
          </a:ln>
        </p:spPr>
        <p:txBody>
          <a:bodyPr wrap="none">
            <a:spAutoFit/>
          </a:bodyPr>
          <a:lstStyle/>
          <a:p>
            <a:r>
              <a:rPr lang="ja-JP" altLang="en-US">
                <a:solidFill>
                  <a:srgbClr val="000000"/>
                </a:solidFill>
              </a:rPr>
              <a:t>振動確率＠</a:t>
            </a:r>
          </a:p>
          <a:p>
            <a:r>
              <a:rPr lang="en-US" altLang="ja-JP">
                <a:solidFill>
                  <a:srgbClr val="000000"/>
                </a:solidFill>
                <a:latin typeface="Symbol" pitchFamily="18" charset="2"/>
              </a:rPr>
              <a:t>D</a:t>
            </a:r>
            <a:r>
              <a:rPr lang="en-US" altLang="ja-JP">
                <a:solidFill>
                  <a:srgbClr val="000000"/>
                </a:solidFill>
              </a:rPr>
              <a:t>m</a:t>
            </a:r>
            <a:r>
              <a:rPr lang="en-US" altLang="ja-JP" baseline="30000">
                <a:solidFill>
                  <a:srgbClr val="000000"/>
                </a:solidFill>
              </a:rPr>
              <a:t>2</a:t>
            </a:r>
            <a:r>
              <a:rPr lang="en-US" altLang="ja-JP">
                <a:solidFill>
                  <a:srgbClr val="000000"/>
                </a:solidFill>
              </a:rPr>
              <a:t>=3x10</a:t>
            </a:r>
            <a:r>
              <a:rPr lang="en-US" altLang="ja-JP" baseline="30000">
                <a:solidFill>
                  <a:srgbClr val="000000"/>
                </a:solidFill>
              </a:rPr>
              <a:t>-3</a:t>
            </a:r>
            <a:r>
              <a:rPr lang="en-US" altLang="ja-JP">
                <a:solidFill>
                  <a:srgbClr val="000000"/>
                </a:solidFill>
              </a:rPr>
              <a:t>eV</a:t>
            </a:r>
            <a:r>
              <a:rPr lang="en-US" altLang="ja-JP" baseline="30000">
                <a:solidFill>
                  <a:srgbClr val="000000"/>
                </a:solidFill>
              </a:rPr>
              <a:t>2</a:t>
            </a:r>
          </a:p>
        </p:txBody>
      </p:sp>
      <p:sp>
        <p:nvSpPr>
          <p:cNvPr id="605" name="Rectangle 589"/>
          <p:cNvSpPr>
            <a:spLocks noChangeArrowheads="1"/>
          </p:cNvSpPr>
          <p:nvPr/>
        </p:nvSpPr>
        <p:spPr bwMode="auto">
          <a:xfrm>
            <a:off x="5901183" y="1572419"/>
            <a:ext cx="454025" cy="3857625"/>
          </a:xfrm>
          <a:prstGeom prst="rect">
            <a:avLst/>
          </a:prstGeom>
          <a:solidFill>
            <a:srgbClr val="BBE0E3">
              <a:alpha val="30196"/>
            </a:srgbClr>
          </a:solidFill>
          <a:ln w="9525">
            <a:solidFill>
              <a:schemeClr val="tx1"/>
            </a:solidFill>
            <a:miter lim="800000"/>
            <a:headEnd/>
            <a:tailEnd/>
          </a:ln>
        </p:spPr>
        <p:txBody>
          <a:bodyPr wrap="none" anchor="ctr"/>
          <a:lstStyle/>
          <a:p>
            <a:endParaRPr lang="ja-JP" altLang="en-US">
              <a:solidFill>
                <a:srgbClr val="000000"/>
              </a:solidFill>
            </a:endParaRPr>
          </a:p>
        </p:txBody>
      </p:sp>
      <p:sp>
        <p:nvSpPr>
          <p:cNvPr id="606" name="Text Box 590"/>
          <p:cNvSpPr txBox="1">
            <a:spLocks noChangeArrowheads="1"/>
          </p:cNvSpPr>
          <p:nvPr/>
        </p:nvSpPr>
        <p:spPr bwMode="auto">
          <a:xfrm rot="-5400000">
            <a:off x="4354164" y="2955926"/>
            <a:ext cx="860425" cy="366712"/>
          </a:xfrm>
          <a:prstGeom prst="rect">
            <a:avLst/>
          </a:prstGeom>
          <a:noFill/>
          <a:ln w="9525">
            <a:noFill/>
            <a:miter lim="800000"/>
            <a:headEnd/>
            <a:tailEnd/>
          </a:ln>
        </p:spPr>
        <p:txBody>
          <a:bodyPr wrap="none">
            <a:spAutoFit/>
          </a:bodyPr>
          <a:lstStyle/>
          <a:p>
            <a:r>
              <a:rPr lang="en-US" altLang="ja-JP" b="1">
                <a:solidFill>
                  <a:srgbClr val="000000"/>
                </a:solidFill>
                <a:latin typeface="Symbol" pitchFamily="18" charset="2"/>
              </a:rPr>
              <a:t>n</a:t>
            </a:r>
            <a:r>
              <a:rPr lang="en-US" altLang="ja-JP" b="1" baseline="-25000">
                <a:solidFill>
                  <a:srgbClr val="000000"/>
                </a:solidFill>
                <a:latin typeface="Symbol" pitchFamily="18" charset="2"/>
              </a:rPr>
              <a:t>m</a:t>
            </a:r>
            <a:r>
              <a:rPr lang="en-US" altLang="ja-JP" b="1">
                <a:solidFill>
                  <a:srgbClr val="000000"/>
                </a:solidFill>
              </a:rPr>
              <a:t> flux</a:t>
            </a:r>
          </a:p>
        </p:txBody>
      </p:sp>
      <p:sp>
        <p:nvSpPr>
          <p:cNvPr id="607" name="Text Box 626"/>
          <p:cNvSpPr txBox="1">
            <a:spLocks noChangeArrowheads="1"/>
          </p:cNvSpPr>
          <p:nvPr/>
        </p:nvSpPr>
        <p:spPr bwMode="auto">
          <a:xfrm>
            <a:off x="0" y="928670"/>
            <a:ext cx="1840568" cy="492443"/>
          </a:xfrm>
          <a:prstGeom prst="rect">
            <a:avLst/>
          </a:prstGeom>
          <a:noFill/>
          <a:ln w="9525">
            <a:solidFill>
              <a:srgbClr val="0000FF"/>
            </a:solidFill>
            <a:miter lim="800000"/>
            <a:headEnd/>
            <a:tailEnd/>
          </a:ln>
          <a:effectLst/>
        </p:spPr>
        <p:txBody>
          <a:bodyPr wrap="none">
            <a:spAutoFit/>
          </a:bodyPr>
          <a:lstStyle/>
          <a:p>
            <a:r>
              <a:rPr lang="en-US" altLang="ja-JP" sz="1400" dirty="0">
                <a:solidFill>
                  <a:srgbClr val="2E2E48"/>
                </a:solidFill>
              </a:rPr>
              <a:t>First Application</a:t>
            </a:r>
          </a:p>
          <a:p>
            <a:r>
              <a:rPr lang="en-US" altLang="ja-JP" sz="1200" dirty="0">
                <a:solidFill>
                  <a:srgbClr val="2E2E48"/>
                </a:solidFill>
              </a:rPr>
              <a:t>(ref.: BNL-E889 Proposal)</a:t>
            </a:r>
          </a:p>
        </p:txBody>
      </p:sp>
    </p:spTree>
    <p:extLst>
      <p:ext uri="{BB962C8B-B14F-4D97-AF65-F5344CB8AC3E}">
        <p14:creationId xmlns:p14="http://schemas.microsoft.com/office/powerpoint/2010/main" val="25015731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05"/>
                                        </p:tgtEl>
                                        <p:attrNameLst>
                                          <p:attrName>style.visibility</p:attrName>
                                        </p:attrNameLst>
                                      </p:cBhvr>
                                      <p:to>
                                        <p:strVal val="visible"/>
                                      </p:to>
                                    </p:set>
                                    <p:anim calcmode="lin" valueType="num">
                                      <p:cBhvr additive="base">
                                        <p:cTn id="7" dur="500" fill="hold"/>
                                        <p:tgtEl>
                                          <p:spTgt spid="605"/>
                                        </p:tgtEl>
                                        <p:attrNameLst>
                                          <p:attrName>ppt_x</p:attrName>
                                        </p:attrNameLst>
                                      </p:cBhvr>
                                      <p:tavLst>
                                        <p:tav tm="0">
                                          <p:val>
                                            <p:strVal val="#ppt_x"/>
                                          </p:val>
                                        </p:tav>
                                        <p:tav tm="100000">
                                          <p:val>
                                            <p:strVal val="#ppt_x"/>
                                          </p:val>
                                        </p:tav>
                                      </p:tavLst>
                                    </p:anim>
                                    <p:anim calcmode="lin" valueType="num">
                                      <p:cBhvr additive="base">
                                        <p:cTn id="8" dur="500" fill="hold"/>
                                        <p:tgtEl>
                                          <p:spTgt spid="60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pPr>
              <a:defRPr/>
            </a:pPr>
            <a:fld id="{D0C8DF98-D7F0-406B-AA76-CEBD327FAD83}" type="slidenum">
              <a:rPr lang="en-US" altLang="ja-JP" smtClean="0"/>
              <a:pPr>
                <a:defRPr/>
              </a:pPr>
              <a:t>32</a:t>
            </a:fld>
            <a:endParaRPr lang="en-US" altLang="ja-JP"/>
          </a:p>
        </p:txBody>
      </p:sp>
      <p:pic>
        <p:nvPicPr>
          <p:cNvPr id="5" name="図 4"/>
          <p:cNvPicPr>
            <a:picLocks noChangeAspect="1"/>
          </p:cNvPicPr>
          <p:nvPr/>
        </p:nvPicPr>
        <p:blipFill>
          <a:blip r:embed="rId2"/>
          <a:stretch>
            <a:fillRect/>
          </a:stretch>
        </p:blipFill>
        <p:spPr>
          <a:xfrm>
            <a:off x="136599" y="420900"/>
            <a:ext cx="8870801" cy="6168600"/>
          </a:xfrm>
          <a:prstGeom prst="rect">
            <a:avLst/>
          </a:prstGeom>
        </p:spPr>
      </p:pic>
      <p:sp>
        <p:nvSpPr>
          <p:cNvPr id="6" name="正方形/長方形 5"/>
          <p:cNvSpPr/>
          <p:nvPr/>
        </p:nvSpPr>
        <p:spPr>
          <a:xfrm>
            <a:off x="6781800" y="127000"/>
            <a:ext cx="2076209" cy="369332"/>
          </a:xfrm>
          <a:prstGeom prst="rect">
            <a:avLst/>
          </a:prstGeom>
        </p:spPr>
        <p:txBody>
          <a:bodyPr wrap="none">
            <a:spAutoFit/>
          </a:bodyPr>
          <a:lstStyle/>
          <a:p>
            <a:r>
              <a:rPr lang="en-US" altLang="ja-JP" dirty="0">
                <a:solidFill>
                  <a:srgbClr val="2E2E48"/>
                </a:solidFill>
              </a:rPr>
              <a:t>BNL-E889 Proposal</a:t>
            </a:r>
            <a:endParaRPr lang="ja-JP" altLang="en-US" dirty="0"/>
          </a:p>
        </p:txBody>
      </p:sp>
      <p:sp>
        <p:nvSpPr>
          <p:cNvPr id="7" name="テキスト ボックス 6"/>
          <p:cNvSpPr txBox="1"/>
          <p:nvPr/>
        </p:nvSpPr>
        <p:spPr>
          <a:xfrm>
            <a:off x="5571565" y="1887071"/>
            <a:ext cx="3046668" cy="369332"/>
          </a:xfrm>
          <a:prstGeom prst="rect">
            <a:avLst/>
          </a:prstGeom>
          <a:noFill/>
        </p:spPr>
        <p:txBody>
          <a:bodyPr wrap="none" rtlCol="0">
            <a:spAutoFit/>
          </a:bodyPr>
          <a:lstStyle/>
          <a:p>
            <a:r>
              <a:rPr kumimoji="1" lang="en-US" altLang="ja-JP" dirty="0" err="1" smtClean="0"/>
              <a:t>Konaka</a:t>
            </a:r>
            <a:r>
              <a:rPr kumimoji="1" lang="en-US" altLang="ja-JP" dirty="0" smtClean="0"/>
              <a:t>-san introduced to T2K</a:t>
            </a:r>
            <a:endParaRPr kumimoji="1" lang="ja-JP" altLang="en-US" dirty="0"/>
          </a:p>
        </p:txBody>
      </p:sp>
    </p:spTree>
    <p:extLst>
      <p:ext uri="{BB962C8B-B14F-4D97-AF65-F5344CB8AC3E}">
        <p14:creationId xmlns:p14="http://schemas.microsoft.com/office/powerpoint/2010/main" val="134134624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74662" y="16765"/>
            <a:ext cx="8229600" cy="1143000"/>
          </a:xfrm>
        </p:spPr>
        <p:txBody>
          <a:bodyPr/>
          <a:lstStyle/>
          <a:p>
            <a:r>
              <a:rPr kumimoji="1" lang="en-US" altLang="ja-JP" dirty="0" smtClean="0"/>
              <a:t>Very first shot</a:t>
            </a:r>
            <a:endParaRPr kumimoji="1" lang="ja-JP" altLang="en-US" dirty="0"/>
          </a:p>
        </p:txBody>
      </p:sp>
      <p:sp>
        <p:nvSpPr>
          <p:cNvPr id="4" name="スライド番号プレースホルダー 3"/>
          <p:cNvSpPr>
            <a:spLocks noGrp="1"/>
          </p:cNvSpPr>
          <p:nvPr>
            <p:ph type="sldNum" sz="quarter" idx="12"/>
          </p:nvPr>
        </p:nvSpPr>
        <p:spPr/>
        <p:txBody>
          <a:bodyPr/>
          <a:lstStyle/>
          <a:p>
            <a:pPr>
              <a:defRPr/>
            </a:pPr>
            <a:fld id="{7F16FE18-6BB8-4A7E-819B-7E2E6DE09856}" type="slidenum">
              <a:rPr lang="ja-JP" altLang="en-US" smtClean="0">
                <a:solidFill>
                  <a:srgbClr val="2E2E48"/>
                </a:solidFill>
              </a:rPr>
              <a:pPr>
                <a:defRPr/>
              </a:pPr>
              <a:t>33</a:t>
            </a:fld>
            <a:endParaRPr lang="en-US" altLang="ja-JP">
              <a:solidFill>
                <a:srgbClr val="2E2E48"/>
              </a:solidFill>
            </a:endParaRPr>
          </a:p>
        </p:txBody>
      </p:sp>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440" y="3775483"/>
            <a:ext cx="4631267" cy="3075991"/>
          </a:xfrm>
          <a:prstGeom prst="rect">
            <a:avLst/>
          </a:prstGeom>
        </p:spPr>
      </p:pic>
      <p:pic>
        <p:nvPicPr>
          <p:cNvPr id="9" name="図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6154" y="461301"/>
            <a:ext cx="4848351" cy="2963951"/>
          </a:xfrm>
          <a:prstGeom prst="rect">
            <a:avLst/>
          </a:prstGeom>
        </p:spPr>
      </p:pic>
      <p:pic>
        <p:nvPicPr>
          <p:cNvPr id="11" name="図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87796" y="4451253"/>
            <a:ext cx="3146709" cy="2406747"/>
          </a:xfrm>
          <a:prstGeom prst="rect">
            <a:avLst/>
          </a:prstGeom>
        </p:spPr>
      </p:pic>
      <p:sp>
        <p:nvSpPr>
          <p:cNvPr id="13" name="テキスト ボックス 12"/>
          <p:cNvSpPr txBox="1"/>
          <p:nvPr/>
        </p:nvSpPr>
        <p:spPr>
          <a:xfrm>
            <a:off x="4665134" y="111070"/>
            <a:ext cx="1888659" cy="369332"/>
          </a:xfrm>
          <a:prstGeom prst="rect">
            <a:avLst/>
          </a:prstGeom>
          <a:noFill/>
        </p:spPr>
        <p:txBody>
          <a:bodyPr wrap="none" rtlCol="0">
            <a:spAutoFit/>
          </a:bodyPr>
          <a:lstStyle/>
          <a:p>
            <a:r>
              <a:rPr kumimoji="1" lang="en-US" altLang="ja-JP" dirty="0" smtClean="0"/>
              <a:t>2009.4.23/19:09</a:t>
            </a:r>
            <a:endParaRPr kumimoji="1" lang="ja-JP" altLang="en-US" dirty="0"/>
          </a:p>
        </p:txBody>
      </p:sp>
      <p:pic>
        <p:nvPicPr>
          <p:cNvPr id="14" name="図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440" y="779293"/>
            <a:ext cx="3983802" cy="2645959"/>
          </a:xfrm>
          <a:prstGeom prst="rect">
            <a:avLst/>
          </a:prstGeom>
        </p:spPr>
      </p:pic>
      <p:pic>
        <p:nvPicPr>
          <p:cNvPr id="12" name="図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02158" y="2716825"/>
            <a:ext cx="3004340" cy="2811908"/>
          </a:xfrm>
          <a:prstGeom prst="rect">
            <a:avLst/>
          </a:prstGeom>
        </p:spPr>
      </p:pic>
    </p:spTree>
    <p:extLst>
      <p:ext uri="{BB962C8B-B14F-4D97-AF65-F5344CB8AC3E}">
        <p14:creationId xmlns:p14="http://schemas.microsoft.com/office/powerpoint/2010/main" val="286330683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3"/>
          <p:cNvSpPr>
            <a:spLocks noGrp="1"/>
          </p:cNvSpPr>
          <p:nvPr>
            <p:ph type="sldNum" sz="quarter" idx="12"/>
          </p:nvPr>
        </p:nvSpPr>
        <p:spPr/>
        <p:txBody>
          <a:bodyPr/>
          <a:lstStyle/>
          <a:p>
            <a:fld id="{68D7596A-76A4-0A45-AC1E-ACA00ABA8E3A}" type="slidenum">
              <a:rPr lang="ja-JP" altLang="en-US">
                <a:solidFill>
                  <a:srgbClr val="2E2E48"/>
                </a:solidFill>
              </a:rPr>
              <a:pPr/>
              <a:t>34</a:t>
            </a:fld>
            <a:endParaRPr lang="en-US" altLang="ja-JP">
              <a:solidFill>
                <a:srgbClr val="2E2E48"/>
              </a:solidFill>
            </a:endParaRPr>
          </a:p>
        </p:txBody>
      </p:sp>
      <p:sp>
        <p:nvSpPr>
          <p:cNvPr id="475138" name="コンテンツ プレースホルダ 9"/>
          <p:cNvSpPr>
            <a:spLocks noGrp="1"/>
          </p:cNvSpPr>
          <p:nvPr>
            <p:ph idx="4294967295"/>
          </p:nvPr>
        </p:nvSpPr>
        <p:spPr/>
        <p:txBody>
          <a:bodyPr/>
          <a:lstStyle/>
          <a:p>
            <a:endParaRPr lang="ja-JP" altLang="en-US"/>
          </a:p>
        </p:txBody>
      </p:sp>
      <p:pic>
        <p:nvPicPr>
          <p:cNvPr id="475139" name="Picture 2" descr="C:\Documents and Settings\Owner\デスクトップ\P4240011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25" y="822325"/>
            <a:ext cx="8610600" cy="544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5140" name="タイトル 1"/>
          <p:cNvSpPr>
            <a:spLocks noGrp="1"/>
          </p:cNvSpPr>
          <p:nvPr>
            <p:ph type="title" idx="4294967295"/>
          </p:nvPr>
        </p:nvSpPr>
        <p:spPr>
          <a:xfrm>
            <a:off x="0" y="0"/>
            <a:ext cx="9144000" cy="798513"/>
          </a:xfrm>
        </p:spPr>
        <p:txBody>
          <a:bodyPr/>
          <a:lstStyle/>
          <a:p>
            <a:r>
              <a:rPr lang="en-US" altLang="ja-JP" sz="4000">
                <a:latin typeface="Times New Roman" charset="0"/>
                <a:cs typeface="Times New Roman" charset="0"/>
              </a:rPr>
              <a:t>J-PARC Neutrino Facility Start Operation</a:t>
            </a:r>
            <a:endParaRPr lang="ja-JP" altLang="en-US" sz="4000">
              <a:latin typeface="Times New Roman" charset="0"/>
              <a:cs typeface="Times New Roman" charset="0"/>
            </a:endParaRPr>
          </a:p>
        </p:txBody>
      </p:sp>
    </p:spTree>
    <p:extLst>
      <p:ext uri="{BB962C8B-B14F-4D97-AF65-F5344CB8AC3E}">
        <p14:creationId xmlns:p14="http://schemas.microsoft.com/office/powerpoint/2010/main" val="80865007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p:cNvPicPr>
            <a:picLocks noChangeAspect="1"/>
          </p:cNvPicPr>
          <p:nvPr/>
        </p:nvPicPr>
        <p:blipFill rotWithShape="1">
          <a:blip r:embed="rId2" cstate="print">
            <a:extLst>
              <a:ext uri="{28A0092B-C50C-407E-A947-70E740481C1C}">
                <a14:useLocalDpi xmlns:a14="http://schemas.microsoft.com/office/drawing/2010/main"/>
              </a:ext>
            </a:extLst>
          </a:blip>
          <a:srcRect t="14083"/>
          <a:stretch/>
        </p:blipFill>
        <p:spPr>
          <a:xfrm>
            <a:off x="1034531" y="2775618"/>
            <a:ext cx="7946577" cy="3999935"/>
          </a:xfrm>
          <a:prstGeom prst="rect">
            <a:avLst/>
          </a:prstGeom>
        </p:spPr>
      </p:pic>
      <p:sp>
        <p:nvSpPr>
          <p:cNvPr id="2" name="タイトル 1"/>
          <p:cNvSpPr>
            <a:spLocks noGrp="1"/>
          </p:cNvSpPr>
          <p:nvPr>
            <p:ph type="title"/>
          </p:nvPr>
        </p:nvSpPr>
        <p:spPr>
          <a:xfrm>
            <a:off x="628650" y="17881"/>
            <a:ext cx="7886700" cy="823367"/>
          </a:xfrm>
        </p:spPr>
        <p:txBody>
          <a:bodyPr/>
          <a:lstStyle/>
          <a:p>
            <a:r>
              <a:rPr kumimoji="1" lang="en-US" altLang="ja-JP" dirty="0" smtClean="0"/>
              <a:t>T2K delivered POT</a:t>
            </a:r>
            <a:endParaRPr kumimoji="1" lang="ja-JP" altLang="en-US" dirty="0"/>
          </a:p>
        </p:txBody>
      </p:sp>
      <p:sp>
        <p:nvSpPr>
          <p:cNvPr id="24" name="テキスト ボックス 23"/>
          <p:cNvSpPr txBox="1"/>
          <p:nvPr/>
        </p:nvSpPr>
        <p:spPr>
          <a:xfrm>
            <a:off x="6165651" y="2463425"/>
            <a:ext cx="2048959" cy="276999"/>
          </a:xfrm>
          <a:prstGeom prst="rect">
            <a:avLst/>
          </a:prstGeom>
          <a:noFill/>
        </p:spPr>
        <p:txBody>
          <a:bodyPr wrap="none" rtlCol="0">
            <a:spAutoFit/>
          </a:bodyPr>
          <a:lstStyle/>
          <a:p>
            <a:r>
              <a:rPr lang="en-US" altLang="ja-JP" sz="1200" dirty="0" smtClean="0">
                <a:solidFill>
                  <a:prstClr val="white"/>
                </a:solidFill>
              </a:rPr>
              <a:t>From Jan2010-18Feb2016</a:t>
            </a:r>
            <a:endParaRPr lang="ja-JP" altLang="en-US" sz="1200" dirty="0">
              <a:solidFill>
                <a:prstClr val="white"/>
              </a:solidFill>
            </a:endParaRPr>
          </a:p>
        </p:txBody>
      </p:sp>
      <p:pic>
        <p:nvPicPr>
          <p:cNvPr id="13" name="図 1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9137" y="876442"/>
            <a:ext cx="5794975" cy="3409563"/>
          </a:xfrm>
          <a:prstGeom prst="rect">
            <a:avLst/>
          </a:prstGeom>
          <a:ln>
            <a:solidFill>
              <a:srgbClr val="FF0000"/>
            </a:solidFill>
          </a:ln>
        </p:spPr>
      </p:pic>
      <p:sp>
        <p:nvSpPr>
          <p:cNvPr id="3" name="コンテンツ プレースホルダー 2"/>
          <p:cNvSpPr>
            <a:spLocks noGrp="1"/>
          </p:cNvSpPr>
          <p:nvPr>
            <p:ph idx="1"/>
          </p:nvPr>
        </p:nvSpPr>
        <p:spPr>
          <a:xfrm>
            <a:off x="6046314" y="841247"/>
            <a:ext cx="2820367" cy="1622177"/>
          </a:xfrm>
          <a:solidFill>
            <a:srgbClr val="002060"/>
          </a:solidFill>
        </p:spPr>
        <p:txBody>
          <a:bodyPr>
            <a:normAutofit fontScale="85000" lnSpcReduction="10000"/>
          </a:bodyPr>
          <a:lstStyle/>
          <a:p>
            <a:pPr>
              <a:lnSpc>
                <a:spcPct val="120000"/>
              </a:lnSpc>
              <a:spcBef>
                <a:spcPts val="0"/>
              </a:spcBef>
            </a:pPr>
            <a:r>
              <a:rPr kumimoji="1" lang="en-US" altLang="ja-JP" sz="2000" b="1" dirty="0" smtClean="0">
                <a:solidFill>
                  <a:srgbClr val="FFFF00"/>
                </a:solidFill>
              </a:rPr>
              <a:t>Started from Jan 2010</a:t>
            </a:r>
          </a:p>
          <a:p>
            <a:pPr>
              <a:lnSpc>
                <a:spcPct val="120000"/>
              </a:lnSpc>
              <a:spcBef>
                <a:spcPts val="0"/>
              </a:spcBef>
            </a:pPr>
            <a:r>
              <a:rPr kumimoji="1" lang="en-US" altLang="ja-JP" sz="2000" b="1" dirty="0" smtClean="0">
                <a:solidFill>
                  <a:srgbClr val="FFFF00"/>
                </a:solidFill>
              </a:rPr>
              <a:t>~390kW stable operation achieved!</a:t>
            </a:r>
          </a:p>
          <a:p>
            <a:pPr>
              <a:lnSpc>
                <a:spcPct val="120000"/>
              </a:lnSpc>
              <a:spcBef>
                <a:spcPts val="0"/>
              </a:spcBef>
            </a:pPr>
            <a:r>
              <a:rPr kumimoji="1" lang="en-US" altLang="ja-JP" sz="2000" b="1" dirty="0" smtClean="0">
                <a:solidFill>
                  <a:srgbClr val="FFFF00"/>
                </a:solidFill>
              </a:rPr>
              <a:t>Nu:         7.1e20POT</a:t>
            </a:r>
          </a:p>
          <a:p>
            <a:pPr>
              <a:lnSpc>
                <a:spcPct val="120000"/>
              </a:lnSpc>
              <a:spcBef>
                <a:spcPts val="0"/>
              </a:spcBef>
            </a:pPr>
            <a:r>
              <a:rPr lang="en-US" altLang="ja-JP" sz="2000" b="1" dirty="0" smtClean="0">
                <a:solidFill>
                  <a:srgbClr val="FFFF00"/>
                </a:solidFill>
              </a:rPr>
              <a:t>Anti-nu: 4.7e20POT</a:t>
            </a:r>
            <a:endParaRPr kumimoji="1" lang="ja-JP" altLang="en-US" sz="2000" b="1" dirty="0">
              <a:solidFill>
                <a:srgbClr val="FFFF00"/>
              </a:solidFill>
            </a:endParaRPr>
          </a:p>
        </p:txBody>
      </p:sp>
      <p:sp>
        <p:nvSpPr>
          <p:cNvPr id="4" name="正方形/長方形 3"/>
          <p:cNvSpPr/>
          <p:nvPr/>
        </p:nvSpPr>
        <p:spPr>
          <a:xfrm>
            <a:off x="8057213" y="2998033"/>
            <a:ext cx="157397" cy="296055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cxnSp>
        <p:nvCxnSpPr>
          <p:cNvPr id="11" name="直線コネクタ 10"/>
          <p:cNvCxnSpPr/>
          <p:nvPr/>
        </p:nvCxnSpPr>
        <p:spPr>
          <a:xfrm>
            <a:off x="5974112" y="876442"/>
            <a:ext cx="2240498" cy="212159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a:endCxn id="4" idx="2"/>
          </p:cNvCxnSpPr>
          <p:nvPr/>
        </p:nvCxnSpPr>
        <p:spPr>
          <a:xfrm>
            <a:off x="239843" y="4298220"/>
            <a:ext cx="7896069" cy="166037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025461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3" descr="C:\Users\Kei\Desktop\vmshare\ptheta\official\real_result_lh21_rn14_mh0_st2340_pl.png"/>
          <p:cNvPicPr/>
          <p:nvPr/>
        </p:nvPicPr>
        <p:blipFill rotWithShape="1">
          <a:blip r:embed="rId3" cstate="print">
            <a:extLst>
              <a:ext uri="{28A0092B-C50C-407E-A947-70E740481C1C}">
                <a14:useLocalDpi xmlns:a14="http://schemas.microsoft.com/office/drawing/2010/main"/>
              </a:ext>
            </a:extLst>
          </a:blip>
          <a:srcRect l="2622" t="13574" r="16923" b="2149"/>
          <a:stretch/>
        </p:blipFill>
        <p:spPr bwMode="auto">
          <a:xfrm>
            <a:off x="611436" y="1343699"/>
            <a:ext cx="2863676" cy="2458280"/>
          </a:xfrm>
          <a:prstGeom prst="rect">
            <a:avLst/>
          </a:prstGeom>
          <a:noFill/>
          <a:extLst>
            <a:ext uri="{909E8E84-426E-40dd-AFC4-6F175D3DCCD1}">
              <a14:hiddenFill xmlns:a14="http://schemas.microsoft.com/office/drawing/2010/main">
                <a:solidFill>
                  <a:srgbClr val="FFFFFF"/>
                </a:solidFill>
              </a14:hiddenFill>
            </a:ext>
          </a:extLst>
        </p:spPr>
      </p:pic>
      <p:sp>
        <p:nvSpPr>
          <p:cNvPr id="4" name="タイトル 1"/>
          <p:cNvSpPr>
            <a:spLocks noGrp="1"/>
          </p:cNvSpPr>
          <p:nvPr>
            <p:ph type="title"/>
          </p:nvPr>
        </p:nvSpPr>
        <p:spPr>
          <a:xfrm>
            <a:off x="457200" y="53752"/>
            <a:ext cx="8229600" cy="604710"/>
          </a:xfrm>
        </p:spPr>
        <p:txBody>
          <a:bodyPr>
            <a:normAutofit fontScale="90000"/>
          </a:bodyPr>
          <a:lstStyle/>
          <a:p>
            <a:r>
              <a:rPr lang="en-US" altLang="ja-JP" dirty="0"/>
              <a:t>T2K first achievement</a:t>
            </a:r>
            <a:r>
              <a:rPr kumimoji="1" lang="en-US" altLang="ja-JP" dirty="0" smtClean="0">
                <a:latin typeface="Symbol" panose="05050102010706020507" pitchFamily="18" charset="2"/>
              </a:rPr>
              <a:t/>
            </a:r>
            <a:br>
              <a:rPr kumimoji="1" lang="en-US" altLang="ja-JP" dirty="0" smtClean="0">
                <a:latin typeface="Symbol" panose="05050102010706020507" pitchFamily="18" charset="2"/>
              </a:rPr>
            </a:br>
            <a:r>
              <a:rPr kumimoji="1" lang="en-US" altLang="ja-JP" dirty="0" smtClean="0">
                <a:latin typeface="Symbol" panose="05050102010706020507" pitchFamily="18" charset="2"/>
              </a:rPr>
              <a:t>n</a:t>
            </a:r>
            <a:r>
              <a:rPr kumimoji="1" lang="en-US" altLang="ja-JP" baseline="-25000" dirty="0" smtClean="0"/>
              <a:t>e</a:t>
            </a:r>
            <a:r>
              <a:rPr kumimoji="1" lang="en-US" altLang="ja-JP" dirty="0" smtClean="0"/>
              <a:t> appearance (2011-2013)</a:t>
            </a:r>
            <a:endParaRPr kumimoji="1" lang="ja-JP" altLang="en-US" dirty="0"/>
          </a:p>
        </p:txBody>
      </p:sp>
      <p:sp>
        <p:nvSpPr>
          <p:cNvPr id="5" name="AutoShape 2" descr="http://www.t2k.org/docs/plots/024/t2kskrelated/tn148plots/nue-selection-fitqun/nue_enurec_noenucut_cand.png"/>
          <p:cNvSpPr>
            <a:spLocks noChangeAspect="1" noChangeArrowheads="1"/>
          </p:cNvSpPr>
          <p:nvPr/>
        </p:nvSpPr>
        <p:spPr bwMode="auto">
          <a:xfrm>
            <a:off x="155575" y="-14446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25" tIns="45713" rIns="91425" bIns="45713" numCol="1" anchor="t" anchorCtr="0" compatLnSpc="1">
            <a:prstTxWarp prst="textNoShape">
              <a:avLst/>
            </a:prstTxWarp>
          </a:bodyPr>
          <a:lstStyle/>
          <a:p>
            <a:endParaRPr lang="ja-JP" altLang="en-US">
              <a:solidFill>
                <a:srgbClr val="2E2E48"/>
              </a:solidFill>
              <a:latin typeface="Times New Roman"/>
              <a:ea typeface="ＭＳ Ｐゴシック"/>
            </a:endParaRPr>
          </a:p>
        </p:txBody>
      </p:sp>
      <p:sp>
        <p:nvSpPr>
          <p:cNvPr id="2" name="AutoShape 2" descr="http://www.t2k.org/docs/plots/024/NuE%20OA/TN161%20%28p-theta%29%20plots/chi2_delta%20%28png%29"/>
          <p:cNvSpPr>
            <a:spLocks noChangeAspect="1" noChangeArrowheads="1"/>
          </p:cNvSpPr>
          <p:nvPr/>
        </p:nvSpPr>
        <p:spPr bwMode="auto">
          <a:xfrm>
            <a:off x="28766" y="-136525"/>
            <a:ext cx="9601200" cy="68008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25" tIns="45713" rIns="91425" bIns="45713" numCol="1" anchor="t" anchorCtr="0" compatLnSpc="1">
            <a:prstTxWarp prst="textNoShape">
              <a:avLst/>
            </a:prstTxWarp>
          </a:bodyPr>
          <a:lstStyle/>
          <a:p>
            <a:endParaRPr lang="ja-JP" altLang="en-US">
              <a:solidFill>
                <a:srgbClr val="2E2E48"/>
              </a:solidFill>
              <a:latin typeface="Times New Roman"/>
              <a:ea typeface="ＭＳ Ｐゴシック"/>
            </a:endParaRPr>
          </a:p>
        </p:txBody>
      </p:sp>
      <p:sp>
        <p:nvSpPr>
          <p:cNvPr id="19" name="AutoShape 2" descr="1D delta_CP (.png)"/>
          <p:cNvSpPr>
            <a:spLocks noChangeAspect="1" noChangeArrowheads="1"/>
          </p:cNvSpPr>
          <p:nvPr/>
        </p:nvSpPr>
        <p:spPr bwMode="auto">
          <a:xfrm>
            <a:off x="63503" y="-136522"/>
            <a:ext cx="11249025" cy="79914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25" tIns="45713" rIns="91425" bIns="45713" numCol="1" anchor="t" anchorCtr="0" compatLnSpc="1">
            <a:prstTxWarp prst="textNoShape">
              <a:avLst/>
            </a:prstTxWarp>
          </a:bodyPr>
          <a:lstStyle/>
          <a:p>
            <a:endParaRPr lang="ja-JP" altLang="en-US">
              <a:solidFill>
                <a:srgbClr val="2E2E48"/>
              </a:solidFill>
              <a:latin typeface="Times New Roman"/>
              <a:ea typeface="ＭＳ Ｐゴシック"/>
            </a:endParaRPr>
          </a:p>
        </p:txBody>
      </p:sp>
      <p:sp>
        <p:nvSpPr>
          <p:cNvPr id="21" name="AutoShape 5" descr="1D Delta CP radians (.png)"/>
          <p:cNvSpPr>
            <a:spLocks noChangeAspect="1" noChangeArrowheads="1"/>
          </p:cNvSpPr>
          <p:nvPr/>
        </p:nvSpPr>
        <p:spPr bwMode="auto">
          <a:xfrm>
            <a:off x="63500" y="-136525"/>
            <a:ext cx="6057900" cy="4305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25" tIns="45713" rIns="91425" bIns="45713" numCol="1" anchor="t" anchorCtr="0" compatLnSpc="1">
            <a:prstTxWarp prst="textNoShape">
              <a:avLst/>
            </a:prstTxWarp>
          </a:bodyPr>
          <a:lstStyle/>
          <a:p>
            <a:endParaRPr lang="ja-JP" altLang="en-US">
              <a:solidFill>
                <a:srgbClr val="2E2E48"/>
              </a:solidFill>
              <a:latin typeface="Times New Roman"/>
              <a:ea typeface="ＭＳ Ｐゴシック"/>
            </a:endParaRPr>
          </a:p>
        </p:txBody>
      </p:sp>
      <p:sp>
        <p:nvSpPr>
          <p:cNvPr id="12" name="AutoShape 2" descr="Delta CP vs sin2theta13 (.png)"/>
          <p:cNvSpPr>
            <a:spLocks noChangeAspect="1" noChangeArrowheads="1"/>
          </p:cNvSpPr>
          <p:nvPr/>
        </p:nvSpPr>
        <p:spPr bwMode="auto">
          <a:xfrm>
            <a:off x="155578" y="-4686297"/>
            <a:ext cx="11249025" cy="97631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25" tIns="45713" rIns="91425" bIns="45713" numCol="1" anchor="t" anchorCtr="0" compatLnSpc="1">
            <a:prstTxWarp prst="textNoShape">
              <a:avLst/>
            </a:prstTxWarp>
          </a:bodyPr>
          <a:lstStyle/>
          <a:p>
            <a:endParaRPr lang="ja-JP" altLang="en-US">
              <a:solidFill>
                <a:srgbClr val="2E2E48"/>
              </a:solidFill>
              <a:latin typeface="Times New Roman"/>
              <a:ea typeface="ＭＳ Ｐゴシック"/>
            </a:endParaRPr>
          </a:p>
        </p:txBody>
      </p:sp>
      <p:pic>
        <p:nvPicPr>
          <p:cNvPr id="13" name="図 12"/>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015309" y="1735256"/>
            <a:ext cx="3787486" cy="3812040"/>
          </a:xfrm>
          <a:prstGeom prst="rect">
            <a:avLst/>
          </a:prstGeom>
        </p:spPr>
      </p:pic>
      <p:sp>
        <p:nvSpPr>
          <p:cNvPr id="14" name="テキスト ボックス 13"/>
          <p:cNvSpPr txBox="1"/>
          <p:nvPr/>
        </p:nvSpPr>
        <p:spPr>
          <a:xfrm>
            <a:off x="3828418" y="6027005"/>
            <a:ext cx="5315582" cy="830997"/>
          </a:xfrm>
          <a:prstGeom prst="rect">
            <a:avLst/>
          </a:prstGeom>
          <a:solidFill>
            <a:srgbClr val="FF0000"/>
          </a:solidFill>
        </p:spPr>
        <p:txBody>
          <a:bodyPr wrap="square" lIns="91425" tIns="45713" rIns="91425" bIns="45713" rtlCol="0">
            <a:spAutoFit/>
          </a:bodyPr>
          <a:lstStyle/>
          <a:p>
            <a:r>
              <a:rPr lang="en-US" altLang="ja-JP" sz="2400" b="1" dirty="0">
                <a:solidFill>
                  <a:srgbClr val="FFFF00"/>
                </a:solidFill>
              </a:rPr>
              <a:t>THE FIRST EVER CONSTRAINT ON CP PHASE!!!!!</a:t>
            </a:r>
            <a:endParaRPr lang="ja-JP" altLang="en-US" sz="2400" b="1" dirty="0">
              <a:solidFill>
                <a:srgbClr val="FFFF00"/>
              </a:solidFill>
            </a:endParaRPr>
          </a:p>
        </p:txBody>
      </p:sp>
      <p:sp>
        <p:nvSpPr>
          <p:cNvPr id="15" name="テキスト ボックス 14"/>
          <p:cNvSpPr txBox="1"/>
          <p:nvPr/>
        </p:nvSpPr>
        <p:spPr>
          <a:xfrm>
            <a:off x="3176836" y="1744381"/>
            <a:ext cx="1626574" cy="523220"/>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lIns="91425" tIns="45713" rIns="91425" bIns="45713" rtlCol="0">
            <a:spAutoFit/>
          </a:bodyPr>
          <a:lstStyle/>
          <a:p>
            <a:pPr defTabSz="914259"/>
            <a:r>
              <a:rPr lang="en-US" altLang="ja-JP" sz="1400" dirty="0">
                <a:solidFill>
                  <a:prstClr val="white"/>
                </a:solidFill>
                <a:latin typeface="Calibri"/>
                <a:ea typeface="ＭＳ Ｐゴシック"/>
              </a:rPr>
              <a:t>28 events observed</a:t>
            </a:r>
          </a:p>
          <a:p>
            <a:pPr defTabSz="914259"/>
            <a:r>
              <a:rPr lang="en-US" altLang="ja-JP" sz="1400" dirty="0">
                <a:solidFill>
                  <a:prstClr val="white"/>
                </a:solidFill>
                <a:latin typeface="Calibri"/>
                <a:ea typeface="ＭＳ Ｐゴシック"/>
              </a:rPr>
              <a:t>4.92±0.55 </a:t>
            </a:r>
            <a:r>
              <a:rPr lang="en-US" altLang="ja-JP" sz="1400" dirty="0" err="1">
                <a:solidFill>
                  <a:prstClr val="white"/>
                </a:solidFill>
                <a:latin typeface="Calibri"/>
                <a:ea typeface="ＭＳ Ｐゴシック"/>
              </a:rPr>
              <a:t>bkgs</a:t>
            </a:r>
            <a:r>
              <a:rPr lang="en-US" altLang="ja-JP" sz="1400" dirty="0">
                <a:solidFill>
                  <a:prstClr val="white"/>
                </a:solidFill>
                <a:latin typeface="Calibri"/>
                <a:ea typeface="ＭＳ Ｐゴシック"/>
              </a:rPr>
              <a:t> </a:t>
            </a:r>
            <a:endParaRPr lang="en-US" altLang="ja-JP" sz="1400" dirty="0">
              <a:solidFill>
                <a:prstClr val="white"/>
              </a:solidFill>
              <a:latin typeface="Calibri"/>
              <a:ea typeface="ＭＳ Ｐゴシック"/>
              <a:sym typeface="Symbol"/>
            </a:endParaRPr>
          </a:p>
        </p:txBody>
      </p:sp>
      <p:sp>
        <p:nvSpPr>
          <p:cNvPr id="3" name="テキスト ボックス 2"/>
          <p:cNvSpPr txBox="1"/>
          <p:nvPr/>
        </p:nvSpPr>
        <p:spPr bwMode="auto">
          <a:xfrm>
            <a:off x="3409458" y="2505622"/>
            <a:ext cx="1338828" cy="830997"/>
          </a:xfrm>
          <a:prstGeom prst="rect">
            <a:avLst/>
          </a:prstGeom>
          <a:solidFill>
            <a:srgbClr val="FF00FF"/>
          </a:solidFill>
          <a:ln w="9525">
            <a:noFill/>
            <a:miter lim="800000"/>
            <a:headEnd/>
            <a:tailEnd/>
          </a:ln>
          <a:effectLst/>
        </p:spPr>
        <p:txBody>
          <a:bodyPr wrap="none" lIns="91425" tIns="45713" rIns="91425" bIns="45713" rtlCol="0">
            <a:spAutoFit/>
          </a:bodyPr>
          <a:lstStyle/>
          <a:p>
            <a:pPr>
              <a:spcBef>
                <a:spcPct val="50000"/>
              </a:spcBef>
            </a:pPr>
            <a:r>
              <a:rPr lang="en-US" altLang="ja-JP" sz="4800" b="1" dirty="0">
                <a:solidFill>
                  <a:srgbClr val="FFFF00"/>
                </a:solidFill>
                <a:latin typeface="Times New Roman" pitchFamily="18" charset="0"/>
              </a:rPr>
              <a:t>7.3</a:t>
            </a:r>
            <a:r>
              <a:rPr lang="en-US" altLang="ja-JP" sz="4800" b="1" dirty="0">
                <a:solidFill>
                  <a:srgbClr val="FFFF00"/>
                </a:solidFill>
                <a:latin typeface="Symbol" charset="2"/>
                <a:cs typeface="Symbol" charset="2"/>
              </a:rPr>
              <a:t>s</a:t>
            </a:r>
            <a:endParaRPr lang="ja-JP" altLang="en-US" sz="4800" b="1" dirty="0">
              <a:solidFill>
                <a:srgbClr val="FFFF00"/>
              </a:solidFill>
              <a:latin typeface="Symbol" charset="2"/>
              <a:cs typeface="Symbol" charset="2"/>
            </a:endParaRPr>
          </a:p>
        </p:txBody>
      </p:sp>
      <p:pic>
        <p:nvPicPr>
          <p:cNvPr id="7" name="図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8069" y="3859215"/>
            <a:ext cx="2826173" cy="2918149"/>
          </a:xfrm>
          <a:prstGeom prst="rect">
            <a:avLst/>
          </a:prstGeom>
          <a:solidFill>
            <a:schemeClr val="tx1"/>
          </a:solidFill>
        </p:spPr>
      </p:pic>
    </p:spTree>
    <p:extLst>
      <p:ext uri="{BB962C8B-B14F-4D97-AF65-F5344CB8AC3E}">
        <p14:creationId xmlns:p14="http://schemas.microsoft.com/office/powerpoint/2010/main" val="89158473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19299" y="3965343"/>
            <a:ext cx="3784000" cy="2709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タイトル 1"/>
          <p:cNvSpPr>
            <a:spLocks noGrp="1"/>
          </p:cNvSpPr>
          <p:nvPr>
            <p:ph type="title"/>
          </p:nvPr>
        </p:nvSpPr>
        <p:spPr>
          <a:xfrm>
            <a:off x="79660" y="101516"/>
            <a:ext cx="7055380" cy="678437"/>
          </a:xfrm>
        </p:spPr>
        <p:txBody>
          <a:bodyPr/>
          <a:lstStyle/>
          <a:p>
            <a:r>
              <a:rPr kumimoji="1" lang="en-US" altLang="ja-JP" sz="2800" dirty="0" smtClean="0"/>
              <a:t>T2K latest results</a:t>
            </a:r>
            <a:endParaRPr kumimoji="1" lang="ja-JP" altLang="en-US" sz="2800" dirty="0"/>
          </a:p>
        </p:txBody>
      </p:sp>
      <mc:AlternateContent xmlns:mc="http://schemas.openxmlformats.org/markup-compatibility/2006" xmlns:a14="http://schemas.microsoft.com/office/drawing/2010/main">
        <mc:Choice Requires="a14">
          <p:sp>
            <p:nvSpPr>
              <p:cNvPr id="15" name="テキスト ボックス 14"/>
              <p:cNvSpPr txBox="1"/>
              <p:nvPr/>
            </p:nvSpPr>
            <p:spPr>
              <a:xfrm>
                <a:off x="5479510" y="3681873"/>
                <a:ext cx="2167773" cy="369332"/>
              </a:xfrm>
              <a:prstGeom prst="rect">
                <a:avLst/>
              </a:prstGeom>
              <a:solidFill>
                <a:srgbClr val="FFFF00"/>
              </a:solidFill>
            </p:spPr>
            <p:txBody>
              <a:bodyPr wrap="none" rtlCol="0">
                <a:spAutoFit/>
              </a:bodyPr>
              <a:lstStyle/>
              <a:p>
                <a:r>
                  <a:rPr lang="en-US" altLang="ja-JP" dirty="0" smtClean="0">
                    <a:solidFill>
                      <a:srgbClr val="FF0000"/>
                    </a:solidFill>
                  </a:rPr>
                  <a:t>First </a:t>
                </a:r>
                <a14:m>
                  <m:oMath xmlns:m="http://schemas.openxmlformats.org/officeDocument/2006/math" xmlns="">
                    <m:sSub>
                      <m:sSubPr>
                        <m:ctrlPr>
                          <a:rPr lang="en-US" altLang="ja-JP" i="1" smtClean="0">
                            <a:solidFill>
                              <a:srgbClr val="FF0000"/>
                            </a:solidFill>
                            <a:latin typeface="Cambria Math" panose="02040503050406030204" pitchFamily="18" charset="0"/>
                          </a:rPr>
                        </m:ctrlPr>
                      </m:sSubPr>
                      <m:e>
                        <m:bar>
                          <m:barPr>
                            <m:pos m:val="top"/>
                            <m:ctrlPr>
                              <a:rPr lang="en-US" altLang="ja-JP" i="1" smtClean="0">
                                <a:solidFill>
                                  <a:srgbClr val="FF0000"/>
                                </a:solidFill>
                                <a:latin typeface="Cambria Math" panose="02040503050406030204" pitchFamily="18" charset="0"/>
                              </a:rPr>
                            </m:ctrlPr>
                          </m:barPr>
                          <m:e>
                            <m:r>
                              <a:rPr lang="en-US" altLang="ja-JP" i="1" smtClean="0">
                                <a:solidFill>
                                  <a:srgbClr val="FF0000"/>
                                </a:solidFill>
                                <a:latin typeface="Cambria Math" panose="02040503050406030204" pitchFamily="18" charset="0"/>
                              </a:rPr>
                              <m:t>𝑣</m:t>
                            </m:r>
                          </m:e>
                        </m:bar>
                      </m:e>
                      <m:sub>
                        <m:r>
                          <a:rPr lang="en-US" altLang="ja-JP" i="1" smtClean="0">
                            <a:solidFill>
                              <a:srgbClr val="FF0000"/>
                            </a:solidFill>
                            <a:latin typeface="Cambria Math" panose="02040503050406030204" pitchFamily="18" charset="0"/>
                          </a:rPr>
                          <m:t>𝑒</m:t>
                        </m:r>
                      </m:sub>
                    </m:sSub>
                  </m:oMath>
                </a14:m>
                <a:r>
                  <a:rPr lang="en-US" altLang="ja-JP" dirty="0" smtClean="0">
                    <a:solidFill>
                      <a:srgbClr val="FF0000"/>
                    </a:solidFill>
                  </a:rPr>
                  <a:t>app search</a:t>
                </a:r>
                <a:endParaRPr lang="ja-JP" altLang="en-US" dirty="0">
                  <a:solidFill>
                    <a:srgbClr val="FF0000"/>
                  </a:solidFill>
                </a:endParaRPr>
              </a:p>
            </p:txBody>
          </p:sp>
        </mc:Choice>
        <mc:Fallback xmlns="">
          <p:sp>
            <p:nvSpPr>
              <p:cNvPr id="15" name="テキスト ボックス 14"/>
              <p:cNvSpPr txBox="1">
                <a:spLocks noRot="1" noChangeAspect="1" noMove="1" noResize="1" noEditPoints="1" noAdjustHandles="1" noChangeArrowheads="1" noChangeShapeType="1" noTextEdit="1"/>
              </p:cNvSpPr>
              <p:nvPr/>
            </p:nvSpPr>
            <p:spPr>
              <a:xfrm>
                <a:off x="5479510" y="3681873"/>
                <a:ext cx="2167773" cy="369332"/>
              </a:xfrm>
              <a:prstGeom prst="rect">
                <a:avLst/>
              </a:prstGeom>
              <a:blipFill rotWithShape="0">
                <a:blip r:embed="rId3"/>
                <a:stretch>
                  <a:fillRect l="-2535" t="-9836" r="-2254" b="-24590"/>
                </a:stretch>
              </a:blipFill>
            </p:spPr>
            <p:txBody>
              <a:bodyPr/>
              <a:lstStyle/>
              <a:p>
                <a:r>
                  <a:rPr lang="ja-JP" altLang="en-US">
                    <a:noFill/>
                  </a:rPr>
                  <a:t> </a:t>
                </a:r>
              </a:p>
            </p:txBody>
          </p:sp>
        </mc:Fallback>
      </mc:AlternateContent>
      <p:sp>
        <p:nvSpPr>
          <p:cNvPr id="18" name="テキスト ボックス 17"/>
          <p:cNvSpPr txBox="1"/>
          <p:nvPr/>
        </p:nvSpPr>
        <p:spPr>
          <a:xfrm>
            <a:off x="5531679" y="4194208"/>
            <a:ext cx="1047082" cy="369332"/>
          </a:xfrm>
          <a:prstGeom prst="rect">
            <a:avLst/>
          </a:prstGeom>
          <a:noFill/>
        </p:spPr>
        <p:txBody>
          <a:bodyPr wrap="none" rtlCol="0">
            <a:spAutoFit/>
          </a:bodyPr>
          <a:lstStyle/>
          <a:p>
            <a:r>
              <a:rPr lang="en-US" altLang="ja-JP" dirty="0" smtClean="0">
                <a:solidFill>
                  <a:srgbClr val="FF0000"/>
                </a:solidFill>
              </a:rPr>
              <a:t>3 </a:t>
            </a:r>
            <a:r>
              <a:rPr lang="en-US" altLang="ja-JP" dirty="0" err="1" smtClean="0">
                <a:solidFill>
                  <a:srgbClr val="FF0000"/>
                </a:solidFill>
              </a:rPr>
              <a:t>cand</a:t>
            </a:r>
            <a:r>
              <a:rPr lang="en-US" altLang="ja-JP" dirty="0" smtClean="0">
                <a:solidFill>
                  <a:srgbClr val="FF0000"/>
                </a:solidFill>
              </a:rPr>
              <a:t>.</a:t>
            </a:r>
            <a:endParaRPr lang="ja-JP" altLang="en-US" dirty="0">
              <a:solidFill>
                <a:srgbClr val="FF0000"/>
              </a:solidFill>
            </a:endParaRPr>
          </a:p>
        </p:txBody>
      </p:sp>
      <mc:AlternateContent xmlns:mc="http://schemas.openxmlformats.org/markup-compatibility/2006" xmlns:a14="http://schemas.microsoft.com/office/drawing/2010/main">
        <mc:Choice Requires="a14">
          <p:sp>
            <p:nvSpPr>
              <p:cNvPr id="19" name="テキスト ボックス 18"/>
              <p:cNvSpPr txBox="1"/>
              <p:nvPr/>
            </p:nvSpPr>
            <p:spPr>
              <a:xfrm>
                <a:off x="362289" y="584130"/>
                <a:ext cx="2052357" cy="391646"/>
              </a:xfrm>
              <a:prstGeom prst="rect">
                <a:avLst/>
              </a:prstGeom>
              <a:noFill/>
            </p:spPr>
            <p:txBody>
              <a:bodyPr wrap="none" rtlCol="0">
                <a:spAutoFit/>
              </a:bodyPr>
              <a:lstStyle/>
              <a:p>
                <a14:m>
                  <m:oMath xmlns:m="http://schemas.openxmlformats.org/officeDocument/2006/math" xmlns="">
                    <m:sSub>
                      <m:sSubPr>
                        <m:ctrlPr>
                          <a:rPr lang="en-US" altLang="ja-JP" i="1" smtClean="0">
                            <a:solidFill>
                              <a:srgbClr val="FF0000"/>
                            </a:solidFill>
                            <a:latin typeface="Cambria Math" panose="02040503050406030204" pitchFamily="18" charset="0"/>
                          </a:rPr>
                        </m:ctrlPr>
                      </m:sSubPr>
                      <m:e>
                        <m:bar>
                          <m:barPr>
                            <m:pos m:val="top"/>
                            <m:ctrlPr>
                              <a:rPr lang="en-US" altLang="ja-JP" i="1" smtClean="0">
                                <a:solidFill>
                                  <a:srgbClr val="FF0000"/>
                                </a:solidFill>
                                <a:latin typeface="Cambria Math" panose="02040503050406030204" pitchFamily="18" charset="0"/>
                              </a:rPr>
                            </m:ctrlPr>
                          </m:barPr>
                          <m:e>
                            <m:r>
                              <a:rPr lang="ja-JP" altLang="en-US" i="1" smtClean="0">
                                <a:solidFill>
                                  <a:srgbClr val="FF0000"/>
                                </a:solidFill>
                                <a:latin typeface="Cambria Math" panose="02040503050406030204" pitchFamily="18" charset="0"/>
                              </a:rPr>
                              <m:t>𝜈</m:t>
                            </m:r>
                          </m:e>
                        </m:bar>
                      </m:e>
                      <m:sub>
                        <m:r>
                          <a:rPr lang="ja-JP" altLang="en-US" i="1" smtClean="0">
                            <a:solidFill>
                              <a:srgbClr val="FF0000"/>
                            </a:solidFill>
                            <a:latin typeface="Cambria Math" panose="02040503050406030204" pitchFamily="18" charset="0"/>
                          </a:rPr>
                          <m:t>𝜇</m:t>
                        </m:r>
                      </m:sub>
                    </m:sSub>
                  </m:oMath>
                </a14:m>
                <a:r>
                  <a:rPr lang="ja-JP" altLang="en-US" dirty="0" smtClean="0">
                    <a:solidFill>
                      <a:srgbClr val="FF0000"/>
                    </a:solidFill>
                  </a:rPr>
                  <a:t> </a:t>
                </a:r>
                <a:r>
                  <a:rPr lang="en-US" altLang="ja-JP" dirty="0" smtClean="0">
                    <a:solidFill>
                      <a:srgbClr val="FF0000"/>
                    </a:solidFill>
                  </a:rPr>
                  <a:t>disapp. meas.</a:t>
                </a:r>
                <a:endParaRPr lang="ja-JP" altLang="en-US" dirty="0">
                  <a:solidFill>
                    <a:srgbClr val="FF0000"/>
                  </a:solidFill>
                </a:endParaRPr>
              </a:p>
            </p:txBody>
          </p:sp>
        </mc:Choice>
        <mc:Fallback xmlns="">
          <p:sp>
            <p:nvSpPr>
              <p:cNvPr id="19" name="テキスト ボックス 18"/>
              <p:cNvSpPr txBox="1">
                <a:spLocks noRot="1" noChangeAspect="1" noMove="1" noResize="1" noEditPoints="1" noAdjustHandles="1" noChangeArrowheads="1" noChangeShapeType="1" noTextEdit="1"/>
              </p:cNvSpPr>
              <p:nvPr/>
            </p:nvSpPr>
            <p:spPr>
              <a:xfrm>
                <a:off x="362289" y="584130"/>
                <a:ext cx="2052357" cy="391646"/>
              </a:xfrm>
              <a:prstGeom prst="rect">
                <a:avLst/>
              </a:prstGeom>
              <a:blipFill rotWithShape="0">
                <a:blip r:embed="rId4"/>
                <a:stretch>
                  <a:fillRect t="-10938" r="-2671" b="-17188"/>
                </a:stretch>
              </a:blipFill>
            </p:spPr>
            <p:txBody>
              <a:bodyPr/>
              <a:lstStyle/>
              <a:p>
                <a:r>
                  <a:rPr lang="ja-JP" altLang="en-US">
                    <a:noFill/>
                  </a:rPr>
                  <a:t> </a:t>
                </a:r>
              </a:p>
            </p:txBody>
          </p:sp>
        </mc:Fallback>
      </mc:AlternateContent>
      <p:sp>
        <p:nvSpPr>
          <p:cNvPr id="22" name="スライド番号プレースホルダー 21"/>
          <p:cNvSpPr>
            <a:spLocks noGrp="1"/>
          </p:cNvSpPr>
          <p:nvPr>
            <p:ph type="sldNum" sz="quarter" idx="12"/>
          </p:nvPr>
        </p:nvSpPr>
        <p:spPr/>
        <p:txBody>
          <a:bodyPr/>
          <a:lstStyle/>
          <a:p>
            <a:fld id="{86CB4B4D-7CA3-9044-876B-883B54F8677D}" type="slidenum">
              <a:rPr lang="en-US" altLang="ja-JP" smtClean="0">
                <a:solidFill>
                  <a:prstClr val="white">
                    <a:tint val="75000"/>
                  </a:prstClr>
                </a:solidFill>
              </a:rPr>
              <a:pPr/>
              <a:t>37</a:t>
            </a:fld>
            <a:endParaRPr lang="en-US" altLang="ja-JP">
              <a:solidFill>
                <a:prstClr val="white">
                  <a:tint val="75000"/>
                </a:prstClr>
              </a:solidFill>
            </a:endParaRPr>
          </a:p>
        </p:txBody>
      </p:sp>
      <p:pic>
        <p:nvPicPr>
          <p:cNvPr id="3089" name="Picture 17"/>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54339" y="4230476"/>
            <a:ext cx="3543818" cy="2179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図 5"/>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9660" y="959174"/>
            <a:ext cx="6049761" cy="2657131"/>
          </a:xfrm>
          <a:prstGeom prst="rect">
            <a:avLst/>
          </a:prstGeom>
        </p:spPr>
      </p:pic>
      <mc:AlternateContent xmlns:mc="http://schemas.openxmlformats.org/markup-compatibility/2006" xmlns:a14="http://schemas.microsoft.com/office/drawing/2010/main">
        <mc:Choice Requires="a14">
          <p:sp>
            <p:nvSpPr>
              <p:cNvPr id="29" name="テキスト ボックス 28"/>
              <p:cNvSpPr txBox="1"/>
              <p:nvPr/>
            </p:nvSpPr>
            <p:spPr>
              <a:xfrm>
                <a:off x="1204236" y="3802562"/>
                <a:ext cx="2042867" cy="391646"/>
              </a:xfrm>
              <a:prstGeom prst="rect">
                <a:avLst/>
              </a:prstGeom>
              <a:noFill/>
            </p:spPr>
            <p:txBody>
              <a:bodyPr wrap="none" rtlCol="0">
                <a:spAutoFit/>
              </a:bodyPr>
              <a:lstStyle/>
              <a:p>
                <a14:m>
                  <m:oMath xmlns:m="http://schemas.openxmlformats.org/officeDocument/2006/math" xmlns="">
                    <m:sSub>
                      <m:sSubPr>
                        <m:ctrlPr>
                          <a:rPr lang="en-US" altLang="ja-JP" i="1" smtClean="0">
                            <a:solidFill>
                              <a:srgbClr val="FF0000"/>
                            </a:solidFill>
                            <a:latin typeface="Cambria Math" panose="02040503050406030204" pitchFamily="18" charset="0"/>
                          </a:rPr>
                        </m:ctrlPr>
                      </m:sSubPr>
                      <m:e>
                        <m:r>
                          <a:rPr lang="ja-JP" altLang="en-US" i="1" smtClean="0">
                            <a:solidFill>
                              <a:srgbClr val="FF0000"/>
                            </a:solidFill>
                            <a:latin typeface="Cambria Math" panose="02040503050406030204" pitchFamily="18" charset="0"/>
                          </a:rPr>
                          <m:t>𝜈</m:t>
                        </m:r>
                      </m:e>
                      <m:sub>
                        <m:r>
                          <a:rPr lang="ja-JP" altLang="en-US" i="1" smtClean="0">
                            <a:solidFill>
                              <a:srgbClr val="FF0000"/>
                            </a:solidFill>
                            <a:latin typeface="Cambria Math" panose="02040503050406030204" pitchFamily="18" charset="0"/>
                          </a:rPr>
                          <m:t>𝜇</m:t>
                        </m:r>
                      </m:sub>
                    </m:sSub>
                  </m:oMath>
                </a14:m>
                <a:r>
                  <a:rPr lang="ja-JP" altLang="en-US" dirty="0" smtClean="0">
                    <a:solidFill>
                      <a:srgbClr val="FF0000"/>
                    </a:solidFill>
                  </a:rPr>
                  <a:t> </a:t>
                </a:r>
                <a:r>
                  <a:rPr lang="en-US" altLang="ja-JP" dirty="0" smtClean="0">
                    <a:solidFill>
                      <a:srgbClr val="FF0000"/>
                    </a:solidFill>
                  </a:rPr>
                  <a:t>disapp. meas.</a:t>
                </a:r>
                <a:endParaRPr lang="ja-JP" altLang="en-US" dirty="0">
                  <a:solidFill>
                    <a:srgbClr val="FF0000"/>
                  </a:solidFill>
                </a:endParaRPr>
              </a:p>
            </p:txBody>
          </p:sp>
        </mc:Choice>
        <mc:Fallback xmlns="">
          <p:sp>
            <p:nvSpPr>
              <p:cNvPr id="29" name="テキスト ボックス 28"/>
              <p:cNvSpPr txBox="1">
                <a:spLocks noRot="1" noChangeAspect="1" noMove="1" noResize="1" noEditPoints="1" noAdjustHandles="1" noChangeArrowheads="1" noChangeShapeType="1" noTextEdit="1"/>
              </p:cNvSpPr>
              <p:nvPr/>
            </p:nvSpPr>
            <p:spPr>
              <a:xfrm>
                <a:off x="1204236" y="3802562"/>
                <a:ext cx="2042867" cy="391646"/>
              </a:xfrm>
              <a:prstGeom prst="rect">
                <a:avLst/>
              </a:prstGeom>
              <a:blipFill rotWithShape="0">
                <a:blip r:embed="rId7"/>
                <a:stretch>
                  <a:fillRect t="-10938" r="-2388" b="-17188"/>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 name="コンテンツ プレースホルダー 6"/>
              <p:cNvSpPr>
                <a:spLocks noGrp="1"/>
              </p:cNvSpPr>
              <p:nvPr>
                <p:ph idx="1"/>
              </p:nvPr>
            </p:nvSpPr>
            <p:spPr>
              <a:xfrm>
                <a:off x="6129420" y="1128991"/>
                <a:ext cx="3014579" cy="2552882"/>
              </a:xfrm>
            </p:spPr>
            <p:txBody>
              <a:bodyPr/>
              <a:lstStyle/>
              <a:p>
                <a:r>
                  <a:rPr kumimoji="1" lang="en-US" altLang="ja-JP" dirty="0" smtClean="0"/>
                  <a:t>First anti-n results</a:t>
                </a:r>
              </a:p>
              <a:p>
                <a:r>
                  <a:rPr lang="en-US" altLang="ja-JP" dirty="0" smtClean="0"/>
                  <a:t>World leading </a:t>
                </a:r>
                <a14:m>
                  <m:oMath xmlns:m="http://schemas.openxmlformats.org/officeDocument/2006/math" xmlns="">
                    <m:sSub>
                      <m:sSubPr>
                        <m:ctrlPr>
                          <a:rPr lang="en-US" altLang="ja-JP" i="1">
                            <a:solidFill>
                              <a:srgbClr val="FF0000"/>
                            </a:solidFill>
                            <a:latin typeface="Cambria Math" panose="02040503050406030204" pitchFamily="18" charset="0"/>
                          </a:rPr>
                        </m:ctrlPr>
                      </m:sSubPr>
                      <m:e>
                        <m:bar>
                          <m:barPr>
                            <m:pos m:val="top"/>
                            <m:ctrlPr>
                              <a:rPr lang="en-US" altLang="ja-JP" i="1">
                                <a:solidFill>
                                  <a:srgbClr val="FF0000"/>
                                </a:solidFill>
                                <a:latin typeface="Cambria Math" panose="02040503050406030204" pitchFamily="18" charset="0"/>
                              </a:rPr>
                            </m:ctrlPr>
                          </m:barPr>
                          <m:e>
                            <m:r>
                              <a:rPr lang="ja-JP" altLang="en-US" i="1">
                                <a:solidFill>
                                  <a:srgbClr val="FF0000"/>
                                </a:solidFill>
                                <a:latin typeface="Cambria Math" panose="02040503050406030204" pitchFamily="18" charset="0"/>
                              </a:rPr>
                              <m:t>𝜈</m:t>
                            </m:r>
                          </m:e>
                        </m:bar>
                      </m:e>
                      <m:sub>
                        <m:r>
                          <a:rPr lang="ja-JP" altLang="en-US" i="1">
                            <a:solidFill>
                              <a:srgbClr val="FF0000"/>
                            </a:solidFill>
                            <a:latin typeface="Cambria Math" panose="02040503050406030204" pitchFamily="18" charset="0"/>
                          </a:rPr>
                          <m:t>𝜇</m:t>
                        </m:r>
                      </m:sub>
                    </m:sSub>
                  </m:oMath>
                </a14:m>
                <a:r>
                  <a:rPr lang="ja-JP" altLang="en-US" dirty="0">
                    <a:solidFill>
                      <a:srgbClr val="FF0000"/>
                    </a:solidFill>
                  </a:rPr>
                  <a:t> </a:t>
                </a:r>
                <a:r>
                  <a:rPr lang="en-US" altLang="ja-JP" dirty="0">
                    <a:solidFill>
                      <a:srgbClr val="FF0000"/>
                    </a:solidFill>
                  </a:rPr>
                  <a:t>disapp. meas.</a:t>
                </a:r>
                <a:endParaRPr lang="ja-JP" altLang="en-US" dirty="0">
                  <a:solidFill>
                    <a:srgbClr val="FF0000"/>
                  </a:solidFill>
                </a:endParaRPr>
              </a:p>
              <a:p>
                <a:pPr lvl="1"/>
                <a:r>
                  <a:rPr kumimoji="1" lang="en-US" altLang="ja-JP" dirty="0" smtClean="0"/>
                  <a:t>Consistent with </a:t>
                </a:r>
                <a:r>
                  <a:rPr kumimoji="1" lang="en-US" altLang="ja-JP" dirty="0" smtClean="0">
                    <a:latin typeface="Symbol" panose="05050102010706020507" pitchFamily="18" charset="2"/>
                  </a:rPr>
                  <a:t>nm</a:t>
                </a:r>
              </a:p>
              <a:p>
                <a:r>
                  <a:rPr kumimoji="1" lang="en-US" altLang="ja-JP" dirty="0" smtClean="0"/>
                  <a:t>Started </a:t>
                </a:r>
                <a14:m>
                  <m:oMath xmlns:m="http://schemas.openxmlformats.org/officeDocument/2006/math" xmlns="">
                    <m:sSub>
                      <m:sSubPr>
                        <m:ctrlPr>
                          <a:rPr lang="en-US" altLang="ja-JP" i="1">
                            <a:solidFill>
                              <a:srgbClr val="FF0000"/>
                            </a:solidFill>
                            <a:latin typeface="Cambria Math" panose="02040503050406030204" pitchFamily="18" charset="0"/>
                          </a:rPr>
                        </m:ctrlPr>
                      </m:sSubPr>
                      <m:e>
                        <m:bar>
                          <m:barPr>
                            <m:pos m:val="top"/>
                            <m:ctrlPr>
                              <a:rPr lang="en-US" altLang="ja-JP" i="1">
                                <a:solidFill>
                                  <a:srgbClr val="FF0000"/>
                                </a:solidFill>
                                <a:latin typeface="Cambria Math" panose="02040503050406030204" pitchFamily="18" charset="0"/>
                              </a:rPr>
                            </m:ctrlPr>
                          </m:barPr>
                          <m:e>
                            <m:r>
                              <a:rPr lang="en-US" altLang="ja-JP" i="1">
                                <a:solidFill>
                                  <a:srgbClr val="FF0000"/>
                                </a:solidFill>
                                <a:latin typeface="Cambria Math" panose="02040503050406030204" pitchFamily="18" charset="0"/>
                              </a:rPr>
                              <m:t>𝑣</m:t>
                            </m:r>
                          </m:e>
                        </m:bar>
                      </m:e>
                      <m:sub>
                        <m:r>
                          <a:rPr lang="en-US" altLang="ja-JP" i="1">
                            <a:solidFill>
                              <a:srgbClr val="FF0000"/>
                            </a:solidFill>
                            <a:latin typeface="Cambria Math" panose="02040503050406030204" pitchFamily="18" charset="0"/>
                          </a:rPr>
                          <m:t>𝑒</m:t>
                        </m:r>
                      </m:sub>
                    </m:sSub>
                  </m:oMath>
                </a14:m>
                <a:r>
                  <a:rPr lang="en-US" altLang="ja-JP" dirty="0">
                    <a:solidFill>
                      <a:srgbClr val="FF0000"/>
                    </a:solidFill>
                  </a:rPr>
                  <a:t>app search</a:t>
                </a:r>
                <a:endParaRPr lang="ja-JP" altLang="en-US" dirty="0">
                  <a:solidFill>
                    <a:srgbClr val="FF0000"/>
                  </a:solidFill>
                </a:endParaRPr>
              </a:p>
              <a:p>
                <a:endParaRPr kumimoji="1" lang="ja-JP" altLang="en-US" dirty="0"/>
              </a:p>
            </p:txBody>
          </p:sp>
        </mc:Choice>
        <mc:Fallback xmlns="">
          <p:sp>
            <p:nvSpPr>
              <p:cNvPr id="7" name="コンテンツ プレースホルダー 6"/>
              <p:cNvSpPr>
                <a:spLocks noGrp="1" noRot="1" noChangeAspect="1" noMove="1" noResize="1" noEditPoints="1" noAdjustHandles="1" noChangeArrowheads="1" noChangeShapeType="1" noTextEdit="1"/>
              </p:cNvSpPr>
              <p:nvPr>
                <p:ph idx="1"/>
              </p:nvPr>
            </p:nvSpPr>
            <p:spPr>
              <a:xfrm>
                <a:off x="6129420" y="1128991"/>
                <a:ext cx="3014579" cy="2552882"/>
              </a:xfrm>
              <a:blipFill rotWithShape="0">
                <a:blip r:embed="rId8"/>
                <a:stretch>
                  <a:fillRect l="-808" t="-1193"/>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199385874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887" y="0"/>
            <a:ext cx="91568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 name="タイトル 1"/>
          <p:cNvSpPr>
            <a:spLocks noGrp="1"/>
          </p:cNvSpPr>
          <p:nvPr>
            <p:ph type="title"/>
          </p:nvPr>
        </p:nvSpPr>
        <p:spPr>
          <a:xfrm>
            <a:off x="457200" y="122239"/>
            <a:ext cx="8229600" cy="893762"/>
          </a:xfrm>
        </p:spPr>
        <p:style>
          <a:lnRef idx="3">
            <a:schemeClr val="lt1"/>
          </a:lnRef>
          <a:fillRef idx="1">
            <a:schemeClr val="accent3"/>
          </a:fillRef>
          <a:effectRef idx="1">
            <a:schemeClr val="accent3"/>
          </a:effectRef>
          <a:fontRef idx="minor">
            <a:schemeClr val="lt1"/>
          </a:fontRef>
        </p:style>
        <p:txBody>
          <a:bodyPr/>
          <a:lstStyle/>
          <a:p>
            <a:r>
              <a:rPr kumimoji="1" lang="en-US" altLang="ja-JP" dirty="0" smtClean="0"/>
              <a:t>Next goal of T2K</a:t>
            </a:r>
            <a:endParaRPr kumimoji="1" lang="ja-JP" altLang="en-US" dirty="0"/>
          </a:p>
        </p:txBody>
      </p:sp>
      <p:pic>
        <p:nvPicPr>
          <p:cNvPr id="4" name="図 3" descr="T2K-Layout-Birdseye-CPV-s.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81009" y="1750604"/>
            <a:ext cx="7746486" cy="5020149"/>
          </a:xfrm>
          <a:prstGeom prst="rect">
            <a:avLst/>
          </a:prstGeom>
        </p:spPr>
      </p:pic>
      <p:sp>
        <p:nvSpPr>
          <p:cNvPr id="7" name="テキスト ボックス 6"/>
          <p:cNvSpPr txBox="1"/>
          <p:nvPr/>
        </p:nvSpPr>
        <p:spPr>
          <a:xfrm>
            <a:off x="21564" y="1081199"/>
            <a:ext cx="6454304" cy="525100"/>
          </a:xfrm>
          <a:prstGeom prst="rect">
            <a:avLst/>
          </a:prstGeom>
        </p:spPr>
        <p:style>
          <a:lnRef idx="3">
            <a:schemeClr val="lt1"/>
          </a:lnRef>
          <a:fillRef idx="1">
            <a:schemeClr val="accent1"/>
          </a:fillRef>
          <a:effectRef idx="1">
            <a:schemeClr val="accent1"/>
          </a:effectRef>
          <a:fontRef idx="minor">
            <a:schemeClr val="lt1"/>
          </a:fontRef>
        </p:style>
        <p:txBody>
          <a:bodyPr wrap="square" lIns="90776" tIns="45389" rIns="90776" bIns="45389" rtlCol="0">
            <a:spAutoFit/>
          </a:bodyPr>
          <a:lstStyle/>
          <a:p>
            <a:pPr defTabSz="452363"/>
            <a:r>
              <a:rPr lang="en-US" altLang="ja-JP" sz="2800" dirty="0">
                <a:solidFill>
                  <a:prstClr val="white"/>
                </a:solidFill>
              </a:rPr>
              <a:t>Neutrino and anti-neutrino behave same?</a:t>
            </a:r>
            <a:endParaRPr lang="ja-JP" altLang="en-US" sz="2800" dirty="0">
              <a:solidFill>
                <a:prstClr val="white"/>
              </a:solidFill>
            </a:endParaRPr>
          </a:p>
        </p:txBody>
      </p:sp>
      <p:sp>
        <p:nvSpPr>
          <p:cNvPr id="8" name="テキスト ボックス 7"/>
          <p:cNvSpPr txBox="1"/>
          <p:nvPr/>
        </p:nvSpPr>
        <p:spPr>
          <a:xfrm>
            <a:off x="116508" y="4206023"/>
            <a:ext cx="3047910" cy="1584908"/>
          </a:xfrm>
          <a:prstGeom prst="rect">
            <a:avLst/>
          </a:prstGeom>
        </p:spPr>
        <p:style>
          <a:lnRef idx="3">
            <a:schemeClr val="lt1"/>
          </a:lnRef>
          <a:fillRef idx="1">
            <a:schemeClr val="accent4"/>
          </a:fillRef>
          <a:effectRef idx="1">
            <a:schemeClr val="accent4"/>
          </a:effectRef>
          <a:fontRef idx="minor">
            <a:schemeClr val="lt1"/>
          </a:fontRef>
        </p:style>
        <p:txBody>
          <a:bodyPr wrap="square" lIns="90776" tIns="45389" rIns="90776" bIns="45389" rtlCol="0">
            <a:spAutoFit/>
          </a:bodyPr>
          <a:lstStyle/>
          <a:p>
            <a:pPr defTabSz="452363"/>
            <a:r>
              <a:rPr lang="en-US" altLang="ja-JP" sz="3200" dirty="0">
                <a:solidFill>
                  <a:prstClr val="white"/>
                </a:solidFill>
              </a:rPr>
              <a:t>Search for CP Violation beyond CKM</a:t>
            </a:r>
          </a:p>
        </p:txBody>
      </p:sp>
      <p:sp>
        <p:nvSpPr>
          <p:cNvPr id="13" name="テキスト ボックス 12"/>
          <p:cNvSpPr txBox="1"/>
          <p:nvPr/>
        </p:nvSpPr>
        <p:spPr>
          <a:xfrm>
            <a:off x="104417" y="6124301"/>
            <a:ext cx="3214225" cy="645711"/>
          </a:xfrm>
          <a:prstGeom prst="rect">
            <a:avLst/>
          </a:prstGeom>
        </p:spPr>
        <p:style>
          <a:lnRef idx="3">
            <a:schemeClr val="lt1"/>
          </a:lnRef>
          <a:fillRef idx="1">
            <a:schemeClr val="accent2"/>
          </a:fillRef>
          <a:effectRef idx="1">
            <a:schemeClr val="accent2"/>
          </a:effectRef>
          <a:fontRef idx="minor">
            <a:schemeClr val="lt1"/>
          </a:fontRef>
        </p:style>
        <p:txBody>
          <a:bodyPr wrap="none" lIns="90776" tIns="45389" rIns="90776" bIns="45389" rtlCol="0">
            <a:spAutoFit/>
          </a:bodyPr>
          <a:lstStyle/>
          <a:p>
            <a:pPr defTabSz="452363"/>
            <a:r>
              <a:rPr lang="en-US" altLang="ja-JP" sz="3600" dirty="0">
                <a:solidFill>
                  <a:prstClr val="white"/>
                </a:solidFill>
              </a:rPr>
              <a:t>Origin of Matter</a:t>
            </a:r>
            <a:endParaRPr lang="ja-JP" altLang="en-US" sz="3600" dirty="0">
              <a:solidFill>
                <a:prstClr val="white"/>
              </a:solidFill>
            </a:endParaRPr>
          </a:p>
        </p:txBody>
      </p:sp>
      <p:sp>
        <p:nvSpPr>
          <p:cNvPr id="3" name="スライド番号プレースホルダー 2"/>
          <p:cNvSpPr>
            <a:spLocks noGrp="1"/>
          </p:cNvSpPr>
          <p:nvPr>
            <p:ph type="sldNum" sz="quarter" idx="12"/>
          </p:nvPr>
        </p:nvSpPr>
        <p:spPr/>
        <p:txBody>
          <a:bodyPr/>
          <a:lstStyle/>
          <a:p>
            <a:fld id="{6BC51A54-AEEF-FC43-BA78-252378CB423A}" type="slidenum">
              <a:rPr lang="ja-JP" altLang="en-US" smtClean="0">
                <a:solidFill>
                  <a:prstClr val="black">
                    <a:tint val="75000"/>
                  </a:prstClr>
                </a:solidFill>
              </a:rPr>
              <a:pPr/>
              <a:t>38</a:t>
            </a:fld>
            <a:endParaRPr lang="ja-JP" altLang="en-US">
              <a:solidFill>
                <a:prstClr val="black">
                  <a:tint val="75000"/>
                </a:prstClr>
              </a:solidFill>
            </a:endParaRPr>
          </a:p>
        </p:txBody>
      </p:sp>
      <p:pic>
        <p:nvPicPr>
          <p:cNvPr id="9" name="図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88529" y="5303034"/>
            <a:ext cx="667051" cy="904324"/>
          </a:xfrm>
          <a:prstGeom prst="rect">
            <a:avLst/>
          </a:prstGeom>
        </p:spPr>
      </p:pic>
      <p:pic>
        <p:nvPicPr>
          <p:cNvPr id="10" name="図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227499" y="5323418"/>
            <a:ext cx="667051" cy="904324"/>
          </a:xfrm>
          <a:prstGeom prst="rect">
            <a:avLst/>
          </a:prstGeom>
        </p:spPr>
      </p:pic>
      <p:pic>
        <p:nvPicPr>
          <p:cNvPr id="11" name="図 10"/>
          <p:cNvPicPr>
            <a:picLocks noChangeAspect="1"/>
          </p:cNvPicPr>
          <p:nvPr/>
        </p:nvPicPr>
        <p:blipFill rotWithShape="1">
          <a:blip r:embed="rId6" cstate="print">
            <a:extLst>
              <a:ext uri="{28A0092B-C50C-407E-A947-70E740481C1C}">
                <a14:useLocalDpi xmlns:a14="http://schemas.microsoft.com/office/drawing/2010/main"/>
              </a:ext>
            </a:extLst>
          </a:blip>
          <a:srcRect b="-7788"/>
          <a:stretch/>
        </p:blipFill>
        <p:spPr>
          <a:xfrm>
            <a:off x="1048744" y="5334784"/>
            <a:ext cx="539774" cy="7438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234276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5894" y="232731"/>
            <a:ext cx="7055380" cy="1400530"/>
          </a:xfrm>
        </p:spPr>
        <p:txBody>
          <a:bodyPr/>
          <a:lstStyle/>
          <a:p>
            <a:r>
              <a:rPr kumimoji="1" lang="en-US" altLang="ja-JP" dirty="0" smtClean="0"/>
              <a:t>T2K-2</a:t>
            </a:r>
            <a:r>
              <a:rPr lang="ja-JP" altLang="en-US" sz="2000" dirty="0" smtClean="0"/>
              <a:t> </a:t>
            </a:r>
            <a:r>
              <a:rPr lang="en-US" altLang="ja-JP" sz="2000" dirty="0" smtClean="0"/>
              <a:t>(</a:t>
            </a:r>
            <a:r>
              <a:rPr lang="en-US" altLang="ja-JP" sz="2000" dirty="0" err="1" smtClean="0"/>
              <a:t>EoI</a:t>
            </a:r>
            <a:r>
              <a:rPr lang="en-US" altLang="ja-JP" sz="2000" dirty="0" smtClean="0"/>
              <a:t> submitted to PAC)</a:t>
            </a:r>
            <a:endParaRPr kumimoji="1" lang="ja-JP" altLang="en-US" dirty="0"/>
          </a:p>
        </p:txBody>
      </p:sp>
      <p:sp>
        <p:nvSpPr>
          <p:cNvPr id="3" name="コンテンツ プレースホルダー 2"/>
          <p:cNvSpPr>
            <a:spLocks noGrp="1"/>
          </p:cNvSpPr>
          <p:nvPr>
            <p:ph idx="1"/>
          </p:nvPr>
        </p:nvSpPr>
        <p:spPr>
          <a:xfrm>
            <a:off x="118188" y="970117"/>
            <a:ext cx="4534677" cy="5785245"/>
          </a:xfrm>
        </p:spPr>
        <p:txBody>
          <a:bodyPr>
            <a:normAutofit/>
          </a:bodyPr>
          <a:lstStyle/>
          <a:p>
            <a:r>
              <a:rPr lang="en-US" altLang="ja-JP" dirty="0" smtClean="0"/>
              <a:t>Originally approved T2K POT: 7.8e21</a:t>
            </a:r>
          </a:p>
          <a:p>
            <a:r>
              <a:rPr lang="en-US" altLang="ja-JP" dirty="0" smtClean="0"/>
              <a:t>Plan to propose T2K </a:t>
            </a:r>
            <a:r>
              <a:rPr lang="en-US" altLang="ja-JP" dirty="0" err="1" smtClean="0"/>
              <a:t>extention</a:t>
            </a:r>
            <a:endParaRPr lang="en-US" altLang="ja-JP" dirty="0" smtClean="0"/>
          </a:p>
          <a:p>
            <a:pPr lvl="1"/>
            <a:r>
              <a:rPr lang="en-US" altLang="ja-JP" dirty="0" smtClean="0"/>
              <a:t>J-PARC MR upgrade </a:t>
            </a:r>
            <a:r>
              <a:rPr lang="en-US" altLang="ja-JP" dirty="0" smtClean="0">
                <a:sym typeface="Wingdings" panose="05000000000000000000" pitchFamily="2" charset="2"/>
              </a:rPr>
              <a:t> </a:t>
            </a:r>
            <a:r>
              <a:rPr lang="en-US" altLang="ja-JP" dirty="0" smtClean="0">
                <a:solidFill>
                  <a:srgbClr val="FFFF00"/>
                </a:solidFill>
              </a:rPr>
              <a:t>possibility </a:t>
            </a:r>
            <a:r>
              <a:rPr lang="en-US" altLang="ja-JP" dirty="0" err="1" smtClean="0">
                <a:solidFill>
                  <a:srgbClr val="FFFF00"/>
                </a:solidFill>
              </a:rPr>
              <a:t>upto</a:t>
            </a:r>
            <a:r>
              <a:rPr lang="en-US" altLang="ja-JP" dirty="0" smtClean="0">
                <a:solidFill>
                  <a:srgbClr val="FFFF00"/>
                </a:solidFill>
              </a:rPr>
              <a:t> ~1.3MW operation</a:t>
            </a:r>
          </a:p>
          <a:p>
            <a:pPr lvl="1"/>
            <a:r>
              <a:rPr lang="en-US" altLang="ja-JP" dirty="0" smtClean="0">
                <a:solidFill>
                  <a:srgbClr val="FFFF00"/>
                </a:solidFill>
              </a:rPr>
              <a:t>~</a:t>
            </a:r>
            <a:r>
              <a:rPr lang="en-US" altLang="ja-JP" dirty="0">
                <a:solidFill>
                  <a:srgbClr val="FFFF00"/>
                </a:solidFill>
              </a:rPr>
              <a:t>2e22pot by around 2026 </a:t>
            </a:r>
            <a:r>
              <a:rPr lang="en-US" altLang="ja-JP" dirty="0"/>
              <a:t>before HK/DUNE </a:t>
            </a:r>
            <a:r>
              <a:rPr lang="en-US" altLang="ja-JP" dirty="0" smtClean="0"/>
              <a:t>start operating</a:t>
            </a:r>
          </a:p>
          <a:p>
            <a:pPr lvl="1"/>
            <a:r>
              <a:rPr lang="en-US" altLang="ja-JP" dirty="0" smtClean="0"/>
              <a:t>Another </a:t>
            </a:r>
            <a:r>
              <a:rPr lang="en-US" altLang="ja-JP" dirty="0" smtClean="0">
                <a:solidFill>
                  <a:srgbClr val="FFFF00"/>
                </a:solidFill>
              </a:rPr>
              <a:t>~50% increase of effective stati</a:t>
            </a:r>
            <a:r>
              <a:rPr lang="en-US" altLang="ja-JP" dirty="0" smtClean="0"/>
              <a:t>stics by</a:t>
            </a:r>
          </a:p>
          <a:p>
            <a:pPr lvl="2"/>
            <a:r>
              <a:rPr lang="en-US" altLang="ja-JP" dirty="0" smtClean="0"/>
              <a:t>Horn current 250kA </a:t>
            </a:r>
            <a:r>
              <a:rPr lang="en-US" altLang="ja-JP" dirty="0" smtClean="0">
                <a:sym typeface="Wingdings" panose="05000000000000000000" pitchFamily="2" charset="2"/>
              </a:rPr>
              <a:t> 320kA</a:t>
            </a:r>
            <a:endParaRPr lang="en-US" altLang="ja-JP" dirty="0"/>
          </a:p>
          <a:p>
            <a:pPr lvl="2"/>
            <a:r>
              <a:rPr lang="en-US" altLang="ja-JP" dirty="0" smtClean="0"/>
              <a:t>analysis improvements</a:t>
            </a:r>
          </a:p>
          <a:p>
            <a:r>
              <a:rPr lang="en-US" altLang="ja-JP" b="1" dirty="0" smtClean="0">
                <a:solidFill>
                  <a:srgbClr val="FF0000"/>
                </a:solidFill>
              </a:rPr>
              <a:t>Max CPV &gt; 3</a:t>
            </a:r>
            <a:r>
              <a:rPr lang="en-US" altLang="ja-JP" b="1" dirty="0" smtClean="0">
                <a:solidFill>
                  <a:srgbClr val="FF0000"/>
                </a:solidFill>
                <a:latin typeface="Symbol" panose="05050102010706020507" pitchFamily="18" charset="2"/>
              </a:rPr>
              <a:t>s</a:t>
            </a:r>
            <a:r>
              <a:rPr lang="en-US" altLang="ja-JP" b="1" dirty="0" smtClean="0">
                <a:solidFill>
                  <a:srgbClr val="FF0000"/>
                </a:solidFill>
              </a:rPr>
              <a:t>!</a:t>
            </a:r>
            <a:endParaRPr lang="en-US" altLang="ja-JP" b="1" dirty="0">
              <a:solidFill>
                <a:srgbClr val="FF0000"/>
              </a:solidFill>
            </a:endParaRPr>
          </a:p>
        </p:txBody>
      </p:sp>
      <p:sp>
        <p:nvSpPr>
          <p:cNvPr id="4" name="スライド番号プレースホルダー 3"/>
          <p:cNvSpPr>
            <a:spLocks noGrp="1"/>
          </p:cNvSpPr>
          <p:nvPr>
            <p:ph type="sldNum" sz="quarter" idx="12"/>
          </p:nvPr>
        </p:nvSpPr>
        <p:spPr/>
        <p:txBody>
          <a:bodyPr/>
          <a:lstStyle/>
          <a:p>
            <a:fld id="{86CB4B4D-7CA3-9044-876B-883B54F8677D}" type="slidenum">
              <a:rPr lang="en-US" altLang="ja-JP" smtClean="0">
                <a:solidFill>
                  <a:prstClr val="white">
                    <a:tint val="75000"/>
                  </a:prstClr>
                </a:solidFill>
              </a:rPr>
              <a:pPr/>
              <a:t>39</a:t>
            </a:fld>
            <a:endParaRPr lang="en-US" altLang="ja-JP">
              <a:solidFill>
                <a:prstClr val="white">
                  <a:tint val="75000"/>
                </a:prstClr>
              </a:solidFill>
            </a:endParaRPr>
          </a:p>
        </p:txBody>
      </p:sp>
      <p:pic>
        <p:nvPicPr>
          <p:cNvPr id="5" name="図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038529" y="970117"/>
            <a:ext cx="3247901" cy="2475989"/>
          </a:xfrm>
          <a:prstGeom prst="rect">
            <a:avLst/>
          </a:prstGeom>
          <a:solidFill>
            <a:schemeClr val="tx1"/>
          </a:solidFill>
        </p:spPr>
      </p:pic>
      <p:pic>
        <p:nvPicPr>
          <p:cNvPr id="6" name="図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27201" y="3603629"/>
            <a:ext cx="3928778" cy="2958901"/>
          </a:xfrm>
          <a:prstGeom prst="rect">
            <a:avLst/>
          </a:prstGeom>
          <a:solidFill>
            <a:schemeClr val="tx1"/>
          </a:solidFill>
        </p:spPr>
      </p:pic>
    </p:spTree>
    <p:extLst>
      <p:ext uri="{BB962C8B-B14F-4D97-AF65-F5344CB8AC3E}">
        <p14:creationId xmlns:p14="http://schemas.microsoft.com/office/powerpoint/2010/main" val="56898744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Contents</a:t>
            </a:r>
            <a:endParaRPr kumimoji="1" lang="ja-JP" altLang="en-US" dirty="0"/>
          </a:p>
        </p:txBody>
      </p:sp>
      <p:sp>
        <p:nvSpPr>
          <p:cNvPr id="3" name="コンテンツ プレースホルダー 2"/>
          <p:cNvSpPr>
            <a:spLocks noGrp="1"/>
          </p:cNvSpPr>
          <p:nvPr>
            <p:ph idx="1"/>
          </p:nvPr>
        </p:nvSpPr>
        <p:spPr>
          <a:xfrm>
            <a:off x="827700" y="1556747"/>
            <a:ext cx="6711654" cy="4691659"/>
          </a:xfrm>
        </p:spPr>
        <p:txBody>
          <a:bodyPr/>
          <a:lstStyle/>
          <a:p>
            <a:r>
              <a:rPr lang="en-US" altLang="ja-JP" dirty="0" smtClean="0"/>
              <a:t>Accelerator neutrino experiments</a:t>
            </a:r>
          </a:p>
          <a:p>
            <a:r>
              <a:rPr lang="en-US" altLang="ja-JP" dirty="0" smtClean="0"/>
              <a:t>Experiments in Japan</a:t>
            </a:r>
          </a:p>
          <a:p>
            <a:pPr lvl="1"/>
            <a:r>
              <a:rPr lang="en-US" altLang="ja-JP" dirty="0" smtClean="0"/>
              <a:t>K2K: (1999-2004) completed</a:t>
            </a:r>
          </a:p>
          <a:p>
            <a:pPr lvl="1"/>
            <a:r>
              <a:rPr lang="en-US" altLang="ja-JP" dirty="0" smtClean="0"/>
              <a:t>T2K (2009-) &amp; future</a:t>
            </a:r>
          </a:p>
          <a:p>
            <a:r>
              <a:rPr lang="en-US" altLang="ja-JP" dirty="0" smtClean="0"/>
              <a:t>Leading role by Japanese</a:t>
            </a:r>
          </a:p>
          <a:p>
            <a:pPr lvl="1"/>
            <a:r>
              <a:rPr lang="en-US" altLang="ja-JP" dirty="0" smtClean="0"/>
              <a:t>DONUT</a:t>
            </a:r>
          </a:p>
          <a:p>
            <a:pPr lvl="1"/>
            <a:r>
              <a:rPr lang="en-US" altLang="ja-JP" dirty="0" smtClean="0"/>
              <a:t>OPERA</a:t>
            </a:r>
          </a:p>
          <a:p>
            <a:r>
              <a:rPr lang="en-US" altLang="ja-JP" dirty="0" smtClean="0"/>
              <a:t>New initiative</a:t>
            </a:r>
          </a:p>
          <a:p>
            <a:r>
              <a:rPr lang="en-US" altLang="ja-JP" dirty="0" smtClean="0"/>
              <a:t>Summary</a:t>
            </a:r>
            <a:endParaRPr lang="en-US" altLang="ja-JP" dirty="0"/>
          </a:p>
        </p:txBody>
      </p:sp>
      <p:sp>
        <p:nvSpPr>
          <p:cNvPr id="4" name="スライド番号プレースホルダー 3"/>
          <p:cNvSpPr>
            <a:spLocks noGrp="1"/>
          </p:cNvSpPr>
          <p:nvPr>
            <p:ph type="sldNum" sz="quarter" idx="12"/>
          </p:nvPr>
        </p:nvSpPr>
        <p:spPr/>
        <p:txBody>
          <a:bodyPr/>
          <a:lstStyle/>
          <a:p>
            <a:fld id="{EAC12621-DE6C-460E-B7DB-85B97E839AC0}" type="slidenum">
              <a:rPr kumimoji="1" lang="ja-JP" altLang="en-US" smtClean="0"/>
              <a:t>4</a:t>
            </a:fld>
            <a:endParaRPr kumimoji="1" lang="ja-JP" altLang="en-US"/>
          </a:p>
        </p:txBody>
      </p:sp>
    </p:spTree>
    <p:extLst>
      <p:ext uri="{BB962C8B-B14F-4D97-AF65-F5344CB8AC3E}">
        <p14:creationId xmlns:p14="http://schemas.microsoft.com/office/powerpoint/2010/main" val="182451299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0558" y="87573"/>
            <a:ext cx="7705873" cy="547757"/>
          </a:xfrm>
        </p:spPr>
        <p:txBody>
          <a:bodyPr>
            <a:normAutofit fontScale="90000"/>
          </a:bodyPr>
          <a:lstStyle/>
          <a:p>
            <a:r>
              <a:rPr lang="en-US" altLang="ja-JP" dirty="0" smtClean="0"/>
              <a:t>T2K-II (T2K </a:t>
            </a:r>
            <a:r>
              <a:rPr lang="en-US" altLang="ja-JP" dirty="0" err="1" smtClean="0"/>
              <a:t>extention</a:t>
            </a:r>
            <a:r>
              <a:rPr lang="en-US" altLang="ja-JP" dirty="0" smtClean="0"/>
              <a:t>)</a:t>
            </a:r>
            <a:endParaRPr kumimoji="1" lang="ja-JP" altLang="en-US" dirty="0"/>
          </a:p>
        </p:txBody>
      </p:sp>
      <p:sp>
        <p:nvSpPr>
          <p:cNvPr id="4" name="スライド番号プレースホルダー 3"/>
          <p:cNvSpPr>
            <a:spLocks noGrp="1"/>
          </p:cNvSpPr>
          <p:nvPr>
            <p:ph type="sldNum" sz="quarter" idx="12"/>
          </p:nvPr>
        </p:nvSpPr>
        <p:spPr/>
        <p:txBody>
          <a:bodyPr/>
          <a:lstStyle/>
          <a:p>
            <a:fld id="{86CB4B4D-7CA3-9044-876B-883B54F8677D}" type="slidenum">
              <a:rPr lang="en-US" altLang="ja-JP" smtClean="0">
                <a:solidFill>
                  <a:prstClr val="white">
                    <a:tint val="75000"/>
                  </a:prstClr>
                </a:solidFill>
              </a:rPr>
              <a:pPr/>
              <a:t>40</a:t>
            </a:fld>
            <a:endParaRPr lang="en-US" altLang="ja-JP">
              <a:solidFill>
                <a:prstClr val="white">
                  <a:tint val="75000"/>
                </a:prstClr>
              </a:solidFill>
            </a:endParaRPr>
          </a:p>
        </p:txBody>
      </p:sp>
      <p:pic>
        <p:nvPicPr>
          <p:cNvPr id="8" name="図 7"/>
          <p:cNvPicPr>
            <a:picLocks noChangeAspect="1"/>
          </p:cNvPicPr>
          <p:nvPr/>
        </p:nvPicPr>
        <p:blipFill rotWithShape="1">
          <a:blip r:embed="rId2" cstate="print">
            <a:extLst>
              <a:ext uri="{28A0092B-C50C-407E-A947-70E740481C1C}">
                <a14:useLocalDpi xmlns:a14="http://schemas.microsoft.com/office/drawing/2010/main"/>
              </a:ext>
            </a:extLst>
          </a:blip>
          <a:srcRect t="15201" r="50700" b="22851"/>
          <a:stretch/>
        </p:blipFill>
        <p:spPr>
          <a:xfrm>
            <a:off x="297733" y="1063423"/>
            <a:ext cx="3511684" cy="3793406"/>
          </a:xfrm>
          <a:prstGeom prst="rect">
            <a:avLst/>
          </a:prstGeom>
        </p:spPr>
      </p:pic>
      <p:sp>
        <p:nvSpPr>
          <p:cNvPr id="9" name="コンテンツ プレースホルダー 8"/>
          <p:cNvSpPr>
            <a:spLocks noGrp="1"/>
          </p:cNvSpPr>
          <p:nvPr>
            <p:ph idx="1"/>
          </p:nvPr>
        </p:nvSpPr>
        <p:spPr>
          <a:xfrm>
            <a:off x="297733" y="5351219"/>
            <a:ext cx="8651395" cy="1439325"/>
          </a:xfrm>
        </p:spPr>
        <p:txBody>
          <a:bodyPr>
            <a:normAutofit fontScale="92500" lnSpcReduction="10000"/>
          </a:bodyPr>
          <a:lstStyle/>
          <a:p>
            <a:r>
              <a:rPr lang="en-US" altLang="ja-JP" dirty="0" smtClean="0"/>
              <a:t>Aim to reach ~1.3MW and </a:t>
            </a:r>
            <a:r>
              <a:rPr kumimoji="1" lang="en-US" altLang="ja-JP" dirty="0" smtClean="0"/>
              <a:t>accumulate ~2e22POT x ~1.5(</a:t>
            </a:r>
            <a:r>
              <a:rPr kumimoji="1" lang="en-US" altLang="ja-JP" dirty="0" err="1" smtClean="0"/>
              <a:t>ana</a:t>
            </a:r>
            <a:r>
              <a:rPr kumimoji="1" lang="en-US" altLang="ja-JP" dirty="0" smtClean="0"/>
              <a:t>. imp. + 320kA horn)</a:t>
            </a:r>
          </a:p>
          <a:p>
            <a:r>
              <a:rPr lang="en-US" altLang="ja-JP" dirty="0" smtClean="0"/>
              <a:t>&gt; 3 sigma CPV sensitivity</a:t>
            </a:r>
            <a:endParaRPr kumimoji="1" lang="en-US" altLang="ja-JP" dirty="0" smtClean="0"/>
          </a:p>
          <a:p>
            <a:r>
              <a:rPr kumimoji="1" lang="en-US" altLang="ja-JP" dirty="0" err="1" smtClean="0"/>
              <a:t>EoI</a:t>
            </a:r>
            <a:r>
              <a:rPr kumimoji="1" lang="en-US" altLang="ja-JP" dirty="0" smtClean="0"/>
              <a:t> submitted</a:t>
            </a:r>
            <a:endParaRPr kumimoji="1" lang="ja-JP" altLang="en-US" dirty="0"/>
          </a:p>
        </p:txBody>
      </p:sp>
      <p:pic>
        <p:nvPicPr>
          <p:cNvPr id="3" name="図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82256" y="1183479"/>
            <a:ext cx="4660012" cy="3373193"/>
          </a:xfrm>
          <a:prstGeom prst="rect">
            <a:avLst/>
          </a:prstGeom>
        </p:spPr>
      </p:pic>
    </p:spTree>
    <p:extLst>
      <p:ext uri="{BB962C8B-B14F-4D97-AF65-F5344CB8AC3E}">
        <p14:creationId xmlns:p14="http://schemas.microsoft.com/office/powerpoint/2010/main" val="4165281823"/>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21"/>
          <p:cNvSpPr/>
          <p:nvPr/>
        </p:nvSpPr>
        <p:spPr>
          <a:xfrm>
            <a:off x="6214859" y="786268"/>
            <a:ext cx="2808558" cy="6071731"/>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2" name="タイトル 1"/>
          <p:cNvSpPr>
            <a:spLocks noGrp="1"/>
          </p:cNvSpPr>
          <p:nvPr>
            <p:ph type="title"/>
          </p:nvPr>
        </p:nvSpPr>
        <p:spPr>
          <a:xfrm>
            <a:off x="82877" y="98674"/>
            <a:ext cx="8094842" cy="616125"/>
          </a:xfrm>
        </p:spPr>
        <p:txBody>
          <a:bodyPr/>
          <a:lstStyle/>
          <a:p>
            <a:r>
              <a:rPr lang="en-US" altLang="ja-JP" sz="2800" dirty="0" smtClean="0"/>
              <a:t>Near detector ideas for higher precision </a:t>
            </a:r>
            <a:endParaRPr kumimoji="1" lang="ja-JP" altLang="en-US" sz="2800" dirty="0"/>
          </a:p>
        </p:txBody>
      </p:sp>
      <p:sp>
        <p:nvSpPr>
          <p:cNvPr id="4" name="スライド番号プレースホルダー 3"/>
          <p:cNvSpPr>
            <a:spLocks noGrp="1"/>
          </p:cNvSpPr>
          <p:nvPr>
            <p:ph type="sldNum" sz="quarter" idx="12"/>
          </p:nvPr>
        </p:nvSpPr>
        <p:spPr/>
        <p:txBody>
          <a:bodyPr/>
          <a:lstStyle/>
          <a:p>
            <a:fld id="{86CB4B4D-7CA3-9044-876B-883B54F8677D}" type="slidenum">
              <a:rPr lang="en-US" altLang="ja-JP" smtClean="0">
                <a:solidFill>
                  <a:prstClr val="white">
                    <a:tint val="75000"/>
                  </a:prstClr>
                </a:solidFill>
              </a:rPr>
              <a:pPr/>
              <a:t>41</a:t>
            </a:fld>
            <a:endParaRPr lang="en-US" altLang="ja-JP">
              <a:solidFill>
                <a:prstClr val="white">
                  <a:tint val="75000"/>
                </a:prstClr>
              </a:solidFill>
            </a:endParaRPr>
          </a:p>
        </p:txBody>
      </p:sp>
      <p:sp>
        <p:nvSpPr>
          <p:cNvPr id="15" name="AutoShape 7"/>
          <p:cNvSpPr>
            <a:spLocks noChangeAspect="1" noChangeArrowheads="1" noTextEdit="1"/>
          </p:cNvSpPr>
          <p:nvPr/>
        </p:nvSpPr>
        <p:spPr bwMode="auto">
          <a:xfrm>
            <a:off x="4913313" y="593725"/>
            <a:ext cx="3105150" cy="171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a:endParaRPr lang="ja-JP" altLang="en-US">
              <a:solidFill>
                <a:prstClr val="white"/>
              </a:solidFill>
            </a:endParaRPr>
          </a:p>
        </p:txBody>
      </p:sp>
      <p:sp>
        <p:nvSpPr>
          <p:cNvPr id="19" name="AutoShape 15"/>
          <p:cNvSpPr>
            <a:spLocks noChangeAspect="1" noChangeArrowheads="1" noTextEdit="1"/>
          </p:cNvSpPr>
          <p:nvPr/>
        </p:nvSpPr>
        <p:spPr bwMode="auto">
          <a:xfrm>
            <a:off x="827088" y="3390900"/>
            <a:ext cx="1838325" cy="320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a:endParaRPr lang="ja-JP" altLang="en-US">
              <a:solidFill>
                <a:prstClr val="white"/>
              </a:solidFill>
            </a:endParaRPr>
          </a:p>
        </p:txBody>
      </p:sp>
      <p:pic>
        <p:nvPicPr>
          <p:cNvPr id="35857" name="Picture 17"/>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614184" y="1342969"/>
            <a:ext cx="2125619" cy="3705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AutoShape 19"/>
          <p:cNvSpPr>
            <a:spLocks noChangeAspect="1" noChangeArrowheads="1" noTextEdit="1"/>
          </p:cNvSpPr>
          <p:nvPr/>
        </p:nvSpPr>
        <p:spPr bwMode="auto">
          <a:xfrm>
            <a:off x="2932990" y="2613821"/>
            <a:ext cx="1906587" cy="311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a:endParaRPr lang="ja-JP" altLang="en-US">
              <a:solidFill>
                <a:prstClr val="white"/>
              </a:solidFill>
            </a:endParaRPr>
          </a:p>
        </p:txBody>
      </p:sp>
      <p:sp>
        <p:nvSpPr>
          <p:cNvPr id="25" name="AutoShape 27"/>
          <p:cNvSpPr>
            <a:spLocks noChangeAspect="1" noChangeArrowheads="1" noTextEdit="1"/>
          </p:cNvSpPr>
          <p:nvPr/>
        </p:nvSpPr>
        <p:spPr bwMode="auto">
          <a:xfrm>
            <a:off x="5953125" y="4503738"/>
            <a:ext cx="2441575" cy="174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a:endParaRPr lang="ja-JP" altLang="en-US">
              <a:solidFill>
                <a:prstClr val="white"/>
              </a:solidFill>
            </a:endParaRPr>
          </a:p>
        </p:txBody>
      </p:sp>
      <p:pic>
        <p:nvPicPr>
          <p:cNvPr id="35869" name="Picture 29"/>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400193" y="5048614"/>
            <a:ext cx="2443163" cy="17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テキスト ボックス 25"/>
          <p:cNvSpPr txBox="1"/>
          <p:nvPr/>
        </p:nvSpPr>
        <p:spPr>
          <a:xfrm>
            <a:off x="6254710" y="895890"/>
            <a:ext cx="2768707" cy="369332"/>
          </a:xfrm>
          <a:prstGeom prst="rect">
            <a:avLst/>
          </a:prstGeom>
          <a:noFill/>
        </p:spPr>
        <p:txBody>
          <a:bodyPr wrap="none" rtlCol="0">
            <a:spAutoFit/>
          </a:bodyPr>
          <a:lstStyle/>
          <a:p>
            <a:pPr defTabSz="457200"/>
            <a:r>
              <a:rPr lang="en-US" altLang="ja-JP" dirty="0" smtClean="0">
                <a:solidFill>
                  <a:prstClr val="white"/>
                </a:solidFill>
              </a:rPr>
              <a:t>Ideas of new detectors</a:t>
            </a:r>
            <a:endParaRPr lang="ja-JP" altLang="en-US" dirty="0">
              <a:solidFill>
                <a:prstClr val="white"/>
              </a:solidFill>
            </a:endParaRPr>
          </a:p>
        </p:txBody>
      </p:sp>
      <p:pic>
        <p:nvPicPr>
          <p:cNvPr id="28" name="Picture 6"/>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443032" y="2666234"/>
            <a:ext cx="2067599" cy="2016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9" name="Picture 8"/>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970668" y="3752152"/>
            <a:ext cx="1632511" cy="1433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9" name="図 8"/>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4546" y="747041"/>
            <a:ext cx="4380330" cy="3005111"/>
          </a:xfrm>
          <a:prstGeom prst="rect">
            <a:avLst/>
          </a:prstGeom>
        </p:spPr>
      </p:pic>
      <p:pic>
        <p:nvPicPr>
          <p:cNvPr id="11" name="図 10"/>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76995" y="5212259"/>
            <a:ext cx="4436318" cy="1625759"/>
          </a:xfrm>
          <a:prstGeom prst="rect">
            <a:avLst/>
          </a:prstGeom>
        </p:spPr>
      </p:pic>
      <p:sp>
        <p:nvSpPr>
          <p:cNvPr id="12" name="テキスト ボックス 11"/>
          <p:cNvSpPr txBox="1"/>
          <p:nvPr/>
        </p:nvSpPr>
        <p:spPr>
          <a:xfrm>
            <a:off x="4455368" y="1259675"/>
            <a:ext cx="2143701" cy="923330"/>
          </a:xfrm>
          <a:prstGeom prst="rect">
            <a:avLst/>
          </a:prstGeom>
          <a:noFill/>
        </p:spPr>
        <p:txBody>
          <a:bodyPr wrap="square" rtlCol="0">
            <a:spAutoFit/>
          </a:bodyPr>
          <a:lstStyle/>
          <a:p>
            <a:r>
              <a:rPr lang="en-US" altLang="ja-JP" dirty="0" smtClean="0">
                <a:solidFill>
                  <a:prstClr val="white"/>
                </a:solidFill>
              </a:rPr>
              <a:t>Add/upgrade present near detectors</a:t>
            </a:r>
            <a:endParaRPr lang="ja-JP" altLang="en-US" dirty="0">
              <a:solidFill>
                <a:prstClr val="white"/>
              </a:solidFill>
            </a:endParaRPr>
          </a:p>
        </p:txBody>
      </p:sp>
    </p:spTree>
    <p:extLst>
      <p:ext uri="{BB962C8B-B14F-4D97-AF65-F5344CB8AC3E}">
        <p14:creationId xmlns:p14="http://schemas.microsoft.com/office/powerpoint/2010/main" val="3026194400"/>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65237" y="57210"/>
            <a:ext cx="5932272" cy="926555"/>
          </a:xfrm>
        </p:spPr>
        <p:txBody>
          <a:bodyPr/>
          <a:lstStyle/>
          <a:p>
            <a:r>
              <a:rPr kumimoji="1" lang="en-US" altLang="ja-JP" sz="2800" dirty="0" smtClean="0"/>
              <a:t>Recent &amp; Future accelerator neutrino experiments</a:t>
            </a:r>
            <a:endParaRPr kumimoji="1" lang="ja-JP" altLang="en-US" sz="2800" dirty="0"/>
          </a:p>
        </p:txBody>
      </p:sp>
      <p:sp>
        <p:nvSpPr>
          <p:cNvPr id="4" name="スライド番号プレースホルダー 3"/>
          <p:cNvSpPr>
            <a:spLocks noGrp="1"/>
          </p:cNvSpPr>
          <p:nvPr>
            <p:ph type="sldNum" sz="quarter" idx="12"/>
          </p:nvPr>
        </p:nvSpPr>
        <p:spPr/>
        <p:txBody>
          <a:bodyPr/>
          <a:lstStyle/>
          <a:p>
            <a:fld id="{EAC12621-DE6C-460E-B7DB-85B97E839AC0}" type="slidenum">
              <a:rPr lang="ja-JP" altLang="en-US" smtClean="0">
                <a:solidFill>
                  <a:prstClr val="white">
                    <a:tint val="75000"/>
                  </a:prstClr>
                </a:solidFill>
              </a:rPr>
              <a:pPr/>
              <a:t>42</a:t>
            </a:fld>
            <a:endParaRPr lang="ja-JP" altLang="en-US">
              <a:solidFill>
                <a:prstClr val="white">
                  <a:tint val="75000"/>
                </a:prstClr>
              </a:solidFill>
            </a:endParaRPr>
          </a:p>
        </p:txBody>
      </p:sp>
      <p:graphicFrame>
        <p:nvGraphicFramePr>
          <p:cNvPr id="5" name="オブジェクト 4"/>
          <p:cNvGraphicFramePr>
            <a:graphicFrameLocks noChangeAspect="1"/>
          </p:cNvGraphicFramePr>
          <p:nvPr>
            <p:extLst/>
          </p:nvPr>
        </p:nvGraphicFramePr>
        <p:xfrm>
          <a:off x="165237" y="1408191"/>
          <a:ext cx="8343637" cy="4975763"/>
        </p:xfrm>
        <a:graphic>
          <a:graphicData uri="http://schemas.openxmlformats.org/presentationml/2006/ole">
            <mc:AlternateContent xmlns:mc="http://schemas.openxmlformats.org/markup-compatibility/2006">
              <mc:Choice xmlns:v="urn:schemas-microsoft-com:vml" Requires="v">
                <p:oleObj spid="_x0000_s17429" name="Worksheet" r:id="rId4" imgW="12439708" imgH="7420389" progId="Excel.Sheet.12">
                  <p:embed/>
                </p:oleObj>
              </mc:Choice>
              <mc:Fallback>
                <p:oleObj name="Worksheet" r:id="rId4" imgW="12439708" imgH="7420389" progId="Excel.Sheet.12">
                  <p:embed/>
                  <p:pic>
                    <p:nvPicPr>
                      <p:cNvPr id="0" name=""/>
                      <p:cNvPicPr/>
                      <p:nvPr/>
                    </p:nvPicPr>
                    <p:blipFill>
                      <a:blip r:embed="rId5"/>
                      <a:stretch>
                        <a:fillRect/>
                      </a:stretch>
                    </p:blipFill>
                    <p:spPr>
                      <a:xfrm>
                        <a:off x="165237" y="1408191"/>
                        <a:ext cx="8343637" cy="4975763"/>
                      </a:xfrm>
                      <a:prstGeom prst="rect">
                        <a:avLst/>
                      </a:prstGeom>
                      <a:solidFill>
                        <a:schemeClr val="tx1"/>
                      </a:solidFill>
                      <a:ln>
                        <a:noFill/>
                      </a:ln>
                    </p:spPr>
                  </p:pic>
                </p:oleObj>
              </mc:Fallback>
            </mc:AlternateContent>
          </a:graphicData>
        </a:graphic>
      </p:graphicFrame>
      <p:sp>
        <p:nvSpPr>
          <p:cNvPr id="8" name="テキスト ボックス 7"/>
          <p:cNvSpPr txBox="1"/>
          <p:nvPr/>
        </p:nvSpPr>
        <p:spPr>
          <a:xfrm>
            <a:off x="1666640" y="1699114"/>
            <a:ext cx="3728906" cy="369332"/>
          </a:xfrm>
          <a:prstGeom prst="rect">
            <a:avLst/>
          </a:prstGeom>
          <a:noFill/>
        </p:spPr>
        <p:txBody>
          <a:bodyPr wrap="none" rtlCol="0">
            <a:spAutoFit/>
          </a:bodyPr>
          <a:lstStyle/>
          <a:p>
            <a:r>
              <a:rPr lang="en-US" altLang="ja-JP" dirty="0" smtClean="0">
                <a:solidFill>
                  <a:srgbClr val="FF0000"/>
                </a:solidFill>
              </a:rPr>
              <a:t>CERN-SPS(400GeV)</a:t>
            </a:r>
            <a:r>
              <a:rPr lang="en-US" altLang="ja-JP" dirty="0">
                <a:solidFill>
                  <a:prstClr val="black"/>
                </a:solidFill>
              </a:rPr>
              <a:t> </a:t>
            </a:r>
            <a:r>
              <a:rPr lang="en-US" altLang="ja-JP" sz="1100" dirty="0">
                <a:solidFill>
                  <a:prstClr val="black"/>
                </a:solidFill>
              </a:rPr>
              <a:t>&gt;1eV </a:t>
            </a:r>
            <a:r>
              <a:rPr lang="en-US" altLang="ja-JP" sz="1100" dirty="0">
                <a:solidFill>
                  <a:prstClr val="black"/>
                </a:solidFill>
                <a:latin typeface="Symbol" panose="05050102010706020507" pitchFamily="18" charset="2"/>
              </a:rPr>
              <a:t>nt</a:t>
            </a:r>
            <a:r>
              <a:rPr lang="en-US" altLang="ja-JP" sz="1100" dirty="0">
                <a:solidFill>
                  <a:prstClr val="black"/>
                </a:solidFill>
              </a:rPr>
              <a:t> </a:t>
            </a:r>
            <a:r>
              <a:rPr lang="en-US" altLang="ja-JP" sz="1100" dirty="0" err="1" smtClean="0">
                <a:solidFill>
                  <a:prstClr val="black"/>
                </a:solidFill>
              </a:rPr>
              <a:t>osc</a:t>
            </a:r>
            <a:r>
              <a:rPr lang="en-US" altLang="ja-JP" sz="1100" dirty="0" smtClean="0">
                <a:solidFill>
                  <a:prstClr val="black"/>
                </a:solidFill>
              </a:rPr>
              <a:t> search </a:t>
            </a:r>
            <a:endParaRPr lang="ja-JP" altLang="en-US" dirty="0">
              <a:solidFill>
                <a:srgbClr val="FF0000"/>
              </a:solidFill>
            </a:endParaRPr>
          </a:p>
        </p:txBody>
      </p:sp>
      <p:sp>
        <p:nvSpPr>
          <p:cNvPr id="9" name="テキスト ボックス 8"/>
          <p:cNvSpPr txBox="1"/>
          <p:nvPr/>
        </p:nvSpPr>
        <p:spPr>
          <a:xfrm>
            <a:off x="2841546" y="2271848"/>
            <a:ext cx="2853666" cy="369332"/>
          </a:xfrm>
          <a:prstGeom prst="rect">
            <a:avLst/>
          </a:prstGeom>
          <a:noFill/>
        </p:spPr>
        <p:txBody>
          <a:bodyPr wrap="none" rtlCol="0">
            <a:spAutoFit/>
          </a:bodyPr>
          <a:lstStyle/>
          <a:p>
            <a:r>
              <a:rPr lang="en-US" altLang="ja-JP" dirty="0" smtClean="0">
                <a:solidFill>
                  <a:srgbClr val="FF0000"/>
                </a:solidFill>
              </a:rPr>
              <a:t>FNAL </a:t>
            </a:r>
            <a:r>
              <a:rPr lang="en-US" altLang="ja-JP" dirty="0" err="1" smtClean="0">
                <a:solidFill>
                  <a:srgbClr val="FF0000"/>
                </a:solidFill>
              </a:rPr>
              <a:t>Tevatron</a:t>
            </a:r>
            <a:r>
              <a:rPr lang="en-US" altLang="ja-JP" dirty="0" smtClean="0">
                <a:solidFill>
                  <a:srgbClr val="FF0000"/>
                </a:solidFill>
              </a:rPr>
              <a:t>(800GeV)</a:t>
            </a:r>
            <a:endParaRPr lang="ja-JP" altLang="en-US" dirty="0">
              <a:solidFill>
                <a:srgbClr val="FF0000"/>
              </a:solidFill>
            </a:endParaRPr>
          </a:p>
        </p:txBody>
      </p:sp>
      <p:grpSp>
        <p:nvGrpSpPr>
          <p:cNvPr id="3" name="グループ化 2"/>
          <p:cNvGrpSpPr/>
          <p:nvPr/>
        </p:nvGrpSpPr>
        <p:grpSpPr>
          <a:xfrm>
            <a:off x="666656" y="2757711"/>
            <a:ext cx="5636782" cy="994482"/>
            <a:chOff x="666656" y="2757711"/>
            <a:chExt cx="5636782" cy="994482"/>
          </a:xfrm>
        </p:grpSpPr>
        <p:sp>
          <p:nvSpPr>
            <p:cNvPr id="11" name="角丸四角形 10"/>
            <p:cNvSpPr/>
            <p:nvPr/>
          </p:nvSpPr>
          <p:spPr>
            <a:xfrm>
              <a:off x="666656" y="2806262"/>
              <a:ext cx="4216150" cy="94593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2" name="テキスト ボックス 11"/>
            <p:cNvSpPr txBox="1"/>
            <p:nvPr/>
          </p:nvSpPr>
          <p:spPr>
            <a:xfrm>
              <a:off x="2699566" y="2757711"/>
              <a:ext cx="3603872" cy="369332"/>
            </a:xfrm>
            <a:prstGeom prst="rect">
              <a:avLst/>
            </a:prstGeom>
            <a:noFill/>
          </p:spPr>
          <p:txBody>
            <a:bodyPr wrap="none" rtlCol="0">
              <a:spAutoFit/>
            </a:bodyPr>
            <a:lstStyle/>
            <a:p>
              <a:r>
                <a:rPr lang="en-US" altLang="ja-JP" dirty="0" smtClean="0">
                  <a:solidFill>
                    <a:prstClr val="black"/>
                  </a:solidFill>
                </a:rPr>
                <a:t>First gen LBL</a:t>
              </a:r>
              <a:r>
                <a:rPr lang="en-US" altLang="ja-JP" sz="1200" dirty="0" smtClean="0">
                  <a:solidFill>
                    <a:prstClr val="black"/>
                  </a:solidFill>
                </a:rPr>
                <a:t> (confirmation of </a:t>
              </a:r>
              <a:r>
                <a:rPr lang="en-US" altLang="ja-JP" sz="1200" dirty="0" err="1" smtClean="0">
                  <a:solidFill>
                    <a:prstClr val="black"/>
                  </a:solidFill>
                </a:rPr>
                <a:t>Atm</a:t>
              </a:r>
              <a:r>
                <a:rPr lang="en-US" altLang="ja-JP" sz="1200" dirty="0" smtClean="0">
                  <a:solidFill>
                    <a:prstClr val="black"/>
                  </a:solidFill>
                </a:rPr>
                <a:t>-</a:t>
              </a:r>
              <a:r>
                <a:rPr lang="en-US" altLang="ja-JP" sz="1200" dirty="0" smtClean="0">
                  <a:solidFill>
                    <a:prstClr val="black"/>
                  </a:solidFill>
                  <a:latin typeface="Symbol" panose="05050102010706020507" pitchFamily="18" charset="2"/>
                </a:rPr>
                <a:t>n</a:t>
              </a:r>
              <a:r>
                <a:rPr lang="en-US" altLang="ja-JP" sz="1200" dirty="0" smtClean="0">
                  <a:solidFill>
                    <a:prstClr val="black"/>
                  </a:solidFill>
                </a:rPr>
                <a:t> </a:t>
              </a:r>
              <a:r>
                <a:rPr lang="en-US" altLang="ja-JP" sz="1200" dirty="0" err="1" smtClean="0">
                  <a:solidFill>
                    <a:prstClr val="black"/>
                  </a:solidFill>
                </a:rPr>
                <a:t>osc</a:t>
              </a:r>
              <a:r>
                <a:rPr lang="en-US" altLang="ja-JP" sz="1200" dirty="0" smtClean="0">
                  <a:solidFill>
                    <a:prstClr val="black"/>
                  </a:solidFill>
                </a:rPr>
                <a:t>)</a:t>
              </a:r>
              <a:endParaRPr lang="ja-JP" altLang="en-US" sz="1200" dirty="0">
                <a:solidFill>
                  <a:prstClr val="black"/>
                </a:solidFill>
              </a:endParaRPr>
            </a:p>
          </p:txBody>
        </p:sp>
      </p:grpSp>
      <p:sp>
        <p:nvSpPr>
          <p:cNvPr id="14" name="角丸四角形 13"/>
          <p:cNvSpPr/>
          <p:nvPr/>
        </p:nvSpPr>
        <p:spPr>
          <a:xfrm>
            <a:off x="3550281" y="3776764"/>
            <a:ext cx="3481140" cy="120964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6" name="角丸四角形 15"/>
          <p:cNvSpPr/>
          <p:nvPr/>
        </p:nvSpPr>
        <p:spPr>
          <a:xfrm>
            <a:off x="6481880" y="4044030"/>
            <a:ext cx="2171137" cy="120964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nvGrpSpPr>
          <p:cNvPr id="22" name="グループ化 21"/>
          <p:cNvGrpSpPr/>
          <p:nvPr/>
        </p:nvGrpSpPr>
        <p:grpSpPr>
          <a:xfrm>
            <a:off x="4501502" y="978145"/>
            <a:ext cx="699230" cy="5639938"/>
            <a:chOff x="4501502" y="978145"/>
            <a:chExt cx="699230" cy="5639938"/>
          </a:xfrm>
        </p:grpSpPr>
        <p:cxnSp>
          <p:nvCxnSpPr>
            <p:cNvPr id="13" name="直線コネクタ 12"/>
            <p:cNvCxnSpPr/>
            <p:nvPr/>
          </p:nvCxnSpPr>
          <p:spPr>
            <a:xfrm>
              <a:off x="4851117" y="1267485"/>
              <a:ext cx="33294" cy="535059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テキスト ボックス 17"/>
            <p:cNvSpPr txBox="1"/>
            <p:nvPr/>
          </p:nvSpPr>
          <p:spPr>
            <a:xfrm>
              <a:off x="4501502" y="978145"/>
              <a:ext cx="699230" cy="369332"/>
            </a:xfrm>
            <a:prstGeom prst="rect">
              <a:avLst/>
            </a:prstGeom>
            <a:noFill/>
          </p:spPr>
          <p:txBody>
            <a:bodyPr wrap="none" rtlCol="0">
              <a:spAutoFit/>
            </a:bodyPr>
            <a:lstStyle/>
            <a:p>
              <a:r>
                <a:rPr lang="en-US" altLang="ja-JP" dirty="0" smtClean="0">
                  <a:solidFill>
                    <a:prstClr val="white"/>
                  </a:solidFill>
                </a:rPr>
                <a:t>Now</a:t>
              </a:r>
              <a:endParaRPr lang="ja-JP" altLang="en-US" dirty="0">
                <a:solidFill>
                  <a:prstClr val="white"/>
                </a:solidFill>
              </a:endParaRPr>
            </a:p>
          </p:txBody>
        </p:sp>
      </p:grpSp>
      <p:sp>
        <p:nvSpPr>
          <p:cNvPr id="19" name="テキスト ボックス 18"/>
          <p:cNvSpPr txBox="1"/>
          <p:nvPr/>
        </p:nvSpPr>
        <p:spPr>
          <a:xfrm>
            <a:off x="1599755" y="5328234"/>
            <a:ext cx="2318263" cy="253916"/>
          </a:xfrm>
          <a:prstGeom prst="rect">
            <a:avLst/>
          </a:prstGeom>
          <a:noFill/>
        </p:spPr>
        <p:txBody>
          <a:bodyPr wrap="none" rtlCol="0">
            <a:spAutoFit/>
          </a:bodyPr>
          <a:lstStyle/>
          <a:p>
            <a:r>
              <a:rPr lang="en-US" altLang="ja-JP" sz="1050" dirty="0" smtClean="0">
                <a:solidFill>
                  <a:prstClr val="black"/>
                </a:solidFill>
              </a:rPr>
              <a:t>Evidence of app @~1eV</a:t>
            </a:r>
            <a:r>
              <a:rPr lang="en-US" altLang="ja-JP" sz="1050" baseline="30000" dirty="0" smtClean="0">
                <a:solidFill>
                  <a:prstClr val="black"/>
                </a:solidFill>
              </a:rPr>
              <a:t>2</a:t>
            </a:r>
            <a:r>
              <a:rPr lang="en-US" altLang="ja-JP" sz="1050" dirty="0">
                <a:solidFill>
                  <a:prstClr val="black"/>
                </a:solidFill>
              </a:rPr>
              <a:t> </a:t>
            </a:r>
            <a:r>
              <a:rPr lang="en-US" altLang="ja-JP" sz="1050" dirty="0" smtClean="0">
                <a:solidFill>
                  <a:prstClr val="black"/>
                </a:solidFill>
              </a:rPr>
              <a:t>Sterile?</a:t>
            </a:r>
            <a:endParaRPr lang="ja-JP" altLang="en-US" sz="1050" dirty="0">
              <a:solidFill>
                <a:prstClr val="black"/>
              </a:solidFill>
            </a:endParaRPr>
          </a:p>
        </p:txBody>
      </p:sp>
      <p:sp>
        <p:nvSpPr>
          <p:cNvPr id="20" name="正方形/長方形 19"/>
          <p:cNvSpPr/>
          <p:nvPr/>
        </p:nvSpPr>
        <p:spPr>
          <a:xfrm>
            <a:off x="4501502" y="3139719"/>
            <a:ext cx="1125227" cy="176543"/>
          </a:xfrm>
          <a:prstGeom prst="rect">
            <a:avLst/>
          </a:prstGeom>
          <a:solidFill>
            <a:srgbClr val="00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1" name="テキスト ボックス 20"/>
          <p:cNvSpPr txBox="1"/>
          <p:nvPr/>
        </p:nvSpPr>
        <p:spPr>
          <a:xfrm>
            <a:off x="4851117" y="3117386"/>
            <a:ext cx="728084" cy="261610"/>
          </a:xfrm>
          <a:prstGeom prst="rect">
            <a:avLst/>
          </a:prstGeom>
          <a:noFill/>
        </p:spPr>
        <p:txBody>
          <a:bodyPr wrap="none" rtlCol="0">
            <a:spAutoFit/>
          </a:bodyPr>
          <a:lstStyle/>
          <a:p>
            <a:r>
              <a:rPr lang="en-US" altLang="ja-JP" sz="1050" dirty="0" smtClean="0">
                <a:solidFill>
                  <a:prstClr val="black"/>
                </a:solidFill>
              </a:rPr>
              <a:t>MINOS+</a:t>
            </a:r>
            <a:endParaRPr lang="ja-JP" altLang="en-US" sz="1050" dirty="0">
              <a:solidFill>
                <a:prstClr val="black"/>
              </a:solidFill>
            </a:endParaRPr>
          </a:p>
        </p:txBody>
      </p:sp>
      <p:grpSp>
        <p:nvGrpSpPr>
          <p:cNvPr id="29" name="グループ化 28"/>
          <p:cNvGrpSpPr/>
          <p:nvPr/>
        </p:nvGrpSpPr>
        <p:grpSpPr>
          <a:xfrm>
            <a:off x="980574" y="2153653"/>
            <a:ext cx="7541937" cy="1516473"/>
            <a:chOff x="980574" y="2153653"/>
            <a:chExt cx="7541937" cy="1516473"/>
          </a:xfrm>
        </p:grpSpPr>
        <p:sp>
          <p:nvSpPr>
            <p:cNvPr id="10" name="円/楕円 9"/>
            <p:cNvSpPr/>
            <p:nvPr/>
          </p:nvSpPr>
          <p:spPr>
            <a:xfrm>
              <a:off x="980574" y="2153653"/>
              <a:ext cx="1130968" cy="4391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円/楕円 22"/>
            <p:cNvSpPr/>
            <p:nvPr/>
          </p:nvSpPr>
          <p:spPr>
            <a:xfrm>
              <a:off x="2971094" y="3290901"/>
              <a:ext cx="1629314" cy="3792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p:cNvSpPr txBox="1"/>
            <p:nvPr/>
          </p:nvSpPr>
          <p:spPr>
            <a:xfrm>
              <a:off x="6260353" y="2271848"/>
              <a:ext cx="2262158" cy="923330"/>
            </a:xfrm>
            <a:prstGeom prst="rect">
              <a:avLst/>
            </a:prstGeom>
            <a:noFill/>
          </p:spPr>
          <p:txBody>
            <a:bodyPr wrap="none" rtlCol="0">
              <a:spAutoFit/>
            </a:bodyPr>
            <a:lstStyle/>
            <a:p>
              <a:r>
                <a:rPr lang="ja-JP" altLang="en-US" dirty="0" smtClean="0">
                  <a:solidFill>
                    <a:schemeClr val="bg1"/>
                  </a:solidFill>
                </a:rPr>
                <a:t>名古屋、愛知教育</a:t>
              </a:r>
              <a:endParaRPr lang="en-US" altLang="ja-JP" dirty="0" smtClean="0">
                <a:solidFill>
                  <a:schemeClr val="bg1"/>
                </a:solidFill>
              </a:endParaRPr>
            </a:p>
            <a:p>
              <a:r>
                <a:rPr lang="ja-JP" altLang="en-US" dirty="0" smtClean="0">
                  <a:solidFill>
                    <a:schemeClr val="bg1"/>
                  </a:solidFill>
                </a:rPr>
                <a:t>東邦、神戸、宇都宮</a:t>
              </a:r>
              <a:endParaRPr lang="en-US" altLang="ja-JP" dirty="0" smtClean="0">
                <a:solidFill>
                  <a:schemeClr val="bg1"/>
                </a:solidFill>
              </a:endParaRPr>
            </a:p>
            <a:p>
              <a:r>
                <a:rPr kumimoji="1" lang="ja-JP" altLang="en-US" dirty="0" smtClean="0">
                  <a:solidFill>
                    <a:schemeClr val="bg1"/>
                  </a:solidFill>
                </a:rPr>
                <a:t>中心的</a:t>
              </a:r>
              <a:r>
                <a:rPr kumimoji="1" lang="ja-JP" altLang="en-US" dirty="0">
                  <a:solidFill>
                    <a:schemeClr val="bg1"/>
                  </a:solidFill>
                </a:rPr>
                <a:t>貢献</a:t>
              </a:r>
              <a:endParaRPr kumimoji="1" lang="en-US" altLang="ja-JP" dirty="0" smtClean="0">
                <a:solidFill>
                  <a:schemeClr val="bg1"/>
                </a:solidFill>
              </a:endParaRPr>
            </a:p>
          </p:txBody>
        </p:sp>
        <p:cxnSp>
          <p:nvCxnSpPr>
            <p:cNvPr id="26" name="直線矢印コネクタ 25"/>
            <p:cNvCxnSpPr>
              <a:endCxn id="10" idx="6"/>
            </p:cNvCxnSpPr>
            <p:nvPr/>
          </p:nvCxnSpPr>
          <p:spPr>
            <a:xfrm flipH="1" flipV="1">
              <a:off x="2111542" y="2373229"/>
              <a:ext cx="4163535" cy="2195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a:stCxn id="24" idx="1"/>
            </p:cNvCxnSpPr>
            <p:nvPr/>
          </p:nvCxnSpPr>
          <p:spPr>
            <a:xfrm flipH="1">
              <a:off x="4391526" y="2733513"/>
              <a:ext cx="1868827" cy="7212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154373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3792" y="7550"/>
            <a:ext cx="7055380" cy="1400530"/>
          </a:xfrm>
        </p:spPr>
        <p:txBody>
          <a:bodyPr/>
          <a:lstStyle/>
          <a:p>
            <a:r>
              <a:rPr lang="en-US" altLang="ja-JP" sz="3600" dirty="0" smtClean="0"/>
              <a:t>First observation of </a:t>
            </a:r>
            <a:r>
              <a:rPr lang="en-US" altLang="ja-JP" sz="3600" dirty="0" smtClean="0">
                <a:latin typeface="Symbol" panose="05050102010706020507" pitchFamily="18" charset="2"/>
              </a:rPr>
              <a:t>nt </a:t>
            </a:r>
            <a:r>
              <a:rPr lang="en-US" altLang="ja-JP" sz="3600" dirty="0"/>
              <a:t>(DONUT)</a:t>
            </a:r>
            <a:endParaRPr kumimoji="1" lang="ja-JP" altLang="en-US" sz="3600" dirty="0">
              <a:latin typeface="Symbol" panose="05050102010706020507" pitchFamily="18" charset="2"/>
            </a:endParaRPr>
          </a:p>
        </p:txBody>
      </p:sp>
      <p:sp>
        <p:nvSpPr>
          <p:cNvPr id="3" name="コンテンツ プレースホルダー 2"/>
          <p:cNvSpPr>
            <a:spLocks noGrp="1"/>
          </p:cNvSpPr>
          <p:nvPr>
            <p:ph idx="1"/>
          </p:nvPr>
        </p:nvSpPr>
        <p:spPr/>
        <p:txBody>
          <a:bodyPr/>
          <a:lstStyle/>
          <a:p>
            <a:endParaRPr kumimoji="1" lang="ja-JP" altLang="en-US" dirty="0"/>
          </a:p>
        </p:txBody>
      </p:sp>
      <p:sp>
        <p:nvSpPr>
          <p:cNvPr id="4" name="スライド番号プレースホルダー 3"/>
          <p:cNvSpPr>
            <a:spLocks noGrp="1"/>
          </p:cNvSpPr>
          <p:nvPr>
            <p:ph type="sldNum" sz="quarter" idx="12"/>
          </p:nvPr>
        </p:nvSpPr>
        <p:spPr/>
        <p:txBody>
          <a:bodyPr/>
          <a:lstStyle/>
          <a:p>
            <a:pPr>
              <a:defRPr/>
            </a:pPr>
            <a:fld id="{1275CDF0-62F0-4BAB-9CC7-AD81AF467E9A}" type="slidenum">
              <a:rPr lang="ja-JP" altLang="en-US" smtClean="0"/>
              <a:pPr>
                <a:defRPr/>
              </a:pPr>
              <a:t>43</a:t>
            </a:fld>
            <a:endParaRPr lang="en-US" altLang="ja-JP"/>
          </a:p>
        </p:txBody>
      </p:sp>
      <p:pic>
        <p:nvPicPr>
          <p:cNvPr id="5" name="図 4"/>
          <p:cNvPicPr>
            <a:picLocks noChangeAspect="1"/>
          </p:cNvPicPr>
          <p:nvPr/>
        </p:nvPicPr>
        <p:blipFill>
          <a:blip r:embed="rId2"/>
          <a:stretch>
            <a:fillRect/>
          </a:stretch>
        </p:blipFill>
        <p:spPr>
          <a:xfrm>
            <a:off x="184393" y="559454"/>
            <a:ext cx="4915210" cy="2986940"/>
          </a:xfrm>
          <a:prstGeom prst="rect">
            <a:avLst/>
          </a:prstGeom>
        </p:spPr>
      </p:pic>
      <p:pic>
        <p:nvPicPr>
          <p:cNvPr id="7" name="図 6"/>
          <p:cNvPicPr>
            <a:picLocks noChangeAspect="1"/>
          </p:cNvPicPr>
          <p:nvPr/>
        </p:nvPicPr>
        <p:blipFill>
          <a:blip r:embed="rId3"/>
          <a:stretch>
            <a:fillRect/>
          </a:stretch>
        </p:blipFill>
        <p:spPr>
          <a:xfrm>
            <a:off x="5007034" y="3464131"/>
            <a:ext cx="4004726" cy="3107582"/>
          </a:xfrm>
          <a:prstGeom prst="rect">
            <a:avLst/>
          </a:prstGeom>
        </p:spPr>
      </p:pic>
      <p:pic>
        <p:nvPicPr>
          <p:cNvPr id="9" name="Picture 21" descr="patzak_fig1"/>
          <p:cNvPicPr>
            <a:picLocks noChangeAspect="1" noChangeArrowheads="1"/>
          </p:cNvPicPr>
          <p:nvPr/>
        </p:nvPicPr>
        <p:blipFill>
          <a:blip r:embed="rId4" cstate="print"/>
          <a:srcRect/>
          <a:stretch>
            <a:fillRect/>
          </a:stretch>
        </p:blipFill>
        <p:spPr bwMode="auto">
          <a:xfrm>
            <a:off x="5368446" y="654800"/>
            <a:ext cx="3643314" cy="2665619"/>
          </a:xfrm>
          <a:prstGeom prst="rect">
            <a:avLst/>
          </a:prstGeom>
          <a:noFill/>
        </p:spPr>
      </p:pic>
      <p:pic>
        <p:nvPicPr>
          <p:cNvPr id="11" name="Picture 2"/>
          <p:cNvPicPr>
            <a:picLocks noChangeAspect="1" noChangeArrowheads="1"/>
          </p:cNvPicPr>
          <p:nvPr/>
        </p:nvPicPr>
        <p:blipFill rotWithShape="1">
          <a:blip r:embed="rId5" cstate="print"/>
          <a:srcRect l="-185" t="28447" r="-91" b="-279"/>
          <a:stretch/>
        </p:blipFill>
        <p:spPr bwMode="auto">
          <a:xfrm>
            <a:off x="63792" y="3896366"/>
            <a:ext cx="4892911" cy="2243112"/>
          </a:xfrm>
          <a:prstGeom prst="rect">
            <a:avLst/>
          </a:prstGeom>
          <a:noFill/>
          <a:ln w="9525">
            <a:noFill/>
            <a:miter lim="800000"/>
            <a:headEnd/>
            <a:tailEnd/>
          </a:ln>
        </p:spPr>
      </p:pic>
      <p:sp>
        <p:nvSpPr>
          <p:cNvPr id="18" name="テキスト ボックス 17"/>
          <p:cNvSpPr txBox="1"/>
          <p:nvPr/>
        </p:nvSpPr>
        <p:spPr>
          <a:xfrm>
            <a:off x="2532647" y="6468474"/>
            <a:ext cx="3709670" cy="369332"/>
          </a:xfrm>
          <a:prstGeom prst="rect">
            <a:avLst/>
          </a:prstGeom>
          <a:solidFill>
            <a:srgbClr val="00FF00"/>
          </a:solidFill>
        </p:spPr>
        <p:txBody>
          <a:bodyPr wrap="none" rtlCol="0">
            <a:spAutoFit/>
          </a:bodyPr>
          <a:lstStyle/>
          <a:p>
            <a:r>
              <a:rPr kumimoji="1" lang="en-US" altLang="ja-JP" dirty="0" smtClean="0">
                <a:solidFill>
                  <a:srgbClr val="FF0000"/>
                </a:solidFill>
              </a:rPr>
              <a:t>4 events over 0.34 BG observed</a:t>
            </a:r>
            <a:endParaRPr kumimoji="1" lang="ja-JP" altLang="en-US" dirty="0">
              <a:solidFill>
                <a:srgbClr val="FF0000"/>
              </a:solidFill>
            </a:endParaRPr>
          </a:p>
        </p:txBody>
      </p:sp>
      <p:sp>
        <p:nvSpPr>
          <p:cNvPr id="19" name="テキスト ボックス 18"/>
          <p:cNvSpPr txBox="1"/>
          <p:nvPr/>
        </p:nvSpPr>
        <p:spPr>
          <a:xfrm>
            <a:off x="933919" y="950495"/>
            <a:ext cx="3249608" cy="646331"/>
          </a:xfrm>
          <a:prstGeom prst="rect">
            <a:avLst/>
          </a:prstGeom>
          <a:noFill/>
        </p:spPr>
        <p:txBody>
          <a:bodyPr wrap="none" rtlCol="0">
            <a:spAutoFit/>
          </a:bodyPr>
          <a:lstStyle/>
          <a:p>
            <a:r>
              <a:rPr kumimoji="1" lang="ja-JP" altLang="en-US" dirty="0" smtClean="0">
                <a:solidFill>
                  <a:srgbClr val="FF0000"/>
                </a:solidFill>
              </a:rPr>
              <a:t>名古屋、愛知教育大学、神戸</a:t>
            </a:r>
            <a:r>
              <a:rPr kumimoji="1" lang="en-US" altLang="ja-JP" dirty="0" smtClean="0">
                <a:solidFill>
                  <a:srgbClr val="FF0000"/>
                </a:solidFill>
              </a:rPr>
              <a:t> </a:t>
            </a:r>
          </a:p>
          <a:p>
            <a:endParaRPr kumimoji="1" lang="ja-JP" altLang="en-US" dirty="0">
              <a:solidFill>
                <a:srgbClr val="FF0000"/>
              </a:solidFill>
            </a:endParaRPr>
          </a:p>
        </p:txBody>
      </p:sp>
      <p:sp>
        <p:nvSpPr>
          <p:cNvPr id="20" name="テキスト ボックス 19"/>
          <p:cNvSpPr txBox="1"/>
          <p:nvPr/>
        </p:nvSpPr>
        <p:spPr>
          <a:xfrm>
            <a:off x="866349" y="2691408"/>
            <a:ext cx="7178567" cy="1015663"/>
          </a:xfrm>
          <a:prstGeom prst="rect">
            <a:avLst/>
          </a:prstGeom>
          <a:solidFill>
            <a:srgbClr val="FFFF00"/>
          </a:solidFill>
        </p:spPr>
        <p:txBody>
          <a:bodyPr wrap="none" rtlCol="0">
            <a:spAutoFit/>
          </a:bodyPr>
          <a:lstStyle/>
          <a:p>
            <a:pPr algn="ctr"/>
            <a:r>
              <a:rPr kumimoji="1" lang="en-US" altLang="ja-JP" sz="6000" dirty="0" smtClean="0">
                <a:solidFill>
                  <a:srgbClr val="FF0000"/>
                </a:solidFill>
              </a:rPr>
              <a:t>First </a:t>
            </a:r>
            <a:r>
              <a:rPr lang="en-US" altLang="ja-JP" sz="6000" dirty="0">
                <a:solidFill>
                  <a:srgbClr val="FF0000"/>
                </a:solidFill>
                <a:latin typeface="Symbol" panose="05050102010706020507" pitchFamily="18" charset="2"/>
                <a:sym typeface="Wingdings" panose="05000000000000000000" pitchFamily="2" charset="2"/>
              </a:rPr>
              <a:t>n</a:t>
            </a:r>
            <a:r>
              <a:rPr lang="en-US" altLang="ja-JP" sz="6000" baseline="-25000" dirty="0">
                <a:solidFill>
                  <a:srgbClr val="FF0000"/>
                </a:solidFill>
                <a:latin typeface="Symbol" panose="05050102010706020507" pitchFamily="18" charset="2"/>
                <a:sym typeface="Wingdings" panose="05000000000000000000" pitchFamily="2" charset="2"/>
              </a:rPr>
              <a:t>t</a:t>
            </a:r>
            <a:r>
              <a:rPr lang="en-US" altLang="ja-JP" sz="6000" dirty="0">
                <a:solidFill>
                  <a:srgbClr val="FF0000"/>
                </a:solidFill>
                <a:sym typeface="Wingdings" panose="05000000000000000000" pitchFamily="2" charset="2"/>
              </a:rPr>
              <a:t> </a:t>
            </a:r>
            <a:r>
              <a:rPr kumimoji="1" lang="en-US" altLang="ja-JP" sz="6000" dirty="0" smtClean="0">
                <a:solidFill>
                  <a:srgbClr val="FF0000"/>
                </a:solidFill>
              </a:rPr>
              <a:t>observation!</a:t>
            </a:r>
            <a:endParaRPr kumimoji="1" lang="ja-JP" altLang="en-US" sz="6000" dirty="0">
              <a:solidFill>
                <a:srgbClr val="FF0000"/>
              </a:solidFill>
            </a:endParaRPr>
          </a:p>
        </p:txBody>
      </p:sp>
    </p:spTree>
    <p:extLst>
      <p:ext uri="{BB962C8B-B14F-4D97-AF65-F5344CB8AC3E}">
        <p14:creationId xmlns:p14="http://schemas.microsoft.com/office/powerpoint/2010/main" val="15757333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80">
                                          <p:stCondLst>
                                            <p:cond delay="0"/>
                                          </p:stCondLst>
                                        </p:cTn>
                                        <p:tgtEl>
                                          <p:spTgt spid="20"/>
                                        </p:tgtEl>
                                      </p:cBhvr>
                                    </p:animEffect>
                                    <p:anim calcmode="lin" valueType="num">
                                      <p:cBhvr>
                                        <p:cTn id="8"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13" dur="26">
                                          <p:stCondLst>
                                            <p:cond delay="650"/>
                                          </p:stCondLst>
                                        </p:cTn>
                                        <p:tgtEl>
                                          <p:spTgt spid="20"/>
                                        </p:tgtEl>
                                      </p:cBhvr>
                                      <p:to x="100000" y="60000"/>
                                    </p:animScale>
                                    <p:animScale>
                                      <p:cBhvr>
                                        <p:cTn id="14" dur="166" decel="50000">
                                          <p:stCondLst>
                                            <p:cond delay="676"/>
                                          </p:stCondLst>
                                        </p:cTn>
                                        <p:tgtEl>
                                          <p:spTgt spid="20"/>
                                        </p:tgtEl>
                                      </p:cBhvr>
                                      <p:to x="100000" y="100000"/>
                                    </p:animScale>
                                    <p:animScale>
                                      <p:cBhvr>
                                        <p:cTn id="15" dur="26">
                                          <p:stCondLst>
                                            <p:cond delay="1312"/>
                                          </p:stCondLst>
                                        </p:cTn>
                                        <p:tgtEl>
                                          <p:spTgt spid="20"/>
                                        </p:tgtEl>
                                      </p:cBhvr>
                                      <p:to x="100000" y="80000"/>
                                    </p:animScale>
                                    <p:animScale>
                                      <p:cBhvr>
                                        <p:cTn id="16" dur="166" decel="50000">
                                          <p:stCondLst>
                                            <p:cond delay="1338"/>
                                          </p:stCondLst>
                                        </p:cTn>
                                        <p:tgtEl>
                                          <p:spTgt spid="20"/>
                                        </p:tgtEl>
                                      </p:cBhvr>
                                      <p:to x="100000" y="100000"/>
                                    </p:animScale>
                                    <p:animScale>
                                      <p:cBhvr>
                                        <p:cTn id="17" dur="26">
                                          <p:stCondLst>
                                            <p:cond delay="1642"/>
                                          </p:stCondLst>
                                        </p:cTn>
                                        <p:tgtEl>
                                          <p:spTgt spid="20"/>
                                        </p:tgtEl>
                                      </p:cBhvr>
                                      <p:to x="100000" y="90000"/>
                                    </p:animScale>
                                    <p:animScale>
                                      <p:cBhvr>
                                        <p:cTn id="18" dur="166" decel="50000">
                                          <p:stCondLst>
                                            <p:cond delay="1668"/>
                                          </p:stCondLst>
                                        </p:cTn>
                                        <p:tgtEl>
                                          <p:spTgt spid="20"/>
                                        </p:tgtEl>
                                      </p:cBhvr>
                                      <p:to x="100000" y="100000"/>
                                    </p:animScale>
                                    <p:animScale>
                                      <p:cBhvr>
                                        <p:cTn id="19" dur="26">
                                          <p:stCondLst>
                                            <p:cond delay="1808"/>
                                          </p:stCondLst>
                                        </p:cTn>
                                        <p:tgtEl>
                                          <p:spTgt spid="20"/>
                                        </p:tgtEl>
                                      </p:cBhvr>
                                      <p:to x="100000" y="95000"/>
                                    </p:animScale>
                                    <p:animScale>
                                      <p:cBhvr>
                                        <p:cTn id="20" dur="166" decel="50000">
                                          <p:stCondLst>
                                            <p:cond delay="1834"/>
                                          </p:stCondLst>
                                        </p:cTn>
                                        <p:tgtEl>
                                          <p:spTgt spid="2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60683" y="79739"/>
            <a:ext cx="7055380" cy="1400530"/>
          </a:xfrm>
        </p:spPr>
        <p:txBody>
          <a:bodyPr/>
          <a:lstStyle/>
          <a:p>
            <a:r>
              <a:rPr kumimoji="1" lang="en-US" altLang="ja-JP" dirty="0" smtClean="0"/>
              <a:t>OPERA (2008-2012) </a:t>
            </a:r>
            <a:endParaRPr kumimoji="1" lang="ja-JP" altLang="en-US" dirty="0"/>
          </a:p>
        </p:txBody>
      </p:sp>
      <p:sp>
        <p:nvSpPr>
          <p:cNvPr id="3" name="コンテンツ プレースホルダー 2"/>
          <p:cNvSpPr>
            <a:spLocks noGrp="1"/>
          </p:cNvSpPr>
          <p:nvPr>
            <p:ph idx="1"/>
          </p:nvPr>
        </p:nvSpPr>
        <p:spPr>
          <a:xfrm>
            <a:off x="160683" y="5047246"/>
            <a:ext cx="4988833" cy="1684591"/>
          </a:xfrm>
        </p:spPr>
        <p:txBody>
          <a:bodyPr>
            <a:normAutofit fontScale="47500" lnSpcReduction="20000"/>
          </a:bodyPr>
          <a:lstStyle/>
          <a:p>
            <a:r>
              <a:rPr lang="en-US" altLang="ja-JP" dirty="0" smtClean="0"/>
              <a:t>Evidence for </a:t>
            </a:r>
            <a:r>
              <a:rPr lang="el-GR" altLang="ja-JP" dirty="0" smtClean="0"/>
              <a:t>νμ→ντ</a:t>
            </a:r>
            <a:r>
              <a:rPr lang="en-US" altLang="ja-JP" dirty="0" smtClean="0"/>
              <a:t> appearance in the CNGS neutrino beam with the OPERA experiment, N. </a:t>
            </a:r>
            <a:r>
              <a:rPr lang="en-US" altLang="ja-JP" dirty="0" err="1" smtClean="0"/>
              <a:t>Agafonova</a:t>
            </a:r>
            <a:r>
              <a:rPr lang="en-US" altLang="ja-JP" dirty="0" smtClean="0"/>
              <a:t> et al. (OPERA), </a:t>
            </a:r>
            <a:r>
              <a:rPr lang="en-US" altLang="ja-JP" dirty="0" err="1" smtClean="0"/>
              <a:t>Phys.Rev</a:t>
            </a:r>
            <a:r>
              <a:rPr lang="en-US" altLang="ja-JP" dirty="0" smtClean="0"/>
              <a:t>. D89 (2014) 051102 (3evts, </a:t>
            </a:r>
            <a:r>
              <a:rPr lang="en-US" altLang="ja-JP" dirty="0" smtClean="0">
                <a:solidFill>
                  <a:srgbClr val="FFFF00"/>
                </a:solidFill>
              </a:rPr>
              <a:t>3.4</a:t>
            </a:r>
            <a:r>
              <a:rPr lang="en-US" altLang="ja-JP" dirty="0" smtClean="0">
                <a:solidFill>
                  <a:srgbClr val="FFFF00"/>
                </a:solidFill>
                <a:latin typeface="Symbol" panose="05050102010706020507" pitchFamily="18" charset="2"/>
              </a:rPr>
              <a:t>s</a:t>
            </a:r>
            <a:r>
              <a:rPr lang="en-US" altLang="ja-JP" dirty="0"/>
              <a:t>)</a:t>
            </a:r>
            <a:endParaRPr lang="en-US" altLang="ja-JP" dirty="0" smtClean="0"/>
          </a:p>
          <a:p>
            <a:r>
              <a:rPr lang="en-US" altLang="ja-JP" dirty="0" smtClean="0"/>
              <a:t>Observation </a:t>
            </a:r>
            <a:r>
              <a:rPr lang="en-US" altLang="ja-JP" dirty="0"/>
              <a:t>of tau neutrino appearance in the CNGS beam with the OPERA experiment, N. </a:t>
            </a:r>
            <a:r>
              <a:rPr lang="en-US" altLang="ja-JP" dirty="0" err="1"/>
              <a:t>Agafonova</a:t>
            </a:r>
            <a:r>
              <a:rPr lang="en-US" altLang="ja-JP" dirty="0"/>
              <a:t> </a:t>
            </a:r>
            <a:r>
              <a:rPr lang="en-US" altLang="ja-JP" dirty="0" smtClean="0"/>
              <a:t>et al</a:t>
            </a:r>
            <a:r>
              <a:rPr lang="en-US" altLang="ja-JP" dirty="0"/>
              <a:t>. (OPERA), PTEP 2014 (</a:t>
            </a:r>
            <a:r>
              <a:rPr lang="en-US" altLang="ja-JP" dirty="0">
                <a:solidFill>
                  <a:srgbClr val="FFFF00"/>
                </a:solidFill>
              </a:rPr>
              <a:t>2014</a:t>
            </a:r>
            <a:r>
              <a:rPr lang="en-US" altLang="ja-JP" dirty="0"/>
              <a:t>) </a:t>
            </a:r>
            <a:r>
              <a:rPr lang="en-US" altLang="ja-JP" dirty="0" smtClean="0"/>
              <a:t>101C01 (4/0.23±0.04, </a:t>
            </a:r>
            <a:r>
              <a:rPr lang="en-US" altLang="ja-JP" dirty="0" smtClean="0">
                <a:solidFill>
                  <a:srgbClr val="FFFF00"/>
                </a:solidFill>
              </a:rPr>
              <a:t>4.2</a:t>
            </a:r>
            <a:r>
              <a:rPr lang="en-US" altLang="ja-JP" dirty="0" smtClean="0">
                <a:solidFill>
                  <a:srgbClr val="FFFF00"/>
                </a:solidFill>
                <a:latin typeface="Symbol" panose="05050102010706020507" pitchFamily="18" charset="2"/>
              </a:rPr>
              <a:t>s</a:t>
            </a:r>
            <a:r>
              <a:rPr lang="en-US" altLang="ja-JP" dirty="0" smtClean="0"/>
              <a:t>)</a:t>
            </a:r>
          </a:p>
          <a:p>
            <a:r>
              <a:rPr lang="en-US" altLang="ja-JP" dirty="0" smtClean="0"/>
              <a:t>Discovery </a:t>
            </a:r>
            <a:r>
              <a:rPr lang="en-US" altLang="ja-JP" dirty="0"/>
              <a:t>of tau neutrino appearance in the CNGS neutrino beam with the OPERA experiment, N. </a:t>
            </a:r>
            <a:r>
              <a:rPr lang="en-US" altLang="ja-JP" dirty="0" err="1"/>
              <a:t>Agafonova</a:t>
            </a:r>
            <a:r>
              <a:rPr lang="en-US" altLang="ja-JP" dirty="0"/>
              <a:t> et al. (OPERA), Phys. Rev. Lett. 115 (</a:t>
            </a:r>
            <a:r>
              <a:rPr lang="en-US" altLang="ja-JP" dirty="0">
                <a:solidFill>
                  <a:srgbClr val="FFFF00"/>
                </a:solidFill>
              </a:rPr>
              <a:t>2015</a:t>
            </a:r>
            <a:r>
              <a:rPr lang="en-US" altLang="ja-JP" dirty="0"/>
              <a:t>) </a:t>
            </a:r>
            <a:r>
              <a:rPr lang="en-US" altLang="ja-JP" dirty="0" smtClean="0"/>
              <a:t>121802 (5/0.25±0.05evts</a:t>
            </a:r>
            <a:r>
              <a:rPr lang="en-US" altLang="ja-JP" dirty="0"/>
              <a:t>, </a:t>
            </a:r>
            <a:r>
              <a:rPr lang="en-US" altLang="ja-JP" dirty="0">
                <a:solidFill>
                  <a:srgbClr val="FFFF00"/>
                </a:solidFill>
              </a:rPr>
              <a:t>5.1</a:t>
            </a:r>
            <a:r>
              <a:rPr lang="en-US" altLang="ja-JP" dirty="0">
                <a:solidFill>
                  <a:srgbClr val="FFFF00"/>
                </a:solidFill>
                <a:latin typeface="Symbol" panose="05050102010706020507" pitchFamily="18" charset="2"/>
              </a:rPr>
              <a:t>s</a:t>
            </a:r>
            <a:r>
              <a:rPr lang="en-US" altLang="ja-JP" dirty="0"/>
              <a:t>)</a:t>
            </a:r>
            <a:endParaRPr lang="ja-JP" altLang="en-US" dirty="0"/>
          </a:p>
          <a:p>
            <a:endParaRPr lang="en-US" altLang="ja-JP" dirty="0"/>
          </a:p>
          <a:p>
            <a:endParaRPr kumimoji="1" lang="ja-JP" altLang="en-US" dirty="0"/>
          </a:p>
        </p:txBody>
      </p:sp>
      <p:sp>
        <p:nvSpPr>
          <p:cNvPr id="4" name="スライド番号プレースホルダー 3"/>
          <p:cNvSpPr>
            <a:spLocks noGrp="1"/>
          </p:cNvSpPr>
          <p:nvPr>
            <p:ph type="sldNum" sz="quarter" idx="12"/>
          </p:nvPr>
        </p:nvSpPr>
        <p:spPr/>
        <p:txBody>
          <a:bodyPr/>
          <a:lstStyle/>
          <a:p>
            <a:fld id="{EAC12621-DE6C-460E-B7DB-85B97E839AC0}" type="slidenum">
              <a:rPr kumimoji="1" lang="ja-JP" altLang="en-US" smtClean="0"/>
              <a:t>44</a:t>
            </a:fld>
            <a:endParaRPr kumimoji="1" lang="ja-JP" altLang="en-US"/>
          </a:p>
        </p:txBody>
      </p:sp>
      <p:pic>
        <p:nvPicPr>
          <p:cNvPr id="12" name="Picture 2"/>
          <p:cNvPicPr>
            <a:picLocks noChangeAspect="1" noChangeArrowheads="1"/>
          </p:cNvPicPr>
          <p:nvPr/>
        </p:nvPicPr>
        <p:blipFill>
          <a:blip r:embed="rId2" cstate="print"/>
          <a:srcRect/>
          <a:stretch>
            <a:fillRect/>
          </a:stretch>
        </p:blipFill>
        <p:spPr bwMode="auto">
          <a:xfrm>
            <a:off x="313289" y="1447714"/>
            <a:ext cx="4836227" cy="3519963"/>
          </a:xfrm>
          <a:prstGeom prst="rect">
            <a:avLst/>
          </a:prstGeom>
          <a:noFill/>
          <a:ln w="9525">
            <a:noFill/>
            <a:miter lim="800000"/>
            <a:headEnd/>
            <a:tailEnd/>
          </a:ln>
        </p:spPr>
      </p:pic>
      <p:pic>
        <p:nvPicPr>
          <p:cNvPr id="15" name="Picture 2" descr="http://operaweb.lngs.infn.it/operawiki/images/4/4b/B072693_anim_zoom_z10_n200_fit_small.gif">
            <a:hlinkClick r:id="rId3"/>
          </p:cNvPr>
          <p:cNvPicPr>
            <a:picLocks noChangeAspect="1" noChangeArrowheads="1" noCrop="1"/>
          </p:cNvPicPr>
          <p:nvPr/>
        </p:nvPicPr>
        <p:blipFill>
          <a:blip r:embed="rId4" cstate="print"/>
          <a:srcRect/>
          <a:stretch>
            <a:fillRect/>
          </a:stretch>
        </p:blipFill>
        <p:spPr bwMode="auto">
          <a:xfrm>
            <a:off x="5547278" y="360961"/>
            <a:ext cx="2800988" cy="2028483"/>
          </a:xfrm>
          <a:prstGeom prst="rect">
            <a:avLst/>
          </a:prstGeom>
          <a:noFill/>
        </p:spPr>
      </p:pic>
      <p:sp>
        <p:nvSpPr>
          <p:cNvPr id="16" name="TextBox 3"/>
          <p:cNvSpPr txBox="1"/>
          <p:nvPr/>
        </p:nvSpPr>
        <p:spPr>
          <a:xfrm>
            <a:off x="5500300" y="341025"/>
            <a:ext cx="2523448" cy="338554"/>
          </a:xfrm>
          <a:prstGeom prst="rect">
            <a:avLst/>
          </a:prstGeom>
          <a:noFill/>
        </p:spPr>
        <p:txBody>
          <a:bodyPr wrap="none" rtlCol="0">
            <a:spAutoFit/>
          </a:bodyPr>
          <a:lstStyle/>
          <a:p>
            <a:r>
              <a:rPr kumimoji="1" lang="en-US" altLang="ja-JP" sz="1600" dirty="0" smtClean="0"/>
              <a:t>The 1</a:t>
            </a:r>
            <a:r>
              <a:rPr kumimoji="1" lang="en-US" altLang="ja-JP" sz="1600" baseline="30000" dirty="0" smtClean="0"/>
              <a:t>st</a:t>
            </a:r>
            <a:r>
              <a:rPr kumimoji="1" lang="en-US" altLang="ja-JP" sz="1600" dirty="0" smtClean="0"/>
              <a:t> candidate: </a:t>
            </a:r>
            <a:r>
              <a:rPr kumimoji="1" lang="el-GR" altLang="ja-JP" sz="1600" dirty="0" smtClean="0">
                <a:latin typeface="Times New Roman" panose="02020603050405020304" pitchFamily="18" charset="0"/>
                <a:cs typeface="Times New Roman" panose="02020603050405020304" pitchFamily="18" charset="0"/>
              </a:rPr>
              <a:t>τ→</a:t>
            </a:r>
            <a:r>
              <a:rPr kumimoji="1" lang="en-US" altLang="ja-JP" sz="1600" dirty="0" smtClean="0">
                <a:latin typeface="Times New Roman" panose="02020603050405020304" pitchFamily="18" charset="0"/>
                <a:cs typeface="Times New Roman" panose="02020603050405020304" pitchFamily="18" charset="0"/>
              </a:rPr>
              <a:t>1h</a:t>
            </a:r>
            <a:endParaRPr kumimoji="1" lang="ja-JP" altLang="en-US" sz="1600" dirty="0"/>
          </a:p>
        </p:txBody>
      </p:sp>
      <p:pic>
        <p:nvPicPr>
          <p:cNvPr id="17" name="Picture 3"/>
          <p:cNvPicPr>
            <a:picLocks noChangeAspect="1" noChangeArrowheads="1"/>
          </p:cNvPicPr>
          <p:nvPr/>
        </p:nvPicPr>
        <p:blipFill rotWithShape="1">
          <a:blip r:embed="rId5" cstate="print"/>
          <a:srcRect l="5602"/>
          <a:stretch/>
        </p:blipFill>
        <p:spPr bwMode="auto">
          <a:xfrm>
            <a:off x="5568623" y="2370065"/>
            <a:ext cx="2779643" cy="2110199"/>
          </a:xfrm>
          <a:prstGeom prst="rect">
            <a:avLst/>
          </a:prstGeom>
          <a:noFill/>
          <a:ln w="9525">
            <a:noFill/>
            <a:miter lim="800000"/>
            <a:headEnd/>
            <a:tailEnd/>
          </a:ln>
        </p:spPr>
      </p:pic>
      <p:sp>
        <p:nvSpPr>
          <p:cNvPr id="18" name="TextBox 4"/>
          <p:cNvSpPr txBox="1"/>
          <p:nvPr/>
        </p:nvSpPr>
        <p:spPr>
          <a:xfrm>
            <a:off x="5547278" y="2389444"/>
            <a:ext cx="2618024" cy="338554"/>
          </a:xfrm>
          <a:prstGeom prst="rect">
            <a:avLst/>
          </a:prstGeom>
          <a:noFill/>
        </p:spPr>
        <p:txBody>
          <a:bodyPr wrap="none" rtlCol="0">
            <a:spAutoFit/>
          </a:bodyPr>
          <a:lstStyle/>
          <a:p>
            <a:r>
              <a:rPr kumimoji="1" lang="en-US" altLang="ja-JP" sz="1600" dirty="0" smtClean="0"/>
              <a:t>The 4th candidate: </a:t>
            </a:r>
            <a:r>
              <a:rPr kumimoji="1" lang="el-GR" altLang="ja-JP" sz="1600" dirty="0" smtClean="0">
                <a:latin typeface="Times New Roman" panose="02020603050405020304" pitchFamily="18" charset="0"/>
                <a:cs typeface="Times New Roman" panose="02020603050405020304" pitchFamily="18" charset="0"/>
              </a:rPr>
              <a:t>τ→</a:t>
            </a:r>
            <a:r>
              <a:rPr kumimoji="1" lang="en-US" altLang="ja-JP" sz="1600" dirty="0" smtClean="0">
                <a:latin typeface="Times New Roman" panose="02020603050405020304" pitchFamily="18" charset="0"/>
                <a:cs typeface="Times New Roman" panose="02020603050405020304" pitchFamily="18" charset="0"/>
              </a:rPr>
              <a:t>1h</a:t>
            </a:r>
            <a:endParaRPr kumimoji="1" lang="ja-JP" altLang="en-US" sz="1600" dirty="0"/>
          </a:p>
        </p:txBody>
      </p:sp>
      <p:pic>
        <p:nvPicPr>
          <p:cNvPr id="19" name="Picture 6"/>
          <p:cNvPicPr>
            <a:picLocks noChangeAspect="1"/>
          </p:cNvPicPr>
          <p:nvPr/>
        </p:nvPicPr>
        <p:blipFill rotWithShape="1">
          <a:blip r:embed="rId6" cstate="print"/>
          <a:srcRect l="2840" t="24577" r="-2840" b="-14297"/>
          <a:stretch/>
        </p:blipFill>
        <p:spPr>
          <a:xfrm>
            <a:off x="5394213" y="4590724"/>
            <a:ext cx="3643700" cy="2525490"/>
          </a:xfrm>
          <a:prstGeom prst="rect">
            <a:avLst/>
          </a:prstGeom>
        </p:spPr>
      </p:pic>
      <p:sp>
        <p:nvSpPr>
          <p:cNvPr id="20" name="正方形/長方形 19"/>
          <p:cNvSpPr/>
          <p:nvPr/>
        </p:nvSpPr>
        <p:spPr>
          <a:xfrm>
            <a:off x="5823823" y="6255299"/>
            <a:ext cx="2922595" cy="369332"/>
          </a:xfrm>
          <a:prstGeom prst="rect">
            <a:avLst/>
          </a:prstGeom>
        </p:spPr>
        <p:txBody>
          <a:bodyPr wrap="none">
            <a:spAutoFit/>
          </a:bodyPr>
          <a:lstStyle/>
          <a:p>
            <a:r>
              <a:rPr lang="en-US" altLang="ja-JP" dirty="0"/>
              <a:t>The 5</a:t>
            </a:r>
            <a:r>
              <a:rPr lang="en-US" altLang="ja-JP" baseline="30000" dirty="0"/>
              <a:t>th</a:t>
            </a:r>
            <a:r>
              <a:rPr lang="en-US" altLang="ja-JP" dirty="0"/>
              <a:t> candidate: </a:t>
            </a:r>
            <a:r>
              <a:rPr lang="el-GR" altLang="ja-JP" dirty="0">
                <a:latin typeface="Times New Roman" panose="02020603050405020304" pitchFamily="18" charset="0"/>
                <a:cs typeface="Times New Roman" panose="02020603050405020304" pitchFamily="18" charset="0"/>
              </a:rPr>
              <a:t>τ→</a:t>
            </a:r>
            <a:r>
              <a:rPr lang="en-US" altLang="ja-JP" dirty="0">
                <a:latin typeface="Times New Roman" panose="02020603050405020304" pitchFamily="18" charset="0"/>
                <a:cs typeface="Times New Roman" panose="02020603050405020304" pitchFamily="18" charset="0"/>
              </a:rPr>
              <a:t>1h</a:t>
            </a:r>
            <a:r>
              <a:rPr lang="en-US" altLang="ja-JP" dirty="0"/>
              <a:t> </a:t>
            </a:r>
            <a:endParaRPr lang="ja-JP" altLang="en-US" dirty="0"/>
          </a:p>
        </p:txBody>
      </p:sp>
      <p:sp>
        <p:nvSpPr>
          <p:cNvPr id="21" name="テキスト ボックス 20"/>
          <p:cNvSpPr txBox="1"/>
          <p:nvPr/>
        </p:nvSpPr>
        <p:spPr>
          <a:xfrm>
            <a:off x="8165302" y="5979552"/>
            <a:ext cx="697627" cy="369332"/>
          </a:xfrm>
          <a:prstGeom prst="rect">
            <a:avLst/>
          </a:prstGeom>
          <a:noFill/>
        </p:spPr>
        <p:txBody>
          <a:bodyPr wrap="none" rtlCol="0">
            <a:spAutoFit/>
          </a:bodyPr>
          <a:lstStyle/>
          <a:p>
            <a:r>
              <a:rPr kumimoji="1" lang="en-US" altLang="ja-JP" dirty="0" smtClean="0"/>
              <a:t>2015</a:t>
            </a:r>
            <a:endParaRPr kumimoji="1" lang="ja-JP" altLang="en-US" dirty="0"/>
          </a:p>
        </p:txBody>
      </p:sp>
      <p:sp>
        <p:nvSpPr>
          <p:cNvPr id="22" name="正方形/長方形 21"/>
          <p:cNvSpPr/>
          <p:nvPr/>
        </p:nvSpPr>
        <p:spPr>
          <a:xfrm>
            <a:off x="523912" y="1139937"/>
            <a:ext cx="4415589" cy="307777"/>
          </a:xfrm>
          <a:prstGeom prst="rect">
            <a:avLst/>
          </a:prstGeom>
        </p:spPr>
        <p:txBody>
          <a:bodyPr wrap="square">
            <a:spAutoFit/>
          </a:bodyPr>
          <a:lstStyle/>
          <a:p>
            <a:r>
              <a:rPr lang="ja-JP" altLang="en-US" sz="1400" dirty="0"/>
              <a:t>名古屋、愛知</a:t>
            </a:r>
            <a:r>
              <a:rPr lang="ja-JP" altLang="en-US" sz="1400" dirty="0" smtClean="0"/>
              <a:t>教育</a:t>
            </a:r>
            <a:r>
              <a:rPr lang="ja-JP" altLang="en-US" sz="1400" dirty="0"/>
              <a:t>、</a:t>
            </a:r>
            <a:r>
              <a:rPr lang="ja-JP" altLang="en-US" sz="1400" dirty="0" smtClean="0"/>
              <a:t>東邦</a:t>
            </a:r>
            <a:r>
              <a:rPr lang="ja-JP" altLang="en-US" sz="1400" dirty="0"/>
              <a:t>、神戸、宇都宮</a:t>
            </a:r>
            <a:endParaRPr lang="en-US" altLang="ja-JP" sz="1400" dirty="0"/>
          </a:p>
        </p:txBody>
      </p:sp>
      <p:sp>
        <p:nvSpPr>
          <p:cNvPr id="23" name="正方形/長方形 22"/>
          <p:cNvSpPr/>
          <p:nvPr/>
        </p:nvSpPr>
        <p:spPr>
          <a:xfrm>
            <a:off x="381552" y="780004"/>
            <a:ext cx="4572000" cy="430887"/>
          </a:xfrm>
          <a:prstGeom prst="rect">
            <a:avLst/>
          </a:prstGeom>
        </p:spPr>
        <p:txBody>
          <a:bodyPr>
            <a:spAutoFit/>
          </a:bodyPr>
          <a:lstStyle/>
          <a:p>
            <a:r>
              <a:rPr lang="ja-JP" altLang="en-US" sz="1050" dirty="0">
                <a:latin typeface="ヒラギノ角ゴ Pro W3"/>
              </a:rPr>
              <a:t>ベルギー、クロアチア、フランス、ドイツ、イスラエル、イタリア、韓国、ロシア、スイス、トルコ</a:t>
            </a:r>
            <a:endParaRPr lang="ja-JP" altLang="en-US" sz="1050" dirty="0"/>
          </a:p>
        </p:txBody>
      </p:sp>
      <p:sp>
        <p:nvSpPr>
          <p:cNvPr id="24" name="テキスト ボックス 23"/>
          <p:cNvSpPr txBox="1"/>
          <p:nvPr/>
        </p:nvSpPr>
        <p:spPr>
          <a:xfrm>
            <a:off x="679595" y="2691408"/>
            <a:ext cx="7552067" cy="1938992"/>
          </a:xfrm>
          <a:prstGeom prst="rect">
            <a:avLst/>
          </a:prstGeom>
          <a:solidFill>
            <a:srgbClr val="FFFF00"/>
          </a:solidFill>
        </p:spPr>
        <p:txBody>
          <a:bodyPr wrap="none" rtlCol="0">
            <a:spAutoFit/>
          </a:bodyPr>
          <a:lstStyle/>
          <a:p>
            <a:pPr algn="ctr"/>
            <a:r>
              <a:rPr kumimoji="1" lang="en-US" altLang="ja-JP" sz="6000" dirty="0" err="1" smtClean="0">
                <a:solidFill>
                  <a:srgbClr val="FF0000"/>
                </a:solidFill>
                <a:latin typeface="Symbol" panose="05050102010706020507" pitchFamily="18" charset="2"/>
              </a:rPr>
              <a:t>n</a:t>
            </a:r>
            <a:r>
              <a:rPr kumimoji="1" lang="en-US" altLang="ja-JP" sz="6000" baseline="-25000" dirty="0" err="1" smtClean="0">
                <a:solidFill>
                  <a:srgbClr val="FF0000"/>
                </a:solidFill>
                <a:latin typeface="Symbol" panose="05050102010706020507" pitchFamily="18" charset="2"/>
              </a:rPr>
              <a:t>m</a:t>
            </a:r>
            <a:r>
              <a:rPr kumimoji="1" lang="en-US" altLang="ja-JP" sz="6000" dirty="0" err="1" smtClean="0">
                <a:solidFill>
                  <a:srgbClr val="FF0000"/>
                </a:solidFill>
                <a:sym typeface="Wingdings" panose="05000000000000000000" pitchFamily="2" charset="2"/>
              </a:rPr>
              <a:t></a:t>
            </a:r>
            <a:r>
              <a:rPr kumimoji="1" lang="en-US" altLang="ja-JP" sz="6000" dirty="0" err="1" smtClean="0">
                <a:solidFill>
                  <a:srgbClr val="FF0000"/>
                </a:solidFill>
                <a:latin typeface="Symbol" panose="05050102010706020507" pitchFamily="18" charset="2"/>
                <a:sym typeface="Wingdings" panose="05000000000000000000" pitchFamily="2" charset="2"/>
              </a:rPr>
              <a:t>n</a:t>
            </a:r>
            <a:r>
              <a:rPr kumimoji="1" lang="en-US" altLang="ja-JP" sz="6000" baseline="-25000" dirty="0" err="1" smtClean="0">
                <a:solidFill>
                  <a:srgbClr val="FF0000"/>
                </a:solidFill>
                <a:latin typeface="Symbol" panose="05050102010706020507" pitchFamily="18" charset="2"/>
                <a:sym typeface="Wingdings" panose="05000000000000000000" pitchFamily="2" charset="2"/>
              </a:rPr>
              <a:t>t</a:t>
            </a:r>
            <a:r>
              <a:rPr kumimoji="1" lang="en-US" altLang="ja-JP" sz="6000" dirty="0" smtClean="0">
                <a:solidFill>
                  <a:srgbClr val="FF0000"/>
                </a:solidFill>
                <a:sym typeface="Wingdings" panose="05000000000000000000" pitchFamily="2" charset="2"/>
              </a:rPr>
              <a:t> appearance</a:t>
            </a:r>
            <a:endParaRPr kumimoji="1" lang="en-US" altLang="ja-JP" sz="6000" dirty="0" smtClean="0">
              <a:solidFill>
                <a:srgbClr val="FF0000"/>
              </a:solidFill>
            </a:endParaRPr>
          </a:p>
          <a:p>
            <a:pPr algn="ctr"/>
            <a:r>
              <a:rPr kumimoji="1" lang="en-US" altLang="ja-JP" sz="6000" dirty="0" smtClean="0">
                <a:solidFill>
                  <a:srgbClr val="FF0000"/>
                </a:solidFill>
              </a:rPr>
              <a:t>5</a:t>
            </a:r>
            <a:r>
              <a:rPr kumimoji="1" lang="en-US" altLang="ja-JP" sz="6000" dirty="0" smtClean="0">
                <a:solidFill>
                  <a:srgbClr val="FF0000"/>
                </a:solidFill>
                <a:latin typeface="Symbol" panose="05050102010706020507" pitchFamily="18" charset="2"/>
              </a:rPr>
              <a:t>s</a:t>
            </a:r>
            <a:r>
              <a:rPr kumimoji="1" lang="en-US" altLang="ja-JP" sz="6000" dirty="0" smtClean="0">
                <a:solidFill>
                  <a:srgbClr val="FF0000"/>
                </a:solidFill>
              </a:rPr>
              <a:t> discovery</a:t>
            </a:r>
            <a:endParaRPr kumimoji="1" lang="ja-JP" altLang="en-US" sz="6000" dirty="0">
              <a:solidFill>
                <a:srgbClr val="FF0000"/>
              </a:solidFill>
            </a:endParaRPr>
          </a:p>
        </p:txBody>
      </p:sp>
      <p:sp>
        <p:nvSpPr>
          <p:cNvPr id="5" name="正方形/長方形 4"/>
          <p:cNvSpPr/>
          <p:nvPr/>
        </p:nvSpPr>
        <p:spPr>
          <a:xfrm>
            <a:off x="5065094" y="701347"/>
            <a:ext cx="3797835" cy="369332"/>
          </a:xfrm>
          <a:prstGeom prst="rect">
            <a:avLst/>
          </a:prstGeom>
          <a:solidFill>
            <a:srgbClr val="FFFF00"/>
          </a:solidFill>
        </p:spPr>
        <p:txBody>
          <a:bodyPr wrap="none">
            <a:spAutoFit/>
          </a:bodyPr>
          <a:lstStyle/>
          <a:p>
            <a:r>
              <a:rPr lang="zh-TW" altLang="en-US" b="1" dirty="0">
                <a:solidFill>
                  <a:srgbClr val="FF0000"/>
                </a:solidFill>
              </a:rPr>
              <a:t>第</a:t>
            </a:r>
            <a:r>
              <a:rPr lang="en-US" altLang="zh-TW" b="1" dirty="0">
                <a:solidFill>
                  <a:srgbClr val="FF0000"/>
                </a:solidFill>
              </a:rPr>
              <a:t>21 </a:t>
            </a:r>
            <a:r>
              <a:rPr lang="zh-TW" altLang="en-US" b="1" dirty="0">
                <a:solidFill>
                  <a:srgbClr val="FF0000"/>
                </a:solidFill>
              </a:rPr>
              <a:t>回（</a:t>
            </a:r>
            <a:r>
              <a:rPr lang="en-US" altLang="zh-TW" b="1" dirty="0">
                <a:solidFill>
                  <a:srgbClr val="FF0000"/>
                </a:solidFill>
              </a:rPr>
              <a:t>2016</a:t>
            </a:r>
            <a:r>
              <a:rPr lang="zh-TW" altLang="en-US" b="1" dirty="0">
                <a:solidFill>
                  <a:srgbClr val="FF0000"/>
                </a:solidFill>
              </a:rPr>
              <a:t>年）論文賞授賞論文</a:t>
            </a:r>
          </a:p>
        </p:txBody>
      </p:sp>
    </p:spTree>
    <p:extLst>
      <p:ext uri="{BB962C8B-B14F-4D97-AF65-F5344CB8AC3E}">
        <p14:creationId xmlns:p14="http://schemas.microsoft.com/office/powerpoint/2010/main" val="40637743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80">
                                          <p:stCondLst>
                                            <p:cond delay="0"/>
                                          </p:stCondLst>
                                        </p:cTn>
                                        <p:tgtEl>
                                          <p:spTgt spid="24"/>
                                        </p:tgtEl>
                                      </p:cBhvr>
                                    </p:animEffect>
                                    <p:anim calcmode="lin" valueType="num">
                                      <p:cBhvr>
                                        <p:cTn id="8"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3" dur="26">
                                          <p:stCondLst>
                                            <p:cond delay="650"/>
                                          </p:stCondLst>
                                        </p:cTn>
                                        <p:tgtEl>
                                          <p:spTgt spid="24"/>
                                        </p:tgtEl>
                                      </p:cBhvr>
                                      <p:to x="100000" y="60000"/>
                                    </p:animScale>
                                    <p:animScale>
                                      <p:cBhvr>
                                        <p:cTn id="14" dur="166" decel="50000">
                                          <p:stCondLst>
                                            <p:cond delay="676"/>
                                          </p:stCondLst>
                                        </p:cTn>
                                        <p:tgtEl>
                                          <p:spTgt spid="24"/>
                                        </p:tgtEl>
                                      </p:cBhvr>
                                      <p:to x="100000" y="100000"/>
                                    </p:animScale>
                                    <p:animScale>
                                      <p:cBhvr>
                                        <p:cTn id="15" dur="26">
                                          <p:stCondLst>
                                            <p:cond delay="1312"/>
                                          </p:stCondLst>
                                        </p:cTn>
                                        <p:tgtEl>
                                          <p:spTgt spid="24"/>
                                        </p:tgtEl>
                                      </p:cBhvr>
                                      <p:to x="100000" y="80000"/>
                                    </p:animScale>
                                    <p:animScale>
                                      <p:cBhvr>
                                        <p:cTn id="16" dur="166" decel="50000">
                                          <p:stCondLst>
                                            <p:cond delay="1338"/>
                                          </p:stCondLst>
                                        </p:cTn>
                                        <p:tgtEl>
                                          <p:spTgt spid="24"/>
                                        </p:tgtEl>
                                      </p:cBhvr>
                                      <p:to x="100000" y="100000"/>
                                    </p:animScale>
                                    <p:animScale>
                                      <p:cBhvr>
                                        <p:cTn id="17" dur="26">
                                          <p:stCondLst>
                                            <p:cond delay="1642"/>
                                          </p:stCondLst>
                                        </p:cTn>
                                        <p:tgtEl>
                                          <p:spTgt spid="24"/>
                                        </p:tgtEl>
                                      </p:cBhvr>
                                      <p:to x="100000" y="90000"/>
                                    </p:animScale>
                                    <p:animScale>
                                      <p:cBhvr>
                                        <p:cTn id="18" dur="166" decel="50000">
                                          <p:stCondLst>
                                            <p:cond delay="1668"/>
                                          </p:stCondLst>
                                        </p:cTn>
                                        <p:tgtEl>
                                          <p:spTgt spid="24"/>
                                        </p:tgtEl>
                                      </p:cBhvr>
                                      <p:to x="100000" y="100000"/>
                                    </p:animScale>
                                    <p:animScale>
                                      <p:cBhvr>
                                        <p:cTn id="19" dur="26">
                                          <p:stCondLst>
                                            <p:cond delay="1808"/>
                                          </p:stCondLst>
                                        </p:cTn>
                                        <p:tgtEl>
                                          <p:spTgt spid="24"/>
                                        </p:tgtEl>
                                      </p:cBhvr>
                                      <p:to x="100000" y="95000"/>
                                    </p:animScale>
                                    <p:animScale>
                                      <p:cBhvr>
                                        <p:cTn id="20" dur="166" decel="50000">
                                          <p:stCondLst>
                                            <p:cond delay="1834"/>
                                          </p:stCondLst>
                                        </p:cTn>
                                        <p:tgtEl>
                                          <p:spTgt spid="2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016" y="3501579"/>
            <a:ext cx="4364022" cy="3455813"/>
          </a:xfrm>
          <a:prstGeom prst="rect">
            <a:avLst/>
          </a:prstGeom>
        </p:spPr>
      </p:pic>
      <p:pic>
        <p:nvPicPr>
          <p:cNvPr id="14" name="図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899" y="3748089"/>
            <a:ext cx="4183061" cy="3137296"/>
          </a:xfrm>
          <a:prstGeom prst="rect">
            <a:avLst/>
          </a:prstGeom>
        </p:spPr>
      </p:pic>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52736"/>
            <a:ext cx="3073102" cy="2304827"/>
          </a:xfrm>
          <a:prstGeom prst="rect">
            <a:avLst/>
          </a:prstGeom>
        </p:spPr>
      </p:pic>
      <p:sp>
        <p:nvSpPr>
          <p:cNvPr id="2051" name="タイトル 3"/>
          <p:cNvSpPr>
            <a:spLocks noGrp="1"/>
          </p:cNvSpPr>
          <p:nvPr>
            <p:ph type="title"/>
          </p:nvPr>
        </p:nvSpPr>
        <p:spPr>
          <a:xfrm>
            <a:off x="-36512" y="26626"/>
            <a:ext cx="5043005" cy="954102"/>
          </a:xfrm>
          <a:solidFill>
            <a:schemeClr val="tx2">
              <a:lumMod val="20000"/>
              <a:lumOff val="80000"/>
            </a:schemeClr>
          </a:solidFill>
        </p:spPr>
        <p:txBody>
          <a:bodyPr>
            <a:normAutofit fontScale="90000"/>
          </a:bodyPr>
          <a:lstStyle/>
          <a:p>
            <a:r>
              <a:rPr lang="en-US" altLang="ja-JP" sz="4000" dirty="0" smtClean="0">
                <a:cs typeface="Symbol" charset="2"/>
              </a:rPr>
              <a:t>S</a:t>
            </a:r>
            <a:r>
              <a:rPr lang="en-US" altLang="ja-JP" sz="4000" dirty="0" smtClean="0"/>
              <a:t>terile neutrino search </a:t>
            </a:r>
            <a:br>
              <a:rPr lang="en-US" altLang="ja-JP" sz="4000" dirty="0" smtClean="0"/>
            </a:br>
            <a:r>
              <a:rPr lang="en-US" altLang="ja-JP" sz="4000" dirty="0" smtClean="0"/>
              <a:t>@MLF (JSNS</a:t>
            </a:r>
            <a:r>
              <a:rPr lang="en-US" altLang="ja-JP" sz="4000" baseline="30000" dirty="0" smtClean="0"/>
              <a:t>2</a:t>
            </a:r>
            <a:r>
              <a:rPr lang="en-US" altLang="ja-JP" sz="4000" dirty="0" smtClean="0"/>
              <a:t>;J-PARC E56)</a:t>
            </a:r>
            <a:endParaRPr lang="ja-JP" altLang="en-US" sz="4000" dirty="0" smtClean="0"/>
          </a:p>
        </p:txBody>
      </p:sp>
      <p:sp>
        <p:nvSpPr>
          <p:cNvPr id="2060" name="正方形/長方形 1"/>
          <p:cNvSpPr>
            <a:spLocks noChangeArrowheads="1"/>
          </p:cNvSpPr>
          <p:nvPr/>
        </p:nvSpPr>
        <p:spPr bwMode="auto">
          <a:xfrm>
            <a:off x="5670847" y="44450"/>
            <a:ext cx="3365649" cy="369888"/>
          </a:xfrm>
          <a:prstGeom prst="rect">
            <a:avLst/>
          </a:prstGeom>
          <a:solidFill>
            <a:schemeClr val="bg1">
              <a:lumMod val="95000"/>
            </a:schemeClr>
          </a:solidFill>
          <a:ln>
            <a:noFill/>
          </a:ln>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defRPr/>
            </a:pPr>
            <a:r>
              <a:rPr lang="fr-FR" altLang="ja-JP" sz="1800" dirty="0" smtClean="0">
                <a:solidFill>
                  <a:prstClr val="black"/>
                </a:solidFill>
              </a:rPr>
              <a:t>M. Harada </a:t>
            </a:r>
            <a:r>
              <a:rPr lang="fr-FR" altLang="ja-JP" sz="1800" i="1" dirty="0" smtClean="0">
                <a:solidFill>
                  <a:prstClr val="black"/>
                </a:solidFill>
              </a:rPr>
              <a:t>et al</a:t>
            </a:r>
            <a:r>
              <a:rPr lang="fr-FR" altLang="ja-JP" sz="1800" dirty="0" smtClean="0">
                <a:solidFill>
                  <a:prstClr val="black"/>
                </a:solidFill>
              </a:rPr>
              <a:t>,  arXiv:1310.1437  </a:t>
            </a:r>
          </a:p>
        </p:txBody>
      </p:sp>
      <p:sp>
        <p:nvSpPr>
          <p:cNvPr id="2053" name="テキスト ボックス 2"/>
          <p:cNvSpPr txBox="1">
            <a:spLocks noChangeArrowheads="1"/>
          </p:cNvSpPr>
          <p:nvPr/>
        </p:nvSpPr>
        <p:spPr bwMode="auto">
          <a:xfrm>
            <a:off x="-36512" y="3311078"/>
            <a:ext cx="26384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en-US" altLang="ja-JP" sz="1100" dirty="0">
                <a:solidFill>
                  <a:prstClr val="black"/>
                </a:solidFill>
              </a:rPr>
              <a:t>Note: Detector location is under discussion</a:t>
            </a:r>
            <a:endParaRPr lang="ja-JP" altLang="en-US" sz="1100" dirty="0">
              <a:solidFill>
                <a:prstClr val="black"/>
              </a:solidFill>
            </a:endParaRPr>
          </a:p>
        </p:txBody>
      </p:sp>
      <p:sp>
        <p:nvSpPr>
          <p:cNvPr id="31" name="テキスト ボックス 30"/>
          <p:cNvSpPr txBox="1"/>
          <p:nvPr/>
        </p:nvSpPr>
        <p:spPr>
          <a:xfrm>
            <a:off x="5159291" y="5651965"/>
            <a:ext cx="2169184" cy="584775"/>
          </a:xfrm>
          <a:prstGeom prst="rect">
            <a:avLst/>
          </a:prstGeom>
          <a:noFill/>
        </p:spPr>
        <p:txBody>
          <a:bodyPr wrap="none">
            <a:spAutoFit/>
          </a:bodyPr>
          <a:lstStyle/>
          <a:p>
            <a:pPr>
              <a:defRPr/>
            </a:pPr>
            <a:r>
              <a:rPr lang="en-US" altLang="ja-JP" sz="1600" dirty="0">
                <a:solidFill>
                  <a:prstClr val="black"/>
                </a:solidFill>
              </a:rPr>
              <a:t>JSNS</a:t>
            </a:r>
            <a:r>
              <a:rPr lang="en-US" altLang="ja-JP" sz="1600" baseline="30000" dirty="0">
                <a:solidFill>
                  <a:prstClr val="black"/>
                </a:solidFill>
              </a:rPr>
              <a:t>2</a:t>
            </a:r>
            <a:r>
              <a:rPr lang="en-US" altLang="ja-JP" sz="1600" dirty="0">
                <a:solidFill>
                  <a:prstClr val="black"/>
                </a:solidFill>
              </a:rPr>
              <a:t> 90%CL Sensitivity</a:t>
            </a:r>
          </a:p>
          <a:p>
            <a:pPr>
              <a:defRPr/>
            </a:pPr>
            <a:endParaRPr lang="en-US" altLang="ja-JP" sz="1600" dirty="0">
              <a:solidFill>
                <a:prstClr val="black"/>
              </a:solidFill>
            </a:endParaRPr>
          </a:p>
        </p:txBody>
      </p:sp>
      <p:grpSp>
        <p:nvGrpSpPr>
          <p:cNvPr id="2061" name="グループ化 13"/>
          <p:cNvGrpSpPr>
            <a:grpSpLocks/>
          </p:cNvGrpSpPr>
          <p:nvPr/>
        </p:nvGrpSpPr>
        <p:grpSpPr bwMode="auto">
          <a:xfrm>
            <a:off x="5168900" y="333375"/>
            <a:ext cx="4011613" cy="3414713"/>
            <a:chOff x="-61913" y="2636912"/>
            <a:chExt cx="4011613" cy="3414891"/>
          </a:xfrm>
        </p:grpSpPr>
        <p:pic>
          <p:nvPicPr>
            <p:cNvPr id="2066" name="図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913" y="3212976"/>
              <a:ext cx="4011613" cy="2838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正方形/長方形 9"/>
            <p:cNvSpPr/>
            <p:nvPr/>
          </p:nvSpPr>
          <p:spPr>
            <a:xfrm>
              <a:off x="2195512" y="4472158"/>
              <a:ext cx="1081088" cy="28576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solidFill>
                  <a:prstClr val="white"/>
                </a:solidFill>
              </a:endParaRPr>
            </a:p>
          </p:txBody>
        </p:sp>
        <p:cxnSp>
          <p:nvCxnSpPr>
            <p:cNvPr id="11" name="直線コネクタ 10"/>
            <p:cNvCxnSpPr/>
            <p:nvPr/>
          </p:nvCxnSpPr>
          <p:spPr>
            <a:xfrm flipH="1" flipV="1">
              <a:off x="2149475" y="3213205"/>
              <a:ext cx="0" cy="244011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線矢印コネクタ 11"/>
            <p:cNvCxnSpPr/>
            <p:nvPr/>
          </p:nvCxnSpPr>
          <p:spPr>
            <a:xfrm>
              <a:off x="2149475" y="3530722"/>
              <a:ext cx="1538287"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70" name="テキスト ボックス 10"/>
            <p:cNvSpPr txBox="1">
              <a:spLocks noChangeArrowheads="1"/>
            </p:cNvSpPr>
            <p:nvPr/>
          </p:nvSpPr>
          <p:spPr bwMode="auto">
            <a:xfrm>
              <a:off x="2077492" y="3265165"/>
              <a:ext cx="17748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en-US" altLang="ja-JP" sz="1400">
                  <a:solidFill>
                    <a:srgbClr val="FF0000"/>
                  </a:solidFill>
                </a:rPr>
                <a:t>Selecting muon decay</a:t>
              </a:r>
            </a:p>
            <a:p>
              <a:pPr eaLnBrk="1" hangingPunct="1">
                <a:spcBef>
                  <a:spcPct val="0"/>
                </a:spcBef>
                <a:buFontTx/>
                <a:buNone/>
              </a:pPr>
              <a:r>
                <a:rPr lang="en-US" altLang="ja-JP" sz="1400">
                  <a:solidFill>
                    <a:srgbClr val="FF0000"/>
                  </a:solidFill>
                </a:rPr>
                <a:t>(</a:t>
              </a:r>
              <a:r>
                <a:rPr lang="en-US" altLang="ja-JP" sz="1400">
                  <a:solidFill>
                    <a:srgbClr val="FF0000"/>
                  </a:solidFill>
                  <a:latin typeface="Symbol" pitchFamily="18" charset="2"/>
                </a:rPr>
                <a:t>e</a:t>
              </a:r>
              <a:r>
                <a:rPr lang="en-US" altLang="ja-JP" sz="1400">
                  <a:solidFill>
                    <a:srgbClr val="FF0000"/>
                  </a:solidFill>
                </a:rPr>
                <a:t>~74%)</a:t>
              </a:r>
              <a:endParaRPr lang="ja-JP" altLang="en-US" sz="1400">
                <a:solidFill>
                  <a:srgbClr val="FF0000"/>
                </a:solidFill>
              </a:endParaRPr>
            </a:p>
          </p:txBody>
        </p:sp>
        <p:pic>
          <p:nvPicPr>
            <p:cNvPr id="2071" name="Picture 1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5821" y="2636912"/>
              <a:ext cx="1437973" cy="604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064" name="テキスト ボックス 36"/>
          <p:cNvSpPr txBox="1">
            <a:spLocks noChangeArrowheads="1"/>
          </p:cNvSpPr>
          <p:nvPr/>
        </p:nvSpPr>
        <p:spPr bwMode="auto">
          <a:xfrm>
            <a:off x="6258868" y="3429000"/>
            <a:ext cx="65246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en-US" altLang="ja-JP" sz="1100">
                <a:solidFill>
                  <a:prstClr val="black"/>
                </a:solidFill>
                <a:latin typeface="Symbol" pitchFamily="18" charset="2"/>
              </a:rPr>
              <a:t>n</a:t>
            </a:r>
            <a:r>
              <a:rPr lang="en-US" altLang="ja-JP" sz="1100">
                <a:solidFill>
                  <a:prstClr val="black"/>
                </a:solidFill>
              </a:rPr>
              <a:t> timing</a:t>
            </a:r>
            <a:endParaRPr lang="ja-JP" altLang="en-US" sz="1100">
              <a:solidFill>
                <a:prstClr val="black"/>
              </a:solidFill>
            </a:endParaRPr>
          </a:p>
        </p:txBody>
      </p:sp>
      <p:sp>
        <p:nvSpPr>
          <p:cNvPr id="2" name="テキスト ボックス 1"/>
          <p:cNvSpPr txBox="1"/>
          <p:nvPr/>
        </p:nvSpPr>
        <p:spPr>
          <a:xfrm>
            <a:off x="6516216" y="366772"/>
            <a:ext cx="1507144" cy="253916"/>
          </a:xfrm>
          <a:prstGeom prst="rect">
            <a:avLst/>
          </a:prstGeom>
          <a:noFill/>
        </p:spPr>
        <p:txBody>
          <a:bodyPr wrap="none">
            <a:spAutoFit/>
          </a:bodyPr>
          <a:lstStyle/>
          <a:p>
            <a:pPr>
              <a:defRPr/>
            </a:pPr>
            <a:r>
              <a:rPr lang="en-US" altLang="ja-JP" sz="1050" dirty="0">
                <a:solidFill>
                  <a:prstClr val="black"/>
                </a:solidFill>
              </a:rPr>
              <a:t>Next beam is 40ms later</a:t>
            </a:r>
            <a:endParaRPr lang="ja-JP" altLang="en-US" sz="1050" dirty="0">
              <a:solidFill>
                <a:prstClr val="black"/>
              </a:solidFill>
            </a:endParaRPr>
          </a:p>
        </p:txBody>
      </p:sp>
      <p:sp>
        <p:nvSpPr>
          <p:cNvPr id="4" name="テキスト ボックス 3"/>
          <p:cNvSpPr txBox="1"/>
          <p:nvPr/>
        </p:nvSpPr>
        <p:spPr>
          <a:xfrm>
            <a:off x="1043608" y="1628800"/>
            <a:ext cx="524503" cy="461665"/>
          </a:xfrm>
          <a:prstGeom prst="rect">
            <a:avLst/>
          </a:prstGeom>
          <a:noFill/>
        </p:spPr>
        <p:txBody>
          <a:bodyPr wrap="none" rtlCol="0">
            <a:spAutoFit/>
          </a:bodyPr>
          <a:lstStyle/>
          <a:p>
            <a:r>
              <a:rPr lang="en-US" altLang="ja-JP" sz="2400" b="1" dirty="0">
                <a:solidFill>
                  <a:srgbClr val="8064A2"/>
                </a:solidFill>
              </a:rPr>
              <a:t>Hg</a:t>
            </a:r>
            <a:endParaRPr lang="ja-JP" altLang="en-US" sz="2400" b="1" dirty="0">
              <a:solidFill>
                <a:srgbClr val="8064A2"/>
              </a:solidFill>
            </a:endParaRPr>
          </a:p>
        </p:txBody>
      </p:sp>
      <p:sp>
        <p:nvSpPr>
          <p:cNvPr id="3" name="スライド番号プレースホルダー 2"/>
          <p:cNvSpPr>
            <a:spLocks noGrp="1"/>
          </p:cNvSpPr>
          <p:nvPr>
            <p:ph type="sldNum" sz="quarter" idx="12"/>
          </p:nvPr>
        </p:nvSpPr>
        <p:spPr>
          <a:xfrm>
            <a:off x="6079480" y="6427787"/>
            <a:ext cx="2133600" cy="365125"/>
          </a:xfrm>
        </p:spPr>
        <p:txBody>
          <a:bodyPr/>
          <a:lstStyle/>
          <a:p>
            <a:fld id="{CBABD55E-897D-46D0-96EF-3243A7B5D5A9}" type="slidenum">
              <a:rPr lang="ja-JP" altLang="en-US" smtClean="0">
                <a:solidFill>
                  <a:prstClr val="black">
                    <a:tint val="75000"/>
                  </a:prstClr>
                </a:solidFill>
              </a:rPr>
              <a:pPr/>
              <a:t>45</a:t>
            </a:fld>
            <a:endParaRPr lang="ja-JP" altLang="en-US">
              <a:solidFill>
                <a:prstClr val="black">
                  <a:tint val="75000"/>
                </a:prstClr>
              </a:solidFill>
            </a:endParaRPr>
          </a:p>
        </p:txBody>
      </p:sp>
      <p:sp>
        <p:nvSpPr>
          <p:cNvPr id="8" name="テキスト ボックス 7"/>
          <p:cNvSpPr txBox="1"/>
          <p:nvPr/>
        </p:nvSpPr>
        <p:spPr>
          <a:xfrm>
            <a:off x="5394424" y="6083433"/>
            <a:ext cx="1467068" cy="369332"/>
          </a:xfrm>
          <a:prstGeom prst="rect">
            <a:avLst/>
          </a:prstGeom>
          <a:noFill/>
        </p:spPr>
        <p:txBody>
          <a:bodyPr wrap="none" rtlCol="0">
            <a:spAutoFit/>
          </a:bodyPr>
          <a:lstStyle/>
          <a:p>
            <a:r>
              <a:rPr lang="en-US" altLang="ja-JP" dirty="0">
                <a:solidFill>
                  <a:prstClr val="black"/>
                </a:solidFill>
              </a:rPr>
              <a:t>5 years x MW</a:t>
            </a:r>
            <a:endParaRPr lang="ja-JP" altLang="en-US" dirty="0">
              <a:solidFill>
                <a:prstClr val="black"/>
              </a:solidFill>
            </a:endParaRPr>
          </a:p>
        </p:txBody>
      </p:sp>
      <p:sp>
        <p:nvSpPr>
          <p:cNvPr id="28" name="テキスト ボックス 27"/>
          <p:cNvSpPr txBox="1"/>
          <p:nvPr/>
        </p:nvSpPr>
        <p:spPr>
          <a:xfrm>
            <a:off x="6720859" y="4580557"/>
            <a:ext cx="1697901" cy="830997"/>
          </a:xfrm>
          <a:prstGeom prst="rect">
            <a:avLst/>
          </a:prstGeom>
          <a:noFill/>
        </p:spPr>
        <p:txBody>
          <a:bodyPr wrap="none">
            <a:spAutoFit/>
          </a:bodyPr>
          <a:lstStyle/>
          <a:p>
            <a:pPr>
              <a:defRPr/>
            </a:pPr>
            <a:r>
              <a:rPr lang="en-US" altLang="ja-JP" sz="1600" dirty="0">
                <a:solidFill>
                  <a:prstClr val="black"/>
                </a:solidFill>
              </a:rPr>
              <a:t>LSND   region </a:t>
            </a:r>
          </a:p>
          <a:p>
            <a:pPr>
              <a:defRPr/>
            </a:pPr>
            <a:r>
              <a:rPr lang="en-US" altLang="ja-JP" sz="1600" dirty="0">
                <a:solidFill>
                  <a:prstClr val="black"/>
                </a:solidFill>
              </a:rPr>
              <a:t>brown (90%CL) &amp; </a:t>
            </a:r>
          </a:p>
          <a:p>
            <a:pPr>
              <a:defRPr/>
            </a:pPr>
            <a:r>
              <a:rPr lang="en-US" altLang="ja-JP" sz="1600" dirty="0">
                <a:solidFill>
                  <a:prstClr val="black"/>
                </a:solidFill>
              </a:rPr>
              <a:t>green  (99%CL)</a:t>
            </a:r>
          </a:p>
        </p:txBody>
      </p:sp>
      <p:grpSp>
        <p:nvGrpSpPr>
          <p:cNvPr id="13" name="グループ化 12"/>
          <p:cNvGrpSpPr/>
          <p:nvPr/>
        </p:nvGrpSpPr>
        <p:grpSpPr>
          <a:xfrm>
            <a:off x="3050186" y="646782"/>
            <a:ext cx="3610046" cy="3214266"/>
            <a:chOff x="3040540" y="718790"/>
            <a:chExt cx="3610046" cy="3214266"/>
          </a:xfrm>
        </p:grpSpPr>
        <p:cxnSp>
          <p:nvCxnSpPr>
            <p:cNvPr id="7" name="直線コネクタ 6"/>
            <p:cNvCxnSpPr/>
            <p:nvPr/>
          </p:nvCxnSpPr>
          <p:spPr>
            <a:xfrm>
              <a:off x="4581078" y="2204864"/>
              <a:ext cx="1349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a:off x="4221038" y="2204864"/>
              <a:ext cx="1349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63" name="テキスト ボックス 23"/>
            <p:cNvSpPr txBox="1">
              <a:spLocks noChangeArrowheads="1"/>
            </p:cNvSpPr>
            <p:nvPr/>
          </p:nvSpPr>
          <p:spPr bwMode="auto">
            <a:xfrm>
              <a:off x="5998123" y="718790"/>
              <a:ext cx="6524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en-US" altLang="ja-JP" sz="1100">
                  <a:solidFill>
                    <a:prstClr val="black"/>
                  </a:solidFill>
                </a:rPr>
                <a:t>p timing</a:t>
              </a:r>
              <a:endParaRPr lang="ja-JP" altLang="en-US" sz="1100">
                <a:solidFill>
                  <a:prstClr val="black"/>
                </a:solidFill>
              </a:endParaRPr>
            </a:p>
          </p:txBody>
        </p:sp>
        <p:sp>
          <p:nvSpPr>
            <p:cNvPr id="5" name="テキスト ボックス 4"/>
            <p:cNvSpPr txBox="1"/>
            <p:nvPr/>
          </p:nvSpPr>
          <p:spPr>
            <a:xfrm>
              <a:off x="3040540" y="1070734"/>
              <a:ext cx="2313902" cy="2862322"/>
            </a:xfrm>
            <a:prstGeom prst="rect">
              <a:avLst/>
            </a:prstGeom>
            <a:noFill/>
            <a:ln>
              <a:noFill/>
            </a:ln>
          </p:spPr>
          <p:txBody>
            <a:bodyPr wrap="square">
              <a:spAutoFit/>
            </a:bodyPr>
            <a:lstStyle/>
            <a:p>
              <a:pPr>
                <a:defRPr/>
              </a:pPr>
              <a:r>
                <a:rPr lang="en-US" altLang="ja-JP" sz="2000" b="1" dirty="0">
                  <a:solidFill>
                    <a:prstClr val="black"/>
                  </a:solidFill>
                </a:rPr>
                <a:t>JSNS</a:t>
              </a:r>
              <a:r>
                <a:rPr lang="en-US" altLang="ja-JP" sz="2000" b="1" baseline="30000" dirty="0">
                  <a:solidFill>
                    <a:prstClr val="black"/>
                  </a:solidFill>
                </a:rPr>
                <a:t>2</a:t>
              </a:r>
              <a:r>
                <a:rPr lang="en-US" altLang="ja-JP" sz="2000" b="1" dirty="0">
                  <a:solidFill>
                    <a:prstClr val="black"/>
                  </a:solidFill>
                </a:rPr>
                <a:t> </a:t>
              </a:r>
            </a:p>
            <a:p>
              <a:pPr marL="285750" indent="-285750">
                <a:buFont typeface="Wingdings" charset="2"/>
                <a:buChar char="Ø"/>
                <a:defRPr/>
              </a:pPr>
              <a:r>
                <a:rPr lang="en-US" altLang="ja-JP" sz="1600" dirty="0">
                  <a:solidFill>
                    <a:prstClr val="black"/>
                  </a:solidFill>
                </a:rPr>
                <a:t>confirms or  refutes the neutrino oscillation with sterile neutrino(</a:t>
              </a:r>
              <a:r>
                <a:rPr lang="en-US" altLang="ja-JP" sz="1600" dirty="0" err="1">
                  <a:solidFill>
                    <a:prstClr val="black"/>
                  </a:solidFill>
                  <a:latin typeface="Symbol" panose="05050102010706020507" pitchFamily="18" charset="2"/>
                </a:rPr>
                <a:t>n</a:t>
              </a:r>
              <a:r>
                <a:rPr lang="en-US" altLang="ja-JP" sz="1600" baseline="-25000" dirty="0" err="1">
                  <a:solidFill>
                    <a:prstClr val="black"/>
                  </a:solidFill>
                  <a:latin typeface="Symbol" panose="05050102010706020507" pitchFamily="18" charset="2"/>
                </a:rPr>
                <a:t>m</a:t>
              </a:r>
              <a:r>
                <a:rPr lang="en-US" altLang="ja-JP" sz="1600" dirty="0" err="1">
                  <a:solidFill>
                    <a:prstClr val="black"/>
                  </a:solidFill>
                  <a:sym typeface="Wingdings" panose="05000000000000000000" pitchFamily="2" charset="2"/>
                </a:rPr>
                <a:t></a:t>
              </a:r>
              <a:r>
                <a:rPr lang="en-US" altLang="ja-JP" sz="1600" dirty="0" err="1">
                  <a:solidFill>
                    <a:prstClr val="black"/>
                  </a:solidFill>
                  <a:latin typeface="Symbol" panose="05050102010706020507" pitchFamily="18" charset="2"/>
                  <a:sym typeface="Wingdings" panose="05000000000000000000" pitchFamily="2" charset="2"/>
                </a:rPr>
                <a:t>n</a:t>
              </a:r>
              <a:r>
                <a:rPr lang="en-US" altLang="ja-JP" sz="1600" baseline="-25000" dirty="0" err="1">
                  <a:solidFill>
                    <a:prstClr val="black"/>
                  </a:solidFill>
                  <a:sym typeface="Wingdings" panose="05000000000000000000" pitchFamily="2" charset="2"/>
                </a:rPr>
                <a:t>e</a:t>
              </a:r>
              <a:r>
                <a:rPr lang="en-US" altLang="ja-JP" sz="1600" dirty="0">
                  <a:solidFill>
                    <a:prstClr val="black"/>
                  </a:solidFill>
                  <a:sym typeface="Wingdings" panose="05000000000000000000" pitchFamily="2" charset="2"/>
                </a:rPr>
                <a:t> )</a:t>
              </a:r>
            </a:p>
            <a:p>
              <a:pPr marL="285750" indent="-285750">
                <a:buFont typeface="Wingdings" charset="2"/>
                <a:buChar char="Ø"/>
                <a:defRPr/>
              </a:pPr>
              <a:r>
                <a:rPr lang="en-US" altLang="ja-JP" sz="1600" dirty="0">
                  <a:solidFill>
                    <a:prstClr val="black"/>
                  </a:solidFill>
                </a:rPr>
                <a:t>uses ultra-pure neutrinos from stopping </a:t>
              </a:r>
              <a:r>
                <a:rPr lang="en-US" altLang="ja-JP" sz="1600" dirty="0">
                  <a:solidFill>
                    <a:prstClr val="black"/>
                  </a:solidFill>
                  <a:latin typeface="Symbol" panose="05050102010706020507" pitchFamily="18" charset="2"/>
                </a:rPr>
                <a:t> m</a:t>
              </a:r>
              <a:r>
                <a:rPr lang="en-US" altLang="ja-JP" sz="1600" baseline="30000" dirty="0">
                  <a:solidFill>
                    <a:prstClr val="black"/>
                  </a:solidFill>
                </a:rPr>
                <a:t>+</a:t>
              </a:r>
            </a:p>
            <a:p>
              <a:pPr marL="285750" indent="-285750">
                <a:buFont typeface="Wingdings" charset="2"/>
                <a:buChar char="Ø"/>
                <a:defRPr/>
              </a:pPr>
              <a:r>
                <a:rPr lang="en-US" altLang="ja-JP" sz="1600" dirty="0">
                  <a:solidFill>
                    <a:prstClr val="black"/>
                  </a:solidFill>
                </a:rPr>
                <a:t>separates signals from BKG by measuring energy distortion</a:t>
              </a:r>
              <a:endParaRPr lang="ja-JP" altLang="en-US" sz="1600" dirty="0">
                <a:solidFill>
                  <a:prstClr val="black"/>
                </a:solidFill>
              </a:endParaRPr>
            </a:p>
          </p:txBody>
        </p:sp>
      </p:grpSp>
    </p:spTree>
    <p:extLst>
      <p:ext uri="{BB962C8B-B14F-4D97-AF65-F5344CB8AC3E}">
        <p14:creationId xmlns:p14="http://schemas.microsoft.com/office/powerpoint/2010/main" val="3634039892"/>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6110" y="85755"/>
            <a:ext cx="7055380" cy="1400530"/>
          </a:xfrm>
        </p:spPr>
        <p:txBody>
          <a:bodyPr/>
          <a:lstStyle/>
          <a:p>
            <a:r>
              <a:rPr kumimoji="1" lang="en-US" altLang="ja-JP" dirty="0" smtClean="0"/>
              <a:t>Summary</a:t>
            </a:r>
            <a:endParaRPr kumimoji="1" lang="ja-JP" altLang="en-US" dirty="0"/>
          </a:p>
        </p:txBody>
      </p:sp>
      <p:sp>
        <p:nvSpPr>
          <p:cNvPr id="3" name="コンテンツ プレースホルダー 2"/>
          <p:cNvSpPr>
            <a:spLocks noGrp="1"/>
          </p:cNvSpPr>
          <p:nvPr>
            <p:ph idx="1"/>
          </p:nvPr>
        </p:nvSpPr>
        <p:spPr>
          <a:xfrm>
            <a:off x="306805" y="1143000"/>
            <a:ext cx="8506327" cy="5468353"/>
          </a:xfrm>
        </p:spPr>
        <p:txBody>
          <a:bodyPr>
            <a:normAutofit lnSpcReduction="10000"/>
          </a:bodyPr>
          <a:lstStyle/>
          <a:p>
            <a:r>
              <a:rPr kumimoji="1" lang="en-US" altLang="ja-JP" dirty="0" smtClean="0"/>
              <a:t>Accelerator-based neutrino experiments have been playing major role in </a:t>
            </a:r>
            <a:r>
              <a:rPr lang="en-US" altLang="ja-JP" dirty="0" smtClean="0"/>
              <a:t>developing </a:t>
            </a:r>
            <a:r>
              <a:rPr lang="en-US" altLang="ja-JP" dirty="0"/>
              <a:t>understanding of </a:t>
            </a:r>
            <a:r>
              <a:rPr lang="en-US" altLang="ja-JP" dirty="0" smtClean="0"/>
              <a:t>neutrino</a:t>
            </a:r>
          </a:p>
          <a:p>
            <a:r>
              <a:rPr kumimoji="1" lang="en-US" altLang="ja-JP" dirty="0" smtClean="0"/>
              <a:t>Japan has been playing leading role in accelerator neutrino experiments</a:t>
            </a:r>
          </a:p>
          <a:p>
            <a:pPr lvl="1"/>
            <a:r>
              <a:rPr lang="en-US" altLang="ja-JP" dirty="0" smtClean="0"/>
              <a:t>World first accelerator-based LBL experiment K2K</a:t>
            </a:r>
          </a:p>
          <a:p>
            <a:pPr lvl="1"/>
            <a:r>
              <a:rPr kumimoji="1" lang="en-US" altLang="ja-JP" dirty="0" smtClean="0"/>
              <a:t>First observation of </a:t>
            </a:r>
            <a:r>
              <a:rPr kumimoji="1" lang="en-US" altLang="ja-JP" dirty="0" err="1" smtClean="0">
                <a:latin typeface="Symbol" panose="05050102010706020507" pitchFamily="18" charset="2"/>
              </a:rPr>
              <a:t>n</a:t>
            </a:r>
            <a:r>
              <a:rPr kumimoji="1" lang="en-US" altLang="ja-JP" baseline="-25000" dirty="0" err="1" smtClean="0">
                <a:latin typeface="Symbol" panose="05050102010706020507" pitchFamily="18" charset="2"/>
              </a:rPr>
              <a:t>m</a:t>
            </a:r>
            <a:r>
              <a:rPr kumimoji="1" lang="en-US" altLang="ja-JP" dirty="0" err="1" smtClean="0">
                <a:sym typeface="Wingdings" panose="05000000000000000000" pitchFamily="2" charset="2"/>
              </a:rPr>
              <a:t></a:t>
            </a:r>
            <a:r>
              <a:rPr kumimoji="1" lang="en-US" altLang="ja-JP" dirty="0" err="1" smtClean="0">
                <a:latin typeface="Symbol" panose="05050102010706020507" pitchFamily="18" charset="2"/>
                <a:sym typeface="Wingdings" panose="05000000000000000000" pitchFamily="2" charset="2"/>
              </a:rPr>
              <a:t>n</a:t>
            </a:r>
            <a:r>
              <a:rPr kumimoji="1" lang="en-US" altLang="ja-JP" baseline="-25000" dirty="0" err="1" smtClean="0">
                <a:sym typeface="Wingdings" panose="05000000000000000000" pitchFamily="2" charset="2"/>
              </a:rPr>
              <a:t>e</a:t>
            </a:r>
            <a:r>
              <a:rPr kumimoji="1" lang="en-US" altLang="ja-JP" dirty="0" smtClean="0">
                <a:sym typeface="Wingdings" panose="05000000000000000000" pitchFamily="2" charset="2"/>
              </a:rPr>
              <a:t> appearance in T2K (2011-2013)</a:t>
            </a:r>
          </a:p>
          <a:p>
            <a:pPr lvl="1"/>
            <a:r>
              <a:rPr lang="en-US" altLang="ja-JP" dirty="0" smtClean="0">
                <a:sym typeface="Wingdings" panose="05000000000000000000" pitchFamily="2" charset="2"/>
              </a:rPr>
              <a:t>Discovery of </a:t>
            </a:r>
            <a:r>
              <a:rPr lang="en-US" altLang="ja-JP" dirty="0" smtClean="0">
                <a:latin typeface="Symbol" panose="05050102010706020507" pitchFamily="18" charset="2"/>
                <a:sym typeface="Wingdings" panose="05000000000000000000" pitchFamily="2" charset="2"/>
              </a:rPr>
              <a:t>n</a:t>
            </a:r>
            <a:r>
              <a:rPr lang="en-US" altLang="ja-JP" baseline="-25000" dirty="0" smtClean="0">
                <a:latin typeface="Symbol" panose="05050102010706020507" pitchFamily="18" charset="2"/>
                <a:sym typeface="Wingdings" panose="05000000000000000000" pitchFamily="2" charset="2"/>
              </a:rPr>
              <a:t>t</a:t>
            </a:r>
            <a:r>
              <a:rPr lang="en-US" altLang="ja-JP" dirty="0" smtClean="0">
                <a:sym typeface="Wingdings" panose="05000000000000000000" pitchFamily="2" charset="2"/>
              </a:rPr>
              <a:t> in DONUT(2001)</a:t>
            </a:r>
          </a:p>
          <a:p>
            <a:pPr lvl="1"/>
            <a:r>
              <a:rPr kumimoji="1" lang="en-US" altLang="ja-JP" dirty="0" smtClean="0">
                <a:sym typeface="Wingdings" panose="05000000000000000000" pitchFamily="2" charset="2"/>
              </a:rPr>
              <a:t>Discovery of </a:t>
            </a:r>
            <a:r>
              <a:rPr kumimoji="1" lang="en-US" altLang="ja-JP" dirty="0" err="1" smtClean="0">
                <a:latin typeface="Symbol" panose="05050102010706020507" pitchFamily="18" charset="2"/>
                <a:sym typeface="Wingdings" panose="05000000000000000000" pitchFamily="2" charset="2"/>
              </a:rPr>
              <a:t>n</a:t>
            </a:r>
            <a:r>
              <a:rPr kumimoji="1" lang="en-US" altLang="ja-JP" baseline="-25000" dirty="0" err="1" smtClean="0">
                <a:latin typeface="Symbol" panose="05050102010706020507" pitchFamily="18" charset="2"/>
                <a:sym typeface="Wingdings" panose="05000000000000000000" pitchFamily="2" charset="2"/>
              </a:rPr>
              <a:t>m</a:t>
            </a:r>
            <a:r>
              <a:rPr kumimoji="1" lang="en-US" altLang="ja-JP" dirty="0" err="1" smtClean="0">
                <a:sym typeface="Wingdings" panose="05000000000000000000" pitchFamily="2" charset="2"/>
              </a:rPr>
              <a:t></a:t>
            </a:r>
            <a:r>
              <a:rPr kumimoji="1" lang="en-US" altLang="ja-JP" dirty="0" err="1" smtClean="0">
                <a:latin typeface="Symbol" panose="05050102010706020507" pitchFamily="18" charset="2"/>
                <a:sym typeface="Wingdings" panose="05000000000000000000" pitchFamily="2" charset="2"/>
              </a:rPr>
              <a:t>n</a:t>
            </a:r>
            <a:r>
              <a:rPr kumimoji="1" lang="en-US" altLang="ja-JP" baseline="-25000" dirty="0" err="1" smtClean="0">
                <a:latin typeface="Symbol" panose="05050102010706020507" pitchFamily="18" charset="2"/>
                <a:sym typeface="Wingdings" panose="05000000000000000000" pitchFamily="2" charset="2"/>
              </a:rPr>
              <a:t>t</a:t>
            </a:r>
            <a:r>
              <a:rPr kumimoji="1" lang="en-US" altLang="ja-JP" dirty="0" smtClean="0">
                <a:sym typeface="Wingdings" panose="05000000000000000000" pitchFamily="2" charset="2"/>
              </a:rPr>
              <a:t> appearance in OPERA(2014-2015)</a:t>
            </a:r>
          </a:p>
          <a:p>
            <a:r>
              <a:rPr lang="en-US" altLang="ja-JP" dirty="0" smtClean="0">
                <a:sym typeface="Wingdings" panose="05000000000000000000" pitchFamily="2" charset="2"/>
              </a:rPr>
              <a:t>Rich future program with high potential for discovery</a:t>
            </a:r>
          </a:p>
          <a:p>
            <a:pPr lvl="1"/>
            <a:r>
              <a:rPr lang="en-US" altLang="ja-JP" dirty="0" smtClean="0">
                <a:sym typeface="Wingdings" panose="05000000000000000000" pitchFamily="2" charset="2"/>
              </a:rPr>
              <a:t>Extension of T2K </a:t>
            </a:r>
            <a:r>
              <a:rPr lang="en-US" altLang="ja-JP" dirty="0" err="1" smtClean="0">
                <a:sym typeface="Wingdings" panose="05000000000000000000" pitchFamily="2" charset="2"/>
              </a:rPr>
              <a:t>upto</a:t>
            </a:r>
            <a:r>
              <a:rPr lang="en-US" altLang="ja-JP" dirty="0" smtClean="0">
                <a:sym typeface="Wingdings" panose="05000000000000000000" pitchFamily="2" charset="2"/>
              </a:rPr>
              <a:t> 2e22POTx1.5stat w/ 1.3MW J-PARC  &gt;3</a:t>
            </a:r>
            <a:r>
              <a:rPr lang="en-US" altLang="ja-JP" dirty="0" smtClean="0">
                <a:latin typeface="Symbol" panose="05050102010706020507" pitchFamily="18" charset="2"/>
                <a:sym typeface="Wingdings" panose="05000000000000000000" pitchFamily="2" charset="2"/>
              </a:rPr>
              <a:t>s</a:t>
            </a:r>
            <a:r>
              <a:rPr lang="en-US" altLang="ja-JP" dirty="0" smtClean="0">
                <a:sym typeface="Wingdings" panose="05000000000000000000" pitchFamily="2" charset="2"/>
              </a:rPr>
              <a:t> CPV discovery at max CPV being proposed</a:t>
            </a:r>
          </a:p>
          <a:p>
            <a:pPr lvl="1"/>
            <a:r>
              <a:rPr kumimoji="1" lang="en-US" altLang="ja-JP" dirty="0" smtClean="0">
                <a:sym typeface="Wingdings" panose="05000000000000000000" pitchFamily="2" charset="2"/>
              </a:rPr>
              <a:t>Discovery of CPV </a:t>
            </a:r>
            <a:r>
              <a:rPr kumimoji="1" lang="en-US" altLang="ja-JP" dirty="0" err="1" smtClean="0">
                <a:sym typeface="Wingdings" panose="05000000000000000000" pitchFamily="2" charset="2"/>
              </a:rPr>
              <a:t>upto</a:t>
            </a:r>
            <a:r>
              <a:rPr kumimoji="1" lang="en-US" altLang="ja-JP" dirty="0" smtClean="0">
                <a:sym typeface="Wingdings" panose="05000000000000000000" pitchFamily="2" charset="2"/>
              </a:rPr>
              <a:t> ~10</a:t>
            </a:r>
            <a:r>
              <a:rPr kumimoji="1" lang="en-US" altLang="ja-JP" dirty="0" smtClean="0">
                <a:latin typeface="Symbol" panose="05050102010706020507" pitchFamily="18" charset="2"/>
                <a:sym typeface="Wingdings" panose="05000000000000000000" pitchFamily="2" charset="2"/>
              </a:rPr>
              <a:t>s</a:t>
            </a:r>
            <a:r>
              <a:rPr kumimoji="1" lang="en-US" altLang="ja-JP" dirty="0" smtClean="0">
                <a:sym typeface="Wingdings" panose="05000000000000000000" pitchFamily="2" charset="2"/>
              </a:rPr>
              <a:t> at max. </a:t>
            </a:r>
            <a:r>
              <a:rPr lang="en-US" altLang="ja-JP" dirty="0">
                <a:sym typeface="Wingdings" panose="05000000000000000000" pitchFamily="2" charset="2"/>
              </a:rPr>
              <a:t>CPV/&gt; 3s </a:t>
            </a:r>
            <a:r>
              <a:rPr lang="en-US" altLang="ja-JP" dirty="0" smtClean="0">
                <a:sym typeface="Wingdings" panose="05000000000000000000" pitchFamily="2" charset="2"/>
              </a:rPr>
              <a:t>for 80</a:t>
            </a:r>
            <a:r>
              <a:rPr kumimoji="1" lang="en-US" altLang="ja-JP" dirty="0" smtClean="0">
                <a:sym typeface="Wingdings" panose="05000000000000000000" pitchFamily="2" charset="2"/>
              </a:rPr>
              <a:t>% of CP </a:t>
            </a:r>
            <a:r>
              <a:rPr kumimoji="1" lang="en-US" altLang="ja-JP" dirty="0" smtClean="0">
                <a:latin typeface="Symbol" panose="05050102010706020507" pitchFamily="18" charset="2"/>
                <a:sym typeface="Wingdings" panose="05000000000000000000" pitchFamily="2" charset="2"/>
              </a:rPr>
              <a:t>d</a:t>
            </a:r>
            <a:r>
              <a:rPr kumimoji="1" lang="en-US" altLang="ja-JP" dirty="0" smtClean="0">
                <a:sym typeface="Wingdings" panose="05000000000000000000" pitchFamily="2" charset="2"/>
              </a:rPr>
              <a:t> and decisive precision measurements with 1.3MW J-PARC &amp; </a:t>
            </a:r>
            <a:r>
              <a:rPr kumimoji="1" lang="en-US" altLang="ja-JP" dirty="0" err="1" smtClean="0">
                <a:sym typeface="Wingdings" panose="05000000000000000000" pitchFamily="2" charset="2"/>
              </a:rPr>
              <a:t>HyperK</a:t>
            </a:r>
            <a:r>
              <a:rPr kumimoji="1" lang="en-US" altLang="ja-JP" dirty="0" smtClean="0">
                <a:sym typeface="Wingdings" panose="05000000000000000000" pitchFamily="2" charset="2"/>
              </a:rPr>
              <a:t>  </a:t>
            </a:r>
            <a:r>
              <a:rPr kumimoji="1" lang="en-US" altLang="ja-JP" dirty="0" err="1" smtClean="0">
                <a:sym typeface="Wingdings" panose="05000000000000000000" pitchFamily="2" charset="2"/>
              </a:rPr>
              <a:t>Shiozawa</a:t>
            </a:r>
            <a:r>
              <a:rPr kumimoji="1" lang="en-US" altLang="ja-JP" dirty="0" smtClean="0">
                <a:sym typeface="Wingdings" panose="05000000000000000000" pitchFamily="2" charset="2"/>
              </a:rPr>
              <a:t>-san’s talk</a:t>
            </a:r>
          </a:p>
          <a:p>
            <a:r>
              <a:rPr lang="en-US" altLang="ja-JP" dirty="0" smtClean="0">
                <a:sym typeface="Wingdings" panose="05000000000000000000" pitchFamily="2" charset="2"/>
              </a:rPr>
              <a:t>Let’s enjoy together!</a:t>
            </a:r>
            <a:endParaRPr kumimoji="1" lang="ja-JP" altLang="en-US" dirty="0"/>
          </a:p>
        </p:txBody>
      </p:sp>
      <p:sp>
        <p:nvSpPr>
          <p:cNvPr id="4" name="スライド番号プレースホルダー 3"/>
          <p:cNvSpPr>
            <a:spLocks noGrp="1"/>
          </p:cNvSpPr>
          <p:nvPr>
            <p:ph type="sldNum" sz="quarter" idx="12"/>
          </p:nvPr>
        </p:nvSpPr>
        <p:spPr/>
        <p:txBody>
          <a:bodyPr/>
          <a:lstStyle/>
          <a:p>
            <a:fld id="{EAC12621-DE6C-460E-B7DB-85B97E839AC0}" type="slidenum">
              <a:rPr kumimoji="1" lang="ja-JP" altLang="en-US" smtClean="0"/>
              <a:t>46</a:t>
            </a:fld>
            <a:endParaRPr kumimoji="1" lang="ja-JP" altLang="en-US"/>
          </a:p>
        </p:txBody>
      </p:sp>
    </p:spTree>
    <p:extLst>
      <p:ext uri="{BB962C8B-B14F-4D97-AF65-F5344CB8AC3E}">
        <p14:creationId xmlns:p14="http://schemas.microsoft.com/office/powerpoint/2010/main" val="3682265341"/>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41810" y="79739"/>
            <a:ext cx="7055380" cy="1400530"/>
          </a:xfrm>
        </p:spPr>
        <p:txBody>
          <a:bodyPr/>
          <a:lstStyle/>
          <a:p>
            <a:r>
              <a:rPr lang="ja-JP" altLang="en-US" sz="2800" dirty="0" smtClean="0"/>
              <a:t>謝辞</a:t>
            </a:r>
            <a:r>
              <a:rPr lang="en-US" altLang="ja-JP" sz="2800" dirty="0" smtClean="0"/>
              <a:t> (as K2K/T2K member)</a:t>
            </a:r>
            <a:endParaRPr kumimoji="1" lang="ja-JP" altLang="en-US" sz="2800" dirty="0"/>
          </a:p>
        </p:txBody>
      </p:sp>
      <p:sp>
        <p:nvSpPr>
          <p:cNvPr id="3" name="コンテンツ プレースホルダー 2"/>
          <p:cNvSpPr>
            <a:spLocks noGrp="1"/>
          </p:cNvSpPr>
          <p:nvPr>
            <p:ph idx="1"/>
          </p:nvPr>
        </p:nvSpPr>
        <p:spPr/>
        <p:txBody>
          <a:bodyPr/>
          <a:lstStyle/>
          <a:p>
            <a:endParaRPr kumimoji="1" lang="ja-JP" altLang="en-US" dirty="0"/>
          </a:p>
        </p:txBody>
      </p:sp>
      <p:sp>
        <p:nvSpPr>
          <p:cNvPr id="4" name="スライド番号プレースホルダー 3"/>
          <p:cNvSpPr>
            <a:spLocks noGrp="1"/>
          </p:cNvSpPr>
          <p:nvPr>
            <p:ph type="sldNum" sz="quarter" idx="12"/>
          </p:nvPr>
        </p:nvSpPr>
        <p:spPr/>
        <p:txBody>
          <a:bodyPr/>
          <a:lstStyle/>
          <a:p>
            <a:fld id="{EAC12621-DE6C-460E-B7DB-85B97E839AC0}" type="slidenum">
              <a:rPr kumimoji="1" lang="ja-JP" altLang="en-US" smtClean="0"/>
              <a:t>47</a:t>
            </a:fld>
            <a:endParaRPr kumimoji="1" lang="ja-JP" altLang="en-US"/>
          </a:p>
        </p:txBody>
      </p:sp>
      <p:pic>
        <p:nvPicPr>
          <p:cNvPr id="5" name="図 4"/>
          <p:cNvPicPr>
            <a:picLocks noChangeAspect="1"/>
          </p:cNvPicPr>
          <p:nvPr/>
        </p:nvPicPr>
        <p:blipFill>
          <a:blip r:embed="rId2"/>
          <a:stretch>
            <a:fillRect/>
          </a:stretch>
        </p:blipFill>
        <p:spPr>
          <a:xfrm>
            <a:off x="0" y="1063423"/>
            <a:ext cx="3905801" cy="5187420"/>
          </a:xfrm>
          <a:prstGeom prst="rect">
            <a:avLst/>
          </a:prstGeom>
        </p:spPr>
      </p:pic>
      <p:pic>
        <p:nvPicPr>
          <p:cNvPr id="6" name="図 5"/>
          <p:cNvPicPr>
            <a:picLocks noChangeAspect="1"/>
          </p:cNvPicPr>
          <p:nvPr/>
        </p:nvPicPr>
        <p:blipFill>
          <a:blip r:embed="rId3"/>
          <a:stretch>
            <a:fillRect/>
          </a:stretch>
        </p:blipFill>
        <p:spPr>
          <a:xfrm>
            <a:off x="4277963" y="1062834"/>
            <a:ext cx="3368032" cy="1680442"/>
          </a:xfrm>
          <a:prstGeom prst="rect">
            <a:avLst/>
          </a:prstGeom>
        </p:spPr>
      </p:pic>
      <p:pic>
        <p:nvPicPr>
          <p:cNvPr id="7" name="図 6"/>
          <p:cNvPicPr>
            <a:picLocks noChangeAspect="1"/>
          </p:cNvPicPr>
          <p:nvPr/>
        </p:nvPicPr>
        <p:blipFill>
          <a:blip r:embed="rId4"/>
          <a:stretch>
            <a:fillRect/>
          </a:stretch>
        </p:blipFill>
        <p:spPr>
          <a:xfrm>
            <a:off x="3795963" y="3138144"/>
            <a:ext cx="4947598" cy="2861736"/>
          </a:xfrm>
          <a:prstGeom prst="rect">
            <a:avLst/>
          </a:prstGeom>
        </p:spPr>
      </p:pic>
      <p:pic>
        <p:nvPicPr>
          <p:cNvPr id="8" name="図 7"/>
          <p:cNvPicPr>
            <a:picLocks noChangeAspect="1"/>
          </p:cNvPicPr>
          <p:nvPr/>
        </p:nvPicPr>
        <p:blipFill>
          <a:blip r:embed="rId5"/>
          <a:stretch>
            <a:fillRect/>
          </a:stretch>
        </p:blipFill>
        <p:spPr>
          <a:xfrm>
            <a:off x="1090203" y="6248406"/>
            <a:ext cx="6003359" cy="545759"/>
          </a:xfrm>
          <a:prstGeom prst="rect">
            <a:avLst/>
          </a:prstGeom>
        </p:spPr>
      </p:pic>
      <p:sp>
        <p:nvSpPr>
          <p:cNvPr id="9" name="正方形/長方形 8"/>
          <p:cNvSpPr/>
          <p:nvPr/>
        </p:nvSpPr>
        <p:spPr>
          <a:xfrm>
            <a:off x="4036594" y="2687378"/>
            <a:ext cx="4572000" cy="307777"/>
          </a:xfrm>
          <a:prstGeom prst="rect">
            <a:avLst/>
          </a:prstGeom>
        </p:spPr>
        <p:txBody>
          <a:bodyPr>
            <a:spAutoFit/>
          </a:bodyPr>
          <a:lstStyle/>
          <a:p>
            <a:r>
              <a:rPr lang="en-US" altLang="ja-JP" sz="1400" dirty="0">
                <a:solidFill>
                  <a:srgbClr val="FFFF00"/>
                </a:solidFill>
              </a:rPr>
              <a:t>Nishikawa-san’s slide at Jan/2016 T2K </a:t>
            </a:r>
            <a:r>
              <a:rPr lang="en-US" altLang="ja-JP" sz="1400" dirty="0" err="1">
                <a:solidFill>
                  <a:srgbClr val="FFFF00"/>
                </a:solidFill>
              </a:rPr>
              <a:t>collab</a:t>
            </a:r>
            <a:r>
              <a:rPr lang="en-US" altLang="ja-JP" sz="1400" dirty="0">
                <a:solidFill>
                  <a:srgbClr val="FFFF00"/>
                </a:solidFill>
              </a:rPr>
              <a:t>. party</a:t>
            </a:r>
            <a:endParaRPr lang="ja-JP" altLang="en-US" sz="1400" dirty="0">
              <a:solidFill>
                <a:srgbClr val="FFFF00"/>
              </a:solidFill>
            </a:endParaRPr>
          </a:p>
        </p:txBody>
      </p:sp>
      <p:sp>
        <p:nvSpPr>
          <p:cNvPr id="10" name="テキスト ボックス 9"/>
          <p:cNvSpPr txBox="1"/>
          <p:nvPr/>
        </p:nvSpPr>
        <p:spPr>
          <a:xfrm>
            <a:off x="4983048" y="5313538"/>
            <a:ext cx="3608680" cy="369332"/>
          </a:xfrm>
          <a:prstGeom prst="rect">
            <a:avLst/>
          </a:prstGeom>
          <a:noFill/>
        </p:spPr>
        <p:txBody>
          <a:bodyPr wrap="none" rtlCol="0">
            <a:spAutoFit/>
          </a:bodyPr>
          <a:lstStyle/>
          <a:p>
            <a:r>
              <a:rPr lang="en-US" altLang="ja-JP" dirty="0" smtClean="0">
                <a:solidFill>
                  <a:srgbClr val="FF0000"/>
                </a:solidFill>
              </a:rPr>
              <a:t>T2K</a:t>
            </a:r>
            <a:r>
              <a:rPr lang="ja-JP" altLang="en-US" dirty="0" smtClean="0">
                <a:solidFill>
                  <a:srgbClr val="FF0000"/>
                </a:solidFill>
              </a:rPr>
              <a:t>が</a:t>
            </a:r>
            <a:r>
              <a:rPr kumimoji="1" lang="en-US" altLang="ja-JP" dirty="0" smtClean="0">
                <a:solidFill>
                  <a:srgbClr val="FF0000"/>
                </a:solidFill>
              </a:rPr>
              <a:t>Approve</a:t>
            </a:r>
            <a:r>
              <a:rPr kumimoji="1" lang="ja-JP" altLang="en-US" dirty="0" smtClean="0">
                <a:solidFill>
                  <a:srgbClr val="FF0000"/>
                </a:solidFill>
              </a:rPr>
              <a:t>されたときの檄文</a:t>
            </a:r>
            <a:endParaRPr kumimoji="1" lang="ja-JP" altLang="en-US" dirty="0">
              <a:solidFill>
                <a:srgbClr val="FF0000"/>
              </a:solidFill>
            </a:endParaRPr>
          </a:p>
        </p:txBody>
      </p:sp>
      <p:sp>
        <p:nvSpPr>
          <p:cNvPr id="11" name="正方形/長方形 10"/>
          <p:cNvSpPr/>
          <p:nvPr/>
        </p:nvSpPr>
        <p:spPr>
          <a:xfrm>
            <a:off x="25832" y="4696319"/>
            <a:ext cx="2284231" cy="1446550"/>
          </a:xfrm>
          <a:prstGeom prst="rect">
            <a:avLst/>
          </a:prstGeom>
          <a:solidFill>
            <a:srgbClr val="00FF00">
              <a:alpha val="50196"/>
            </a:srgbClr>
          </a:solidFill>
        </p:spPr>
        <p:txBody>
          <a:bodyPr wrap="square">
            <a:spAutoFit/>
          </a:bodyPr>
          <a:lstStyle/>
          <a:p>
            <a:r>
              <a:rPr lang="ja-JP" altLang="en-US" sz="2400" dirty="0">
                <a:solidFill>
                  <a:srgbClr val="FF0000"/>
                </a:solidFill>
              </a:rPr>
              <a:t>故戸塚</a:t>
            </a:r>
            <a:r>
              <a:rPr lang="ja-JP" altLang="en-US" sz="2400" dirty="0" smtClean="0">
                <a:solidFill>
                  <a:srgbClr val="FF0000"/>
                </a:solidFill>
              </a:rPr>
              <a:t>洋二</a:t>
            </a:r>
            <a:endParaRPr lang="en-US" altLang="ja-JP" sz="2400" dirty="0" smtClean="0">
              <a:solidFill>
                <a:srgbClr val="FF0000"/>
              </a:solidFill>
            </a:endParaRPr>
          </a:p>
          <a:p>
            <a:r>
              <a:rPr lang="ja-JP" altLang="en-US" sz="1600" dirty="0" smtClean="0">
                <a:solidFill>
                  <a:srgbClr val="FF0000"/>
                </a:solidFill>
              </a:rPr>
              <a:t>東京</a:t>
            </a:r>
            <a:r>
              <a:rPr lang="ja-JP" altLang="en-US" sz="1600" dirty="0">
                <a:solidFill>
                  <a:srgbClr val="FF0000"/>
                </a:solidFill>
              </a:rPr>
              <a:t>大学特別栄誉</a:t>
            </a:r>
            <a:r>
              <a:rPr lang="ja-JP" altLang="en-US" sz="1600" dirty="0" smtClean="0">
                <a:solidFill>
                  <a:srgbClr val="FF0000"/>
                </a:solidFill>
              </a:rPr>
              <a:t>教授</a:t>
            </a:r>
            <a:endParaRPr lang="en-US" altLang="ja-JP" sz="1600" dirty="0" smtClean="0">
              <a:solidFill>
                <a:srgbClr val="FF0000"/>
              </a:solidFill>
            </a:endParaRPr>
          </a:p>
          <a:p>
            <a:r>
              <a:rPr lang="ja-JP" altLang="en-US" sz="1600" dirty="0" smtClean="0">
                <a:solidFill>
                  <a:srgbClr val="FF0000"/>
                </a:solidFill>
              </a:rPr>
              <a:t>元</a:t>
            </a:r>
            <a:r>
              <a:rPr lang="en-US" altLang="ja-JP" sz="1600" dirty="0" smtClean="0">
                <a:solidFill>
                  <a:srgbClr val="FF0000"/>
                </a:solidFill>
              </a:rPr>
              <a:t>KEK</a:t>
            </a:r>
            <a:r>
              <a:rPr lang="ja-JP" altLang="en-US" sz="1600" dirty="0">
                <a:solidFill>
                  <a:srgbClr val="FF0000"/>
                </a:solidFill>
              </a:rPr>
              <a:t>機構</a:t>
            </a:r>
            <a:r>
              <a:rPr lang="ja-JP" altLang="en-US" sz="1600" dirty="0" smtClean="0">
                <a:solidFill>
                  <a:srgbClr val="FF0000"/>
                </a:solidFill>
              </a:rPr>
              <a:t>長</a:t>
            </a:r>
            <a:endParaRPr lang="en-US" altLang="ja-JP" sz="1600" dirty="0" smtClean="0">
              <a:solidFill>
                <a:srgbClr val="FF0000"/>
              </a:solidFill>
            </a:endParaRPr>
          </a:p>
          <a:p>
            <a:r>
              <a:rPr lang="ja-JP" altLang="en-US" sz="1600" dirty="0" smtClean="0">
                <a:solidFill>
                  <a:srgbClr val="FF0000"/>
                </a:solidFill>
              </a:rPr>
              <a:t>元宇宙</a:t>
            </a:r>
            <a:r>
              <a:rPr lang="ja-JP" altLang="en-US" sz="1600" dirty="0">
                <a:solidFill>
                  <a:srgbClr val="FF0000"/>
                </a:solidFill>
              </a:rPr>
              <a:t>線研</a:t>
            </a:r>
            <a:r>
              <a:rPr lang="ja-JP" altLang="en-US" sz="1600" dirty="0" smtClean="0">
                <a:solidFill>
                  <a:srgbClr val="FF0000"/>
                </a:solidFill>
              </a:rPr>
              <a:t>所長</a:t>
            </a:r>
            <a:endParaRPr lang="en-US" altLang="ja-JP" sz="1600" dirty="0" smtClean="0">
              <a:solidFill>
                <a:srgbClr val="FF0000"/>
              </a:solidFill>
            </a:endParaRPr>
          </a:p>
          <a:p>
            <a:r>
              <a:rPr lang="ja-JP" altLang="en-US" sz="1600" dirty="0" smtClean="0">
                <a:solidFill>
                  <a:srgbClr val="FF0000"/>
                </a:solidFill>
              </a:rPr>
              <a:t>元</a:t>
            </a:r>
            <a:r>
              <a:rPr lang="en-US" altLang="ja-JP" sz="1600" dirty="0" smtClean="0">
                <a:solidFill>
                  <a:srgbClr val="FF0000"/>
                </a:solidFill>
              </a:rPr>
              <a:t>SK</a:t>
            </a:r>
            <a:r>
              <a:rPr lang="ja-JP" altLang="en-US" sz="1600" dirty="0">
                <a:solidFill>
                  <a:srgbClr val="FF0000"/>
                </a:solidFill>
              </a:rPr>
              <a:t>代表</a:t>
            </a:r>
          </a:p>
        </p:txBody>
      </p:sp>
    </p:spTree>
    <p:extLst>
      <p:ext uri="{BB962C8B-B14F-4D97-AF65-F5344CB8AC3E}">
        <p14:creationId xmlns:p14="http://schemas.microsoft.com/office/powerpoint/2010/main" val="3926000176"/>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76087" y="2852530"/>
            <a:ext cx="8558696" cy="1143000"/>
          </a:xfrm>
        </p:spPr>
        <p:txBody>
          <a:bodyPr/>
          <a:lstStyle/>
          <a:p>
            <a:r>
              <a:rPr lang="ja-JP" altLang="en-US" sz="11500" dirty="0" smtClean="0"/>
              <a:t>スライドショー</a:t>
            </a:r>
            <a:endParaRPr kumimoji="1" lang="ja-JP" altLang="en-US" sz="11500" dirty="0"/>
          </a:p>
        </p:txBody>
      </p:sp>
      <p:sp>
        <p:nvSpPr>
          <p:cNvPr id="4" name="スライド番号プレースホルダー 3"/>
          <p:cNvSpPr>
            <a:spLocks noGrp="1"/>
          </p:cNvSpPr>
          <p:nvPr>
            <p:ph type="sldNum" sz="quarter" idx="12"/>
          </p:nvPr>
        </p:nvSpPr>
        <p:spPr/>
        <p:txBody>
          <a:bodyPr/>
          <a:lstStyle/>
          <a:p>
            <a:pPr>
              <a:defRPr/>
            </a:pPr>
            <a:fld id="{7F16FE18-6BB8-4A7E-819B-7E2E6DE09856}" type="slidenum">
              <a:rPr lang="ja-JP" altLang="en-US" smtClean="0">
                <a:solidFill>
                  <a:srgbClr val="2E2E48"/>
                </a:solidFill>
              </a:rPr>
              <a:pPr>
                <a:defRPr/>
              </a:pPr>
              <a:t>48</a:t>
            </a:fld>
            <a:endParaRPr lang="en-US" altLang="ja-JP">
              <a:solidFill>
                <a:srgbClr val="2E2E48"/>
              </a:solidFill>
            </a:endParaRPr>
          </a:p>
        </p:txBody>
      </p:sp>
    </p:spTree>
    <p:extLst>
      <p:ext uri="{BB962C8B-B14F-4D97-AF65-F5344CB8AC3E}">
        <p14:creationId xmlns:p14="http://schemas.microsoft.com/office/powerpoint/2010/main" val="2948980191"/>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29" name="Rectangle 17"/>
          <p:cNvSpPr>
            <a:spLocks noGrp="1" noChangeArrowheads="1"/>
          </p:cNvSpPr>
          <p:nvPr>
            <p:ph type="title"/>
          </p:nvPr>
        </p:nvSpPr>
        <p:spPr>
          <a:xfrm>
            <a:off x="2339752" y="71438"/>
            <a:ext cx="4491261" cy="804862"/>
          </a:xfrm>
        </p:spPr>
        <p:txBody>
          <a:bodyPr/>
          <a:lstStyle/>
          <a:p>
            <a:pPr>
              <a:defRPr/>
            </a:pPr>
            <a:r>
              <a:rPr lang="ja-JP" altLang="en-US" sz="2800" b="1" dirty="0" smtClean="0"/>
              <a:t>陽子を転送するビームライン</a:t>
            </a:r>
            <a:endParaRPr lang="en-US" altLang="ja-JP" sz="2800" b="1" dirty="0"/>
          </a:p>
        </p:txBody>
      </p:sp>
      <p:sp>
        <p:nvSpPr>
          <p:cNvPr id="16" name="スライド番号プレースホルダ 4"/>
          <p:cNvSpPr>
            <a:spLocks noGrp="1"/>
          </p:cNvSpPr>
          <p:nvPr>
            <p:ph type="sldNum" sz="quarter" idx="12"/>
          </p:nvPr>
        </p:nvSpPr>
        <p:spPr>
          <a:xfrm>
            <a:off x="8332788" y="6623050"/>
            <a:ext cx="614362" cy="206375"/>
          </a:xfrm>
        </p:spPr>
        <p:txBody>
          <a:bodyPr/>
          <a:lstStyle/>
          <a:p>
            <a:pPr>
              <a:defRPr/>
            </a:pPr>
            <a:fld id="{7FBF4C22-E721-4E79-AECC-11672071F99F}" type="slidenum">
              <a:rPr lang="en-US" altLang="ja-JP">
                <a:solidFill>
                  <a:srgbClr val="2E2E48"/>
                </a:solidFill>
              </a:rPr>
              <a:pPr>
                <a:defRPr/>
              </a:pPr>
              <a:t>49</a:t>
            </a:fld>
            <a:endParaRPr lang="en-US" altLang="ja-JP">
              <a:solidFill>
                <a:srgbClr val="2E2E48"/>
              </a:solidFill>
            </a:endParaRPr>
          </a:p>
        </p:txBody>
      </p:sp>
      <p:pic>
        <p:nvPicPr>
          <p:cNvPr id="59395" name="Picture 18"/>
          <p:cNvPicPr>
            <a:picLocks noChangeAspect="1" noChangeArrowheads="1"/>
          </p:cNvPicPr>
          <p:nvPr/>
        </p:nvPicPr>
        <p:blipFill>
          <a:blip r:embed="rId3" cstate="print"/>
          <a:srcRect r="15659"/>
          <a:stretch>
            <a:fillRect/>
          </a:stretch>
        </p:blipFill>
        <p:spPr bwMode="auto">
          <a:xfrm>
            <a:off x="3636963" y="1020763"/>
            <a:ext cx="5113337" cy="4819650"/>
          </a:xfrm>
          <a:prstGeom prst="rect">
            <a:avLst/>
          </a:prstGeom>
          <a:noFill/>
          <a:ln w="9525">
            <a:noFill/>
            <a:round/>
            <a:headEnd/>
            <a:tailEnd/>
          </a:ln>
        </p:spPr>
      </p:pic>
      <p:sp>
        <p:nvSpPr>
          <p:cNvPr id="59400" name="Line 29"/>
          <p:cNvSpPr>
            <a:spLocks noChangeShapeType="1"/>
          </p:cNvSpPr>
          <p:nvPr/>
        </p:nvSpPr>
        <p:spPr bwMode="auto">
          <a:xfrm flipV="1">
            <a:off x="2466975" y="4821238"/>
            <a:ext cx="1184275" cy="160337"/>
          </a:xfrm>
          <a:prstGeom prst="line">
            <a:avLst/>
          </a:prstGeom>
          <a:noFill/>
          <a:ln w="28575">
            <a:solidFill>
              <a:srgbClr val="0000FF"/>
            </a:solidFill>
            <a:round/>
            <a:headEnd/>
            <a:tailEnd type="triangle" w="med" len="med"/>
          </a:ln>
        </p:spPr>
        <p:txBody>
          <a:bodyPr/>
          <a:lstStyle/>
          <a:p>
            <a:pPr defTabSz="457200"/>
            <a:endParaRPr lang="ja-JP" altLang="en-US">
              <a:solidFill>
                <a:srgbClr val="2E2E48"/>
              </a:solidFill>
            </a:endParaRPr>
          </a:p>
        </p:txBody>
      </p:sp>
      <p:sp>
        <p:nvSpPr>
          <p:cNvPr id="59401" name="Line 30"/>
          <p:cNvSpPr>
            <a:spLocks noChangeShapeType="1"/>
          </p:cNvSpPr>
          <p:nvPr/>
        </p:nvSpPr>
        <p:spPr bwMode="auto">
          <a:xfrm flipH="1" flipV="1">
            <a:off x="7785100" y="1960563"/>
            <a:ext cx="373063" cy="1287462"/>
          </a:xfrm>
          <a:prstGeom prst="line">
            <a:avLst/>
          </a:prstGeom>
          <a:noFill/>
          <a:ln w="28575">
            <a:solidFill>
              <a:srgbClr val="0000FF"/>
            </a:solidFill>
            <a:round/>
            <a:headEnd/>
            <a:tailEnd type="triangle" w="med" len="med"/>
          </a:ln>
        </p:spPr>
        <p:txBody>
          <a:bodyPr/>
          <a:lstStyle/>
          <a:p>
            <a:pPr defTabSz="457200"/>
            <a:endParaRPr lang="ja-JP" altLang="en-US">
              <a:solidFill>
                <a:srgbClr val="2E2E48"/>
              </a:solidFill>
            </a:endParaRPr>
          </a:p>
        </p:txBody>
      </p:sp>
      <p:pic>
        <p:nvPicPr>
          <p:cNvPr id="59402" name="Picture 1" descr="C:\Users\Ishida\Documents\パンフレット\0908\SRC-Corr-090721\DSCN2580s.jpg"/>
          <p:cNvPicPr>
            <a:picLocks noChangeAspect="1" noChangeArrowheads="1"/>
          </p:cNvPicPr>
          <p:nvPr/>
        </p:nvPicPr>
        <p:blipFill>
          <a:blip r:embed="rId4" cstate="print"/>
          <a:srcRect l="6976" t="17349"/>
          <a:stretch>
            <a:fillRect/>
          </a:stretch>
        </p:blipFill>
        <p:spPr bwMode="auto">
          <a:xfrm>
            <a:off x="5822950" y="3219450"/>
            <a:ext cx="3260725" cy="2174875"/>
          </a:xfrm>
          <a:prstGeom prst="rect">
            <a:avLst/>
          </a:prstGeom>
          <a:noFill/>
          <a:ln w="28575">
            <a:solidFill>
              <a:srgbClr val="0000FF"/>
            </a:solidFill>
            <a:miter lim="800000"/>
            <a:headEnd/>
            <a:tailEnd/>
          </a:ln>
        </p:spPr>
      </p:pic>
      <p:pic>
        <p:nvPicPr>
          <p:cNvPr id="59404" name="Picture 3" descr="C:\Users\Ishida\Documents\パンフレット\0908\SRC-Corr-090721\SCFM-1ss.jpg"/>
          <p:cNvPicPr>
            <a:picLocks noChangeAspect="1" noChangeArrowheads="1"/>
          </p:cNvPicPr>
          <p:nvPr/>
        </p:nvPicPr>
        <p:blipFill>
          <a:blip r:embed="rId5" cstate="print"/>
          <a:srcRect t="2055" b="28423"/>
          <a:stretch>
            <a:fillRect/>
          </a:stretch>
        </p:blipFill>
        <p:spPr bwMode="auto">
          <a:xfrm>
            <a:off x="127000" y="1006475"/>
            <a:ext cx="3721100" cy="1938338"/>
          </a:xfrm>
          <a:prstGeom prst="rect">
            <a:avLst/>
          </a:prstGeom>
          <a:noFill/>
          <a:ln w="19050">
            <a:solidFill>
              <a:srgbClr val="0000FF"/>
            </a:solidFill>
            <a:miter lim="800000"/>
            <a:headEnd/>
            <a:tailEnd/>
          </a:ln>
        </p:spPr>
      </p:pic>
      <p:pic>
        <p:nvPicPr>
          <p:cNvPr id="59405" name="Picture 4" descr="C:\Users\Ishida\Documents\パンフレット\0908\SRC-Corr-090721\DSCN2590s.jpg"/>
          <p:cNvPicPr>
            <a:picLocks noChangeAspect="1" noChangeArrowheads="1"/>
          </p:cNvPicPr>
          <p:nvPr/>
        </p:nvPicPr>
        <p:blipFill>
          <a:blip r:embed="rId6" cstate="print"/>
          <a:srcRect/>
          <a:stretch>
            <a:fillRect/>
          </a:stretch>
        </p:blipFill>
        <p:spPr bwMode="auto">
          <a:xfrm>
            <a:off x="131763" y="3711575"/>
            <a:ext cx="2322512" cy="3094038"/>
          </a:xfrm>
          <a:prstGeom prst="rect">
            <a:avLst/>
          </a:prstGeom>
          <a:noFill/>
          <a:ln w="19050">
            <a:solidFill>
              <a:srgbClr val="0000FF"/>
            </a:solidFill>
            <a:miter lim="800000"/>
            <a:headEnd/>
            <a:tailEnd/>
          </a:ln>
        </p:spPr>
      </p:pic>
      <p:sp>
        <p:nvSpPr>
          <p:cNvPr id="59406" name="Line 30"/>
          <p:cNvSpPr>
            <a:spLocks noChangeShapeType="1"/>
          </p:cNvSpPr>
          <p:nvPr/>
        </p:nvSpPr>
        <p:spPr bwMode="auto">
          <a:xfrm>
            <a:off x="3873500" y="2189163"/>
            <a:ext cx="590550" cy="301625"/>
          </a:xfrm>
          <a:prstGeom prst="line">
            <a:avLst/>
          </a:prstGeom>
          <a:noFill/>
          <a:ln w="28575">
            <a:solidFill>
              <a:srgbClr val="0000FF"/>
            </a:solidFill>
            <a:round/>
            <a:headEnd/>
            <a:tailEnd type="triangle" w="med" len="med"/>
          </a:ln>
        </p:spPr>
        <p:txBody>
          <a:bodyPr/>
          <a:lstStyle/>
          <a:p>
            <a:pPr defTabSz="457200"/>
            <a:endParaRPr lang="ja-JP" altLang="en-US">
              <a:solidFill>
                <a:srgbClr val="2E2E48"/>
              </a:solidFill>
            </a:endParaRPr>
          </a:p>
        </p:txBody>
      </p:sp>
      <p:sp>
        <p:nvSpPr>
          <p:cNvPr id="15" name="正方形/長方形 14"/>
          <p:cNvSpPr/>
          <p:nvPr/>
        </p:nvSpPr>
        <p:spPr>
          <a:xfrm>
            <a:off x="1976438" y="2659063"/>
            <a:ext cx="1874837" cy="307975"/>
          </a:xfrm>
          <a:prstGeom prst="rect">
            <a:avLst/>
          </a:prstGeom>
        </p:spPr>
        <p:txBody>
          <a:bodyPr wrap="none">
            <a:spAutoFit/>
          </a:bodyPr>
          <a:lstStyle/>
          <a:p>
            <a:pPr algn="ctr" defTabSz="457200">
              <a:defRPr/>
            </a:pPr>
            <a:r>
              <a:rPr lang="en-US" altLang="ja-JP" sz="1400" b="1" dirty="0">
                <a:solidFill>
                  <a:srgbClr val="000000"/>
                </a:solidFill>
                <a:effectLst>
                  <a:outerShdw blurRad="38100" dist="38100" dir="2700000" algn="tl">
                    <a:srgbClr val="C0C0C0"/>
                  </a:outerShdw>
                </a:effectLst>
              </a:rPr>
              <a:t>D: 2.6T, Q: 18.6 T/m</a:t>
            </a:r>
            <a:endParaRPr lang="ja-JP" altLang="en-US" sz="1400" b="1" dirty="0">
              <a:solidFill>
                <a:srgbClr val="000000"/>
              </a:solidFill>
            </a:endParaRPr>
          </a:p>
        </p:txBody>
      </p:sp>
      <p:sp>
        <p:nvSpPr>
          <p:cNvPr id="18" name="テキスト ボックス 17"/>
          <p:cNvSpPr txBox="1"/>
          <p:nvPr/>
        </p:nvSpPr>
        <p:spPr bwMode="auto">
          <a:xfrm>
            <a:off x="971600" y="2996952"/>
            <a:ext cx="1883849" cy="369332"/>
          </a:xfrm>
          <a:prstGeom prst="rect">
            <a:avLst/>
          </a:prstGeom>
          <a:solidFill>
            <a:srgbClr val="FFFFCC"/>
          </a:solidFill>
          <a:ln w="9525">
            <a:noFill/>
            <a:miter lim="800000"/>
            <a:headEnd/>
            <a:tailEnd/>
          </a:ln>
          <a:effectLst/>
        </p:spPr>
        <p:txBody>
          <a:bodyPr wrap="none" rtlCol="0">
            <a:spAutoFit/>
          </a:bodyPr>
          <a:lstStyle/>
          <a:p>
            <a:pPr defTabSz="457200">
              <a:spcBef>
                <a:spcPct val="50000"/>
              </a:spcBef>
            </a:pPr>
            <a:r>
              <a:rPr lang="ja-JP" altLang="en-US" b="1" dirty="0" smtClean="0">
                <a:solidFill>
                  <a:srgbClr val="FF0000"/>
                </a:solidFill>
              </a:rPr>
              <a:t>超伝導磁石２８台</a:t>
            </a:r>
            <a:endParaRPr lang="ja-JP" altLang="en-US" b="1" dirty="0">
              <a:solidFill>
                <a:srgbClr val="FF0000"/>
              </a:solidFill>
            </a:endParaRPr>
          </a:p>
        </p:txBody>
      </p:sp>
    </p:spTree>
    <p:extLst>
      <p:ext uri="{BB962C8B-B14F-4D97-AF65-F5344CB8AC3E}">
        <p14:creationId xmlns:p14="http://schemas.microsoft.com/office/powerpoint/2010/main" val="25080825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0" y="0"/>
            <a:ext cx="6664254" cy="857232"/>
          </a:xfrm>
        </p:spPr>
        <p:txBody>
          <a:bodyPr/>
          <a:lstStyle/>
          <a:p>
            <a:r>
              <a:rPr lang="en-US" altLang="ja-JP" dirty="0" smtClean="0"/>
              <a:t>Accelerator </a:t>
            </a:r>
            <a:r>
              <a:rPr lang="en-US" altLang="ja-JP" dirty="0" smtClean="0">
                <a:latin typeface="Symbol" pitchFamily="18" charset="2"/>
              </a:rPr>
              <a:t>n</a:t>
            </a:r>
            <a:r>
              <a:rPr lang="en-US" altLang="ja-JP" dirty="0" smtClean="0"/>
              <a:t> beam</a:t>
            </a:r>
            <a:endParaRPr lang="en-US" altLang="ja-JP" sz="2400" dirty="0"/>
          </a:p>
        </p:txBody>
      </p:sp>
      <p:sp>
        <p:nvSpPr>
          <p:cNvPr id="67" name="スライド番号プレースホルダ 5"/>
          <p:cNvSpPr>
            <a:spLocks noGrp="1"/>
          </p:cNvSpPr>
          <p:nvPr>
            <p:ph type="sldNum" sz="quarter" idx="12"/>
          </p:nvPr>
        </p:nvSpPr>
        <p:spPr/>
        <p:txBody>
          <a:bodyPr/>
          <a:lstStyle/>
          <a:p>
            <a:fld id="{74636B92-E1C2-4E02-A0AB-BCF5FF1E5F40}" type="slidenum">
              <a:rPr lang="en-US" altLang="ja-JP">
                <a:solidFill>
                  <a:srgbClr val="2E2E48"/>
                </a:solidFill>
              </a:rPr>
              <a:pPr/>
              <a:t>5</a:t>
            </a:fld>
            <a:endParaRPr lang="en-US" altLang="ja-JP">
              <a:solidFill>
                <a:srgbClr val="2E2E48"/>
              </a:solidFill>
            </a:endParaRPr>
          </a:p>
        </p:txBody>
      </p:sp>
      <p:sp>
        <p:nvSpPr>
          <p:cNvPr id="51204" name="AutoShape 4"/>
          <p:cNvSpPr>
            <a:spLocks noChangeArrowheads="1"/>
          </p:cNvSpPr>
          <p:nvPr/>
        </p:nvSpPr>
        <p:spPr bwMode="auto">
          <a:xfrm flipH="1">
            <a:off x="6327154" y="964001"/>
            <a:ext cx="846138" cy="1773238"/>
          </a:xfrm>
          <a:prstGeom prst="cube">
            <a:avLst>
              <a:gd name="adj" fmla="val 54005"/>
            </a:avLst>
          </a:prstGeom>
          <a:solidFill>
            <a:srgbClr val="993300"/>
          </a:solidFill>
          <a:ln w="9525">
            <a:solidFill>
              <a:schemeClr val="tx1"/>
            </a:solidFill>
            <a:miter lim="800000"/>
            <a:headEnd/>
            <a:tailEnd/>
          </a:ln>
          <a:effectLst/>
        </p:spPr>
        <p:txBody>
          <a:bodyPr wrap="none" anchor="ctr"/>
          <a:lstStyle/>
          <a:p>
            <a:endParaRPr lang="ja-JP" altLang="en-US">
              <a:solidFill>
                <a:srgbClr val="2E2E48"/>
              </a:solidFill>
            </a:endParaRPr>
          </a:p>
        </p:txBody>
      </p:sp>
      <p:sp>
        <p:nvSpPr>
          <p:cNvPr id="51208" name="AutoShape 8"/>
          <p:cNvSpPr>
            <a:spLocks noChangeArrowheads="1"/>
          </p:cNvSpPr>
          <p:nvPr/>
        </p:nvSpPr>
        <p:spPr bwMode="auto">
          <a:xfrm rot="16200000">
            <a:off x="4991272" y="521883"/>
            <a:ext cx="779463" cy="2673350"/>
          </a:xfrm>
          <a:prstGeom prst="can">
            <a:avLst>
              <a:gd name="adj" fmla="val 85743"/>
            </a:avLst>
          </a:prstGeom>
          <a:solidFill>
            <a:srgbClr val="FFCC00">
              <a:alpha val="50000"/>
            </a:srgbClr>
          </a:solidFill>
          <a:ln w="9525">
            <a:solidFill>
              <a:schemeClr val="tx1"/>
            </a:solidFill>
            <a:round/>
            <a:headEnd/>
            <a:tailEnd/>
          </a:ln>
          <a:effectLst/>
        </p:spPr>
        <p:txBody>
          <a:bodyPr wrap="none" anchor="ctr"/>
          <a:lstStyle/>
          <a:p>
            <a:endParaRPr lang="ja-JP" altLang="en-US">
              <a:solidFill>
                <a:srgbClr val="2E2E48"/>
              </a:solidFill>
            </a:endParaRPr>
          </a:p>
        </p:txBody>
      </p:sp>
      <p:sp>
        <p:nvSpPr>
          <p:cNvPr id="51205" name="Text Box 5"/>
          <p:cNvSpPr txBox="1">
            <a:spLocks noChangeArrowheads="1"/>
          </p:cNvSpPr>
          <p:nvPr/>
        </p:nvSpPr>
        <p:spPr bwMode="auto">
          <a:xfrm>
            <a:off x="615727" y="1508296"/>
            <a:ext cx="910827" cy="646331"/>
          </a:xfrm>
          <a:prstGeom prst="rect">
            <a:avLst/>
          </a:prstGeom>
          <a:noFill/>
          <a:ln w="9525">
            <a:noFill/>
            <a:miter lim="800000"/>
            <a:headEnd/>
            <a:tailEnd/>
          </a:ln>
          <a:effectLst/>
        </p:spPr>
        <p:txBody>
          <a:bodyPr wrap="none">
            <a:spAutoFit/>
          </a:bodyPr>
          <a:lstStyle/>
          <a:p>
            <a:r>
              <a:rPr lang="en-US" altLang="ja-JP" dirty="0"/>
              <a:t>Proton</a:t>
            </a:r>
          </a:p>
          <a:p>
            <a:r>
              <a:rPr lang="en-US" altLang="ja-JP" dirty="0"/>
              <a:t>Beam</a:t>
            </a:r>
          </a:p>
        </p:txBody>
      </p:sp>
      <p:sp>
        <p:nvSpPr>
          <p:cNvPr id="51206" name="AutoShape 6"/>
          <p:cNvSpPr>
            <a:spLocks noChangeArrowheads="1"/>
          </p:cNvSpPr>
          <p:nvPr/>
        </p:nvSpPr>
        <p:spPr bwMode="auto">
          <a:xfrm rot="16200000">
            <a:off x="3225179" y="1070364"/>
            <a:ext cx="606425" cy="1562100"/>
          </a:xfrm>
          <a:prstGeom prst="can">
            <a:avLst>
              <a:gd name="adj" fmla="val 64398"/>
            </a:avLst>
          </a:prstGeom>
          <a:solidFill>
            <a:schemeClr val="accent1">
              <a:alpha val="50000"/>
            </a:schemeClr>
          </a:solidFill>
          <a:ln w="9525">
            <a:solidFill>
              <a:schemeClr val="tx1"/>
            </a:solidFill>
            <a:round/>
            <a:headEnd/>
            <a:tailEnd/>
          </a:ln>
          <a:effectLst/>
        </p:spPr>
        <p:txBody>
          <a:bodyPr wrap="none" anchor="ctr"/>
          <a:lstStyle/>
          <a:p>
            <a:endParaRPr lang="ja-JP" altLang="en-US">
              <a:solidFill>
                <a:srgbClr val="2E2E48"/>
              </a:solidFill>
            </a:endParaRPr>
          </a:p>
        </p:txBody>
      </p:sp>
      <p:sp>
        <p:nvSpPr>
          <p:cNvPr id="51207" name="AutoShape 7"/>
          <p:cNvSpPr>
            <a:spLocks noChangeArrowheads="1"/>
          </p:cNvSpPr>
          <p:nvPr/>
        </p:nvSpPr>
        <p:spPr bwMode="auto">
          <a:xfrm rot="16200000">
            <a:off x="2265536" y="1264832"/>
            <a:ext cx="185738" cy="1171575"/>
          </a:xfrm>
          <a:prstGeom prst="can">
            <a:avLst>
              <a:gd name="adj" fmla="val 92688"/>
            </a:avLst>
          </a:prstGeom>
          <a:solidFill>
            <a:schemeClr val="folHlink"/>
          </a:solidFill>
          <a:ln w="9525">
            <a:solidFill>
              <a:schemeClr val="tx1"/>
            </a:solidFill>
            <a:round/>
            <a:headEnd/>
            <a:tailEnd/>
          </a:ln>
          <a:effectLst/>
        </p:spPr>
        <p:txBody>
          <a:bodyPr wrap="none" anchor="ctr"/>
          <a:lstStyle/>
          <a:p>
            <a:endParaRPr lang="ja-JP" altLang="en-US">
              <a:solidFill>
                <a:srgbClr val="2E2E48"/>
              </a:solidFill>
            </a:endParaRPr>
          </a:p>
        </p:txBody>
      </p:sp>
      <p:sp>
        <p:nvSpPr>
          <p:cNvPr id="51209" name="Line 9"/>
          <p:cNvSpPr>
            <a:spLocks noChangeShapeType="1"/>
          </p:cNvSpPr>
          <p:nvPr/>
        </p:nvSpPr>
        <p:spPr bwMode="auto">
          <a:xfrm>
            <a:off x="731217" y="1851414"/>
            <a:ext cx="1562100" cy="0"/>
          </a:xfrm>
          <a:prstGeom prst="line">
            <a:avLst/>
          </a:prstGeom>
          <a:noFill/>
          <a:ln w="38100">
            <a:solidFill>
              <a:srgbClr val="FF0000"/>
            </a:solidFill>
            <a:round/>
            <a:headEnd/>
            <a:tailEnd type="triangle" w="med" len="med"/>
          </a:ln>
          <a:effectLst/>
        </p:spPr>
        <p:txBody>
          <a:bodyPr/>
          <a:lstStyle/>
          <a:p>
            <a:endParaRPr lang="ja-JP" altLang="en-US">
              <a:solidFill>
                <a:srgbClr val="2E2E48"/>
              </a:solidFill>
            </a:endParaRPr>
          </a:p>
        </p:txBody>
      </p:sp>
      <p:sp>
        <p:nvSpPr>
          <p:cNvPr id="51210" name="Text Box 10"/>
          <p:cNvSpPr txBox="1">
            <a:spLocks noChangeArrowheads="1"/>
          </p:cNvSpPr>
          <p:nvPr/>
        </p:nvSpPr>
        <p:spPr bwMode="auto">
          <a:xfrm>
            <a:off x="1853579" y="1425964"/>
            <a:ext cx="893193" cy="369332"/>
          </a:xfrm>
          <a:prstGeom prst="rect">
            <a:avLst/>
          </a:prstGeom>
          <a:noFill/>
          <a:ln w="9525">
            <a:noFill/>
            <a:miter lim="800000"/>
            <a:headEnd/>
            <a:tailEnd/>
          </a:ln>
          <a:effectLst/>
        </p:spPr>
        <p:txBody>
          <a:bodyPr wrap="none">
            <a:spAutoFit/>
          </a:bodyPr>
          <a:lstStyle/>
          <a:p>
            <a:r>
              <a:rPr lang="en-US" altLang="ja-JP" dirty="0"/>
              <a:t>Target</a:t>
            </a:r>
          </a:p>
        </p:txBody>
      </p:sp>
      <p:sp>
        <p:nvSpPr>
          <p:cNvPr id="51211" name="Text Box 11"/>
          <p:cNvSpPr txBox="1">
            <a:spLocks noChangeArrowheads="1"/>
          </p:cNvSpPr>
          <p:nvPr/>
        </p:nvSpPr>
        <p:spPr bwMode="auto">
          <a:xfrm>
            <a:off x="3072779" y="1289439"/>
            <a:ext cx="1061509" cy="584775"/>
          </a:xfrm>
          <a:prstGeom prst="rect">
            <a:avLst/>
          </a:prstGeom>
          <a:noFill/>
          <a:ln w="9525">
            <a:noFill/>
            <a:miter lim="800000"/>
            <a:headEnd/>
            <a:tailEnd/>
          </a:ln>
          <a:effectLst/>
        </p:spPr>
        <p:txBody>
          <a:bodyPr wrap="none">
            <a:spAutoFit/>
          </a:bodyPr>
          <a:lstStyle/>
          <a:p>
            <a:r>
              <a:rPr lang="en-US" altLang="ja-JP" sz="1600" dirty="0"/>
              <a:t>Focusing</a:t>
            </a:r>
          </a:p>
          <a:p>
            <a:r>
              <a:rPr lang="en-US" altLang="ja-JP" sz="1600" dirty="0"/>
              <a:t>Devices</a:t>
            </a:r>
          </a:p>
        </p:txBody>
      </p:sp>
      <p:sp>
        <p:nvSpPr>
          <p:cNvPr id="51212" name="Text Box 12"/>
          <p:cNvSpPr txBox="1">
            <a:spLocks noChangeArrowheads="1"/>
          </p:cNvSpPr>
          <p:nvPr/>
        </p:nvSpPr>
        <p:spPr bwMode="auto">
          <a:xfrm>
            <a:off x="4825379" y="1095764"/>
            <a:ext cx="1491114" cy="369332"/>
          </a:xfrm>
          <a:prstGeom prst="rect">
            <a:avLst/>
          </a:prstGeom>
          <a:noFill/>
          <a:ln w="9525">
            <a:noFill/>
            <a:miter lim="800000"/>
            <a:headEnd/>
            <a:tailEnd/>
          </a:ln>
          <a:effectLst/>
        </p:spPr>
        <p:txBody>
          <a:bodyPr wrap="none">
            <a:spAutoFit/>
          </a:bodyPr>
          <a:lstStyle/>
          <a:p>
            <a:r>
              <a:rPr lang="en-US" altLang="ja-JP" dirty="0"/>
              <a:t>Decay Pipe</a:t>
            </a:r>
          </a:p>
        </p:txBody>
      </p:sp>
      <p:sp>
        <p:nvSpPr>
          <p:cNvPr id="51213" name="Freeform 13"/>
          <p:cNvSpPr>
            <a:spLocks/>
          </p:cNvSpPr>
          <p:nvPr/>
        </p:nvSpPr>
        <p:spPr bwMode="auto">
          <a:xfrm>
            <a:off x="2293317" y="1851414"/>
            <a:ext cx="3446462" cy="217487"/>
          </a:xfrm>
          <a:custGeom>
            <a:avLst/>
            <a:gdLst/>
            <a:ahLst/>
            <a:cxnLst>
              <a:cxn ang="0">
                <a:pos x="0" y="0"/>
              </a:cxn>
              <a:cxn ang="0">
                <a:pos x="816" y="192"/>
              </a:cxn>
              <a:cxn ang="0">
                <a:pos x="2544" y="192"/>
              </a:cxn>
            </a:cxnLst>
            <a:rect l="0" t="0" r="r" b="b"/>
            <a:pathLst>
              <a:path w="2544" h="224">
                <a:moveTo>
                  <a:pt x="0" y="0"/>
                </a:moveTo>
                <a:cubicBezTo>
                  <a:pt x="196" y="80"/>
                  <a:pt x="392" y="160"/>
                  <a:pt x="816" y="192"/>
                </a:cubicBezTo>
                <a:cubicBezTo>
                  <a:pt x="1240" y="224"/>
                  <a:pt x="1892" y="208"/>
                  <a:pt x="2544" y="192"/>
                </a:cubicBezTo>
              </a:path>
            </a:pathLst>
          </a:custGeom>
          <a:noFill/>
          <a:ln w="38100" cmpd="sng">
            <a:solidFill>
              <a:schemeClr val="tx1"/>
            </a:solidFill>
            <a:round/>
            <a:headEnd type="none" w="med" len="med"/>
            <a:tailEnd type="triangle" w="med" len="med"/>
          </a:ln>
          <a:effectLst/>
        </p:spPr>
        <p:txBody>
          <a:bodyPr/>
          <a:lstStyle/>
          <a:p>
            <a:endParaRPr lang="ja-JP" altLang="en-US">
              <a:solidFill>
                <a:srgbClr val="2E2E48"/>
              </a:solidFill>
            </a:endParaRPr>
          </a:p>
        </p:txBody>
      </p:sp>
      <p:sp>
        <p:nvSpPr>
          <p:cNvPr id="51215" name="Line 15"/>
          <p:cNvSpPr>
            <a:spLocks noChangeShapeType="1"/>
          </p:cNvSpPr>
          <p:nvPr/>
        </p:nvSpPr>
        <p:spPr bwMode="auto">
          <a:xfrm>
            <a:off x="5739779" y="2038739"/>
            <a:ext cx="2408238" cy="0"/>
          </a:xfrm>
          <a:prstGeom prst="line">
            <a:avLst/>
          </a:prstGeom>
          <a:noFill/>
          <a:ln w="57150">
            <a:solidFill>
              <a:srgbClr val="00FF00"/>
            </a:solidFill>
            <a:round/>
            <a:headEnd/>
            <a:tailEnd type="triangle" w="med" len="med"/>
          </a:ln>
          <a:effectLst/>
        </p:spPr>
        <p:txBody>
          <a:bodyPr/>
          <a:lstStyle/>
          <a:p>
            <a:endParaRPr lang="ja-JP" altLang="en-US">
              <a:solidFill>
                <a:srgbClr val="2E2E48"/>
              </a:solidFill>
            </a:endParaRPr>
          </a:p>
        </p:txBody>
      </p:sp>
      <p:sp>
        <p:nvSpPr>
          <p:cNvPr id="51216" name="Text Box 16"/>
          <p:cNvSpPr txBox="1">
            <a:spLocks noChangeArrowheads="1"/>
          </p:cNvSpPr>
          <p:nvPr/>
        </p:nvSpPr>
        <p:spPr bwMode="auto">
          <a:xfrm>
            <a:off x="7562229" y="1929201"/>
            <a:ext cx="556563" cy="584775"/>
          </a:xfrm>
          <a:prstGeom prst="rect">
            <a:avLst/>
          </a:prstGeom>
          <a:noFill/>
          <a:ln w="9525">
            <a:noFill/>
            <a:miter lim="800000"/>
            <a:headEnd/>
            <a:tailEnd/>
          </a:ln>
          <a:effectLst/>
        </p:spPr>
        <p:txBody>
          <a:bodyPr wrap="none">
            <a:spAutoFit/>
          </a:bodyPr>
          <a:lstStyle/>
          <a:p>
            <a:r>
              <a:rPr lang="en-US" altLang="ja-JP" sz="3200" b="1" dirty="0">
                <a:latin typeface="Symbol" pitchFamily="18" charset="2"/>
              </a:rPr>
              <a:t>n</a:t>
            </a:r>
            <a:r>
              <a:rPr lang="en-US" altLang="ja-JP" sz="3200" b="1" baseline="-25000" dirty="0">
                <a:latin typeface="Symbol" pitchFamily="18" charset="2"/>
              </a:rPr>
              <a:t>m</a:t>
            </a:r>
          </a:p>
        </p:txBody>
      </p:sp>
      <p:sp>
        <p:nvSpPr>
          <p:cNvPr id="51217" name="Text Box 17"/>
          <p:cNvSpPr txBox="1">
            <a:spLocks noChangeArrowheads="1"/>
          </p:cNvSpPr>
          <p:nvPr/>
        </p:nvSpPr>
        <p:spPr bwMode="auto">
          <a:xfrm>
            <a:off x="3593479" y="1994289"/>
            <a:ext cx="410690" cy="584775"/>
          </a:xfrm>
          <a:prstGeom prst="rect">
            <a:avLst/>
          </a:prstGeom>
          <a:noFill/>
          <a:ln w="9525">
            <a:noFill/>
            <a:miter lim="800000"/>
            <a:headEnd/>
            <a:tailEnd/>
          </a:ln>
          <a:effectLst/>
        </p:spPr>
        <p:txBody>
          <a:bodyPr wrap="none">
            <a:spAutoFit/>
          </a:bodyPr>
          <a:lstStyle/>
          <a:p>
            <a:r>
              <a:rPr lang="en-US" altLang="ja-JP" sz="3200" b="1">
                <a:latin typeface="Symbol" pitchFamily="18" charset="2"/>
              </a:rPr>
              <a:t>p</a:t>
            </a:r>
            <a:endParaRPr lang="en-US" altLang="ja-JP" sz="2400" b="1"/>
          </a:p>
        </p:txBody>
      </p:sp>
      <p:sp>
        <p:nvSpPr>
          <p:cNvPr id="51218" name="Line 18"/>
          <p:cNvSpPr>
            <a:spLocks noChangeShapeType="1"/>
          </p:cNvSpPr>
          <p:nvPr/>
        </p:nvSpPr>
        <p:spPr bwMode="auto">
          <a:xfrm flipV="1">
            <a:off x="5739779" y="1851414"/>
            <a:ext cx="1106488" cy="187325"/>
          </a:xfrm>
          <a:prstGeom prst="line">
            <a:avLst/>
          </a:prstGeom>
          <a:noFill/>
          <a:ln w="38100">
            <a:solidFill>
              <a:schemeClr val="accent2"/>
            </a:solidFill>
            <a:round/>
            <a:headEnd/>
            <a:tailEnd type="triangle" w="med" len="med"/>
          </a:ln>
          <a:effectLst/>
        </p:spPr>
        <p:txBody>
          <a:bodyPr/>
          <a:lstStyle/>
          <a:p>
            <a:endParaRPr lang="ja-JP" altLang="en-US">
              <a:solidFill>
                <a:srgbClr val="2E2E48"/>
              </a:solidFill>
            </a:endParaRPr>
          </a:p>
        </p:txBody>
      </p:sp>
      <p:sp>
        <p:nvSpPr>
          <p:cNvPr id="51219" name="Text Box 19"/>
          <p:cNvSpPr txBox="1">
            <a:spLocks noChangeArrowheads="1"/>
          </p:cNvSpPr>
          <p:nvPr/>
        </p:nvSpPr>
        <p:spPr bwMode="auto">
          <a:xfrm>
            <a:off x="5958854" y="1425964"/>
            <a:ext cx="419100" cy="579437"/>
          </a:xfrm>
          <a:prstGeom prst="rect">
            <a:avLst/>
          </a:prstGeom>
          <a:noFill/>
          <a:ln w="9525">
            <a:noFill/>
            <a:miter lim="800000"/>
            <a:headEnd/>
            <a:tailEnd/>
          </a:ln>
          <a:effectLst/>
        </p:spPr>
        <p:txBody>
          <a:bodyPr wrap="none">
            <a:spAutoFit/>
          </a:bodyPr>
          <a:lstStyle/>
          <a:p>
            <a:r>
              <a:rPr lang="en-US" altLang="ja-JP" sz="3200" b="1">
                <a:solidFill>
                  <a:srgbClr val="2E2E48"/>
                </a:solidFill>
                <a:latin typeface="Symbol" pitchFamily="18" charset="2"/>
              </a:rPr>
              <a:t>m</a:t>
            </a:r>
          </a:p>
        </p:txBody>
      </p:sp>
      <mc:AlternateContent xmlns:mc="http://schemas.openxmlformats.org/markup-compatibility/2006" xmlns:a14="http://schemas.microsoft.com/office/drawing/2010/main">
        <mc:Choice Requires="a14">
          <p:sp>
            <p:nvSpPr>
              <p:cNvPr id="7" name="コンテンツ プレースホルダー 6"/>
              <p:cNvSpPr>
                <a:spLocks noGrp="1"/>
              </p:cNvSpPr>
              <p:nvPr>
                <p:ph idx="1"/>
              </p:nvPr>
            </p:nvSpPr>
            <p:spPr>
              <a:xfrm>
                <a:off x="423107" y="2646232"/>
                <a:ext cx="8244153" cy="4073947"/>
              </a:xfrm>
              <a:noFill/>
            </p:spPr>
            <p:txBody>
              <a:bodyPr>
                <a:normAutofit/>
              </a:bodyPr>
              <a:lstStyle/>
              <a:p>
                <a:r>
                  <a:rPr kumimoji="1" lang="en-US" altLang="ja-JP" dirty="0" smtClean="0"/>
                  <a:t>L</a:t>
                </a:r>
                <a:r>
                  <a:rPr kumimoji="1" lang="en-US" altLang="ja-JP" baseline="-25000" dirty="0" smtClean="0"/>
                  <a:t>decay</a:t>
                </a:r>
                <a:r>
                  <a:rPr kumimoji="1" lang="en-US" altLang="ja-JP" dirty="0" smtClean="0"/>
                  <a:t> ~ </a:t>
                </a:r>
                <a:r>
                  <a:rPr kumimoji="1" lang="en-US" altLang="ja-JP" dirty="0" err="1" smtClean="0">
                    <a:latin typeface="Symbol" panose="05050102010706020507" pitchFamily="18" charset="2"/>
                  </a:rPr>
                  <a:t>gt</a:t>
                </a:r>
                <a:r>
                  <a:rPr kumimoji="1" lang="en-US" altLang="ja-JP" baseline="-25000" dirty="0" err="1" smtClean="0">
                    <a:latin typeface="Symbol" panose="05050102010706020507" pitchFamily="18" charset="2"/>
                  </a:rPr>
                  <a:t>p</a:t>
                </a:r>
                <a:r>
                  <a:rPr kumimoji="1" lang="en-US" altLang="ja-JP" dirty="0" smtClean="0"/>
                  <a:t> : Pion-based </a:t>
                </a:r>
                <a:r>
                  <a:rPr kumimoji="1" lang="en-US" altLang="ja-JP" dirty="0" smtClean="0">
                    <a:latin typeface="Symbol" panose="05050102010706020507" pitchFamily="18" charset="2"/>
                  </a:rPr>
                  <a:t>n</a:t>
                </a:r>
                <a:r>
                  <a:rPr kumimoji="1" lang="en-US" altLang="ja-JP" baseline="-25000" dirty="0" smtClean="0">
                    <a:latin typeface="Symbol" panose="05050102010706020507" pitchFamily="18" charset="2"/>
                  </a:rPr>
                  <a:t>m</a:t>
                </a:r>
                <a:r>
                  <a:rPr kumimoji="1" lang="en-US" altLang="ja-JP" dirty="0" smtClean="0"/>
                  <a:t> beam</a:t>
                </a:r>
              </a:p>
              <a:p>
                <a:pPr lvl="1"/>
                <a:r>
                  <a:rPr lang="en-US" altLang="ja-JP" dirty="0" smtClean="0"/>
                  <a:t>Ep &gt; O(100)GeV </a:t>
                </a:r>
                <a:r>
                  <a:rPr lang="en-US" altLang="ja-JP" dirty="0" smtClean="0">
                    <a:sym typeface="Wingdings" panose="05000000000000000000" pitchFamily="2" charset="2"/>
                  </a:rPr>
                  <a:t> </a:t>
                </a:r>
                <a:r>
                  <a:rPr lang="en-US" altLang="ja-JP" dirty="0" err="1" smtClean="0">
                    <a:solidFill>
                      <a:srgbClr val="FFFF00"/>
                    </a:solidFill>
                    <a:sym typeface="Wingdings" panose="05000000000000000000" pitchFamily="2" charset="2"/>
                  </a:rPr>
                  <a:t>E</a:t>
                </a:r>
                <a:r>
                  <a:rPr lang="en-US" altLang="ja-JP" baseline="-25000" dirty="0" err="1" smtClean="0">
                    <a:solidFill>
                      <a:srgbClr val="FFFF00"/>
                    </a:solidFill>
                    <a:latin typeface="Symbol" panose="05050102010706020507" pitchFamily="18" charset="2"/>
                    <a:sym typeface="Wingdings" panose="05000000000000000000" pitchFamily="2" charset="2"/>
                  </a:rPr>
                  <a:t>n</a:t>
                </a:r>
                <a:r>
                  <a:rPr lang="en-US" altLang="ja-JP" dirty="0" smtClean="0">
                    <a:solidFill>
                      <a:srgbClr val="FFFF00"/>
                    </a:solidFill>
                    <a:sym typeface="Wingdings" panose="05000000000000000000" pitchFamily="2" charset="2"/>
                  </a:rPr>
                  <a:t> ~ O(10)GeV : &gt;&gt; </a:t>
                </a:r>
                <a:r>
                  <a:rPr lang="en-US" altLang="ja-JP" dirty="0" smtClean="0">
                    <a:solidFill>
                      <a:srgbClr val="FFFF00"/>
                    </a:solidFill>
                    <a:latin typeface="Symbol" panose="05050102010706020507" pitchFamily="18" charset="2"/>
                    <a:sym typeface="Wingdings" panose="05000000000000000000" pitchFamily="2" charset="2"/>
                  </a:rPr>
                  <a:t>n</a:t>
                </a:r>
                <a:r>
                  <a:rPr lang="en-US" altLang="ja-JP" baseline="-25000" dirty="0" smtClean="0">
                    <a:solidFill>
                      <a:srgbClr val="FFFF00"/>
                    </a:solidFill>
                    <a:latin typeface="Symbol" panose="05050102010706020507" pitchFamily="18" charset="2"/>
                    <a:sym typeface="Wingdings" panose="05000000000000000000" pitchFamily="2" charset="2"/>
                  </a:rPr>
                  <a:t>t</a:t>
                </a:r>
                <a:r>
                  <a:rPr lang="en-US" altLang="ja-JP" dirty="0" smtClean="0">
                    <a:solidFill>
                      <a:srgbClr val="FFFF00"/>
                    </a:solidFill>
                    <a:sym typeface="Wingdings" panose="05000000000000000000" pitchFamily="2" charset="2"/>
                  </a:rPr>
                  <a:t> CC threshold (3.5GeV)</a:t>
                </a:r>
              </a:p>
              <a:p>
                <a:pPr lvl="2"/>
                <a:r>
                  <a:rPr lang="en-US" altLang="ja-JP" dirty="0" smtClean="0">
                    <a:sym typeface="Wingdings" panose="05000000000000000000" pitchFamily="2" charset="2"/>
                  </a:rPr>
                  <a:t>CERN-WANF(CHORUS/NOMAD), CERN-CNGS(OPERA/ICARUS), FNAL </a:t>
                </a:r>
                <a:r>
                  <a:rPr lang="en-US" altLang="ja-JP" dirty="0" err="1" smtClean="0">
                    <a:sym typeface="Wingdings" panose="05000000000000000000" pitchFamily="2" charset="2"/>
                  </a:rPr>
                  <a:t>NuTeV</a:t>
                </a:r>
                <a:r>
                  <a:rPr lang="en-US" altLang="ja-JP" dirty="0" smtClean="0">
                    <a:sym typeface="Wingdings" panose="05000000000000000000" pitchFamily="2" charset="2"/>
                  </a:rPr>
                  <a:t>, DONUT (,DUNE)</a:t>
                </a:r>
                <a:endParaRPr lang="en-US" altLang="ja-JP" dirty="0" smtClean="0"/>
              </a:p>
              <a:p>
                <a:pPr lvl="1"/>
                <a:r>
                  <a:rPr kumimoji="1" lang="en-US" altLang="ja-JP" dirty="0" smtClean="0"/>
                  <a:t>Ep ~ O(10-100)GeV </a:t>
                </a:r>
                <a:r>
                  <a:rPr kumimoji="1" lang="en-US" altLang="ja-JP" dirty="0" smtClean="0">
                    <a:sym typeface="Wingdings" panose="05000000000000000000" pitchFamily="2" charset="2"/>
                  </a:rPr>
                  <a:t> </a:t>
                </a:r>
                <a:r>
                  <a:rPr kumimoji="1" lang="en-US" altLang="ja-JP" dirty="0" err="1" smtClean="0">
                    <a:solidFill>
                      <a:srgbClr val="FFFF00"/>
                    </a:solidFill>
                    <a:sym typeface="Wingdings" panose="05000000000000000000" pitchFamily="2" charset="2"/>
                  </a:rPr>
                  <a:t>E</a:t>
                </a:r>
                <a:r>
                  <a:rPr kumimoji="1" lang="en-US" altLang="ja-JP" baseline="-25000" dirty="0" err="1" smtClean="0">
                    <a:solidFill>
                      <a:srgbClr val="FFFF00"/>
                    </a:solidFill>
                    <a:latin typeface="Symbol" panose="05050102010706020507" pitchFamily="18" charset="2"/>
                    <a:sym typeface="Wingdings" panose="05000000000000000000" pitchFamily="2" charset="2"/>
                  </a:rPr>
                  <a:t>n</a:t>
                </a:r>
                <a:r>
                  <a:rPr kumimoji="1" lang="en-US" altLang="ja-JP" dirty="0" smtClean="0">
                    <a:solidFill>
                      <a:srgbClr val="FFFF00"/>
                    </a:solidFill>
                    <a:sym typeface="Wingdings" panose="05000000000000000000" pitchFamily="2" charset="2"/>
                  </a:rPr>
                  <a:t> ~ O(1)GeV: &lt; </a:t>
                </a:r>
                <a:r>
                  <a:rPr kumimoji="1" lang="en-US" altLang="ja-JP" dirty="0" smtClean="0">
                    <a:solidFill>
                      <a:srgbClr val="FFFF00"/>
                    </a:solidFill>
                    <a:latin typeface="Symbol" panose="05050102010706020507" pitchFamily="18" charset="2"/>
                    <a:sym typeface="Wingdings" panose="05000000000000000000" pitchFamily="2" charset="2"/>
                  </a:rPr>
                  <a:t>n</a:t>
                </a:r>
                <a:r>
                  <a:rPr kumimoji="1" lang="en-US" altLang="ja-JP" baseline="-25000" dirty="0" smtClean="0">
                    <a:solidFill>
                      <a:srgbClr val="FFFF00"/>
                    </a:solidFill>
                    <a:latin typeface="Symbol" panose="05050102010706020507" pitchFamily="18" charset="2"/>
                    <a:sym typeface="Wingdings" panose="05000000000000000000" pitchFamily="2" charset="2"/>
                  </a:rPr>
                  <a:t>t</a:t>
                </a:r>
                <a:r>
                  <a:rPr kumimoji="1" lang="en-US" altLang="ja-JP" dirty="0" smtClean="0">
                    <a:solidFill>
                      <a:srgbClr val="FFFF00"/>
                    </a:solidFill>
                    <a:sym typeface="Wingdings" panose="05000000000000000000" pitchFamily="2" charset="2"/>
                  </a:rPr>
                  <a:t> CC threshold</a:t>
                </a:r>
              </a:p>
              <a:p>
                <a:pPr lvl="2"/>
                <a:r>
                  <a:rPr lang="en-US" altLang="ja-JP" dirty="0" smtClean="0">
                    <a:sym typeface="Wingdings" panose="05000000000000000000" pitchFamily="2" charset="2"/>
                  </a:rPr>
                  <a:t>K2K, T2K, MINOS, NOVA (, HK, DUNE)</a:t>
                </a:r>
                <a:endParaRPr kumimoji="1" lang="en-US" altLang="ja-JP" dirty="0" smtClean="0">
                  <a:sym typeface="Wingdings" panose="05000000000000000000" pitchFamily="2" charset="2"/>
                </a:endParaRPr>
              </a:p>
              <a:p>
                <a:pPr lvl="1"/>
                <a:r>
                  <a:rPr lang="en-US" altLang="ja-JP" dirty="0" smtClean="0">
                    <a:sym typeface="Wingdings" panose="05000000000000000000" pitchFamily="2" charset="2"/>
                  </a:rPr>
                  <a:t>On-axis wide band beam &amp; Off-axis narrow band beam</a:t>
                </a:r>
                <a:endParaRPr kumimoji="1" lang="en-US" altLang="ja-JP" dirty="0" smtClean="0">
                  <a:sym typeface="Wingdings" panose="05000000000000000000" pitchFamily="2" charset="2"/>
                </a:endParaRPr>
              </a:p>
              <a:p>
                <a:r>
                  <a:rPr lang="en-US" altLang="ja-JP" dirty="0"/>
                  <a:t>L</a:t>
                </a:r>
                <a:r>
                  <a:rPr lang="en-US" altLang="ja-JP" baseline="-25000" dirty="0"/>
                  <a:t>decay</a:t>
                </a:r>
                <a:r>
                  <a:rPr lang="en-US" altLang="ja-JP" dirty="0"/>
                  <a:t> </a:t>
                </a:r>
                <a:r>
                  <a:rPr lang="en-US" altLang="ja-JP" dirty="0" smtClean="0"/>
                  <a:t>= 0/No focus : Beam dump neutrino source</a:t>
                </a:r>
                <a:endParaRPr lang="en-US" altLang="ja-JP" dirty="0"/>
              </a:p>
              <a:p>
                <a:pPr lvl="1"/>
                <a:r>
                  <a:rPr lang="en-US" altLang="ja-JP" dirty="0"/>
                  <a:t>Ep ~ </a:t>
                </a:r>
                <a:r>
                  <a:rPr lang="en-US" altLang="ja-JP" dirty="0" smtClean="0"/>
                  <a:t>O(100)GeV: </a:t>
                </a:r>
                <a:r>
                  <a:rPr lang="en-US" altLang="ja-JP" dirty="0" smtClean="0">
                    <a:latin typeface="Symbol" panose="05050102010706020507" pitchFamily="18" charset="2"/>
                  </a:rPr>
                  <a:t>n</a:t>
                </a:r>
                <a:r>
                  <a:rPr lang="en-US" altLang="ja-JP" baseline="-25000" dirty="0" smtClean="0">
                    <a:latin typeface="Symbol" panose="05050102010706020507" pitchFamily="18" charset="2"/>
                  </a:rPr>
                  <a:t>t</a:t>
                </a:r>
                <a:r>
                  <a:rPr lang="en-US" altLang="ja-JP" dirty="0" smtClean="0"/>
                  <a:t> enhanced from Ds (DONUT)</a:t>
                </a:r>
              </a:p>
              <a:p>
                <a:pPr lvl="1"/>
                <a:r>
                  <a:rPr lang="en-US" altLang="ja-JP" dirty="0" smtClean="0"/>
                  <a:t>Ep </a:t>
                </a:r>
                <a:r>
                  <a:rPr lang="en-US" altLang="ja-JP" dirty="0"/>
                  <a:t>~ </a:t>
                </a:r>
                <a:r>
                  <a:rPr lang="en-US" altLang="ja-JP" dirty="0" smtClean="0"/>
                  <a:t>O(1)GeV: </a:t>
                </a:r>
                <a14:m>
                  <m:oMath xmlns:m="http://schemas.openxmlformats.org/officeDocument/2006/math" xmlns="">
                    <m:sSup>
                      <m:sSupPr>
                        <m:ctrlPr>
                          <a:rPr lang="en-US" altLang="ja-JP" i="1" smtClean="0">
                            <a:latin typeface="Cambria Math" panose="02040503050406030204" pitchFamily="18" charset="0"/>
                          </a:rPr>
                        </m:ctrlPr>
                      </m:sSupPr>
                      <m:e>
                        <m:r>
                          <a:rPr lang="ja-JP" altLang="en-US" i="1" smtClean="0">
                            <a:latin typeface="Cambria Math" panose="02040503050406030204" pitchFamily="18" charset="0"/>
                          </a:rPr>
                          <m:t>𝜋</m:t>
                        </m:r>
                      </m:e>
                      <m:sup>
                        <m:r>
                          <a:rPr lang="en-US" altLang="ja-JP" b="0" i="1" smtClean="0">
                            <a:latin typeface="Cambria Math" panose="02040503050406030204" pitchFamily="18" charset="0"/>
                          </a:rPr>
                          <m:t>+</m:t>
                        </m:r>
                      </m:sup>
                    </m:sSup>
                    <m:r>
                      <a:rPr lang="en-US" altLang="ja-JP" i="1" smtClean="0">
                        <a:latin typeface="Cambria Math" panose="02040503050406030204" pitchFamily="18" charset="0"/>
                        <a:ea typeface="Cambria Math" panose="02040503050406030204" pitchFamily="18" charset="0"/>
                      </a:rPr>
                      <m:t>→</m:t>
                    </m:r>
                    <m:sSup>
                      <m:sSupPr>
                        <m:ctrlPr>
                          <a:rPr lang="en-US" altLang="ja-JP" i="1" smtClean="0">
                            <a:latin typeface="Cambria Math" panose="02040503050406030204" pitchFamily="18" charset="0"/>
                            <a:ea typeface="Cambria Math" panose="02040503050406030204" pitchFamily="18" charset="0"/>
                          </a:rPr>
                        </m:ctrlPr>
                      </m:sSupPr>
                      <m:e>
                        <m:r>
                          <a:rPr lang="ja-JP" altLang="en-US" i="1">
                            <a:latin typeface="Cambria Math" panose="02040503050406030204" pitchFamily="18" charset="0"/>
                            <a:ea typeface="Cambria Math" panose="02040503050406030204" pitchFamily="18" charset="0"/>
                          </a:rPr>
                          <m:t>𝜇</m:t>
                        </m:r>
                      </m:e>
                      <m:sup>
                        <m:r>
                          <a:rPr lang="en-US" altLang="ja-JP" b="0" i="1" smtClean="0">
                            <a:latin typeface="Cambria Math" panose="02040503050406030204" pitchFamily="18" charset="0"/>
                            <a:ea typeface="Cambria Math" panose="02040503050406030204" pitchFamily="18" charset="0"/>
                          </a:rPr>
                          <m:t>+</m:t>
                        </m:r>
                      </m:sup>
                    </m:sSup>
                    <m:r>
                      <a:rPr lang="en-US" altLang="ja-JP" b="0" i="1" smtClean="0">
                        <a:latin typeface="Cambria Math" panose="02040503050406030204" pitchFamily="18" charset="0"/>
                        <a:ea typeface="Cambria Math" panose="02040503050406030204" pitchFamily="18" charset="0"/>
                      </a:rPr>
                      <m:t>+</m:t>
                    </m:r>
                    <m:sSub>
                      <m:sSubPr>
                        <m:ctrlPr>
                          <a:rPr lang="en-US" altLang="ja-JP" b="0" i="1" smtClean="0">
                            <a:latin typeface="Cambria Math" panose="02040503050406030204" pitchFamily="18" charset="0"/>
                            <a:ea typeface="Cambria Math" panose="02040503050406030204" pitchFamily="18" charset="0"/>
                          </a:rPr>
                        </m:ctrlPr>
                      </m:sSubPr>
                      <m:e>
                        <m:r>
                          <a:rPr lang="ja-JP" altLang="en-US" b="0" i="1" smtClean="0">
                            <a:latin typeface="Cambria Math" panose="02040503050406030204" pitchFamily="18" charset="0"/>
                            <a:ea typeface="Cambria Math" panose="02040503050406030204" pitchFamily="18" charset="0"/>
                          </a:rPr>
                          <m:t>𝜈</m:t>
                        </m:r>
                      </m:e>
                      <m:sub>
                        <m:r>
                          <a:rPr lang="ja-JP" altLang="en-US" b="0" i="1" smtClean="0">
                            <a:latin typeface="Cambria Math" panose="02040503050406030204" pitchFamily="18" charset="0"/>
                            <a:ea typeface="Cambria Math" panose="02040503050406030204" pitchFamily="18" charset="0"/>
                          </a:rPr>
                          <m:t>𝜇</m:t>
                        </m:r>
                      </m:sub>
                    </m:sSub>
                    <m:r>
                      <a:rPr lang="en-US" altLang="ja-JP" dirty="0">
                        <a:latin typeface="Cambria Math" panose="02040503050406030204" pitchFamily="18" charset="0"/>
                      </a:rPr>
                      <m:t>→</m:t>
                    </m:r>
                    <m:sSup>
                      <m:sSupPr>
                        <m:ctrlPr>
                          <a:rPr lang="en-US" altLang="ja-JP" i="1" dirty="0" smtClean="0">
                            <a:latin typeface="Cambria Math" panose="02040503050406030204" pitchFamily="18" charset="0"/>
                          </a:rPr>
                        </m:ctrlPr>
                      </m:sSupPr>
                      <m:e>
                        <m:r>
                          <a:rPr lang="en-US" altLang="ja-JP" b="0" i="1" dirty="0" smtClean="0">
                            <a:latin typeface="Cambria Math" panose="02040503050406030204" pitchFamily="18" charset="0"/>
                          </a:rPr>
                          <m:t>𝑒</m:t>
                        </m:r>
                      </m:e>
                      <m:sup>
                        <m:r>
                          <a:rPr lang="en-US" altLang="ja-JP" b="0" i="1" dirty="0" smtClean="0">
                            <a:latin typeface="Cambria Math" panose="02040503050406030204" pitchFamily="18" charset="0"/>
                          </a:rPr>
                          <m:t>+</m:t>
                        </m:r>
                      </m:sup>
                    </m:sSup>
                    <m:r>
                      <a:rPr lang="en-US" altLang="ja-JP" b="0" i="1" dirty="0" smtClean="0">
                        <a:latin typeface="Cambria Math" panose="02040503050406030204" pitchFamily="18" charset="0"/>
                      </a:rPr>
                      <m:t>+</m:t>
                    </m:r>
                    <m:sSub>
                      <m:sSubPr>
                        <m:ctrlPr>
                          <a:rPr lang="en-US" altLang="ja-JP" i="1">
                            <a:latin typeface="Cambria Math" panose="02040503050406030204" pitchFamily="18" charset="0"/>
                            <a:ea typeface="Cambria Math" panose="02040503050406030204" pitchFamily="18" charset="0"/>
                          </a:rPr>
                        </m:ctrlPr>
                      </m:sSubPr>
                      <m:e>
                        <m:acc>
                          <m:accPr>
                            <m:chr m:val="̅"/>
                            <m:ctrlPr>
                              <a:rPr lang="en-US" altLang="ja-JP" i="1" smtClean="0">
                                <a:latin typeface="Cambria Math" panose="02040503050406030204" pitchFamily="18" charset="0"/>
                                <a:ea typeface="Cambria Math" panose="02040503050406030204" pitchFamily="18" charset="0"/>
                              </a:rPr>
                            </m:ctrlPr>
                          </m:accPr>
                          <m:e>
                            <m:r>
                              <a:rPr lang="ja-JP" altLang="en-US" i="1">
                                <a:latin typeface="Cambria Math" panose="02040503050406030204" pitchFamily="18" charset="0"/>
                                <a:ea typeface="Cambria Math" panose="02040503050406030204" pitchFamily="18" charset="0"/>
                              </a:rPr>
                              <m:t>𝜈</m:t>
                            </m:r>
                          </m:e>
                        </m:acc>
                      </m:e>
                      <m:sub>
                        <m:r>
                          <a:rPr lang="ja-JP" altLang="en-US" i="1">
                            <a:latin typeface="Cambria Math" panose="02040503050406030204" pitchFamily="18" charset="0"/>
                            <a:ea typeface="Cambria Math" panose="02040503050406030204" pitchFamily="18" charset="0"/>
                          </a:rPr>
                          <m:t>𝜇</m:t>
                        </m:r>
                      </m:sub>
                    </m:sSub>
                    <m:r>
                      <a:rPr lang="en-US" altLang="ja-JP" b="0" i="1" dirty="0" smtClean="0">
                        <a:latin typeface="Cambria Math" panose="02040503050406030204" pitchFamily="18" charset="0"/>
                      </a:rPr>
                      <m:t>+</m:t>
                    </m:r>
                    <m:sSub>
                      <m:sSubPr>
                        <m:ctrlPr>
                          <a:rPr lang="en-US" altLang="ja-JP" i="1">
                            <a:latin typeface="Cambria Math" panose="02040503050406030204" pitchFamily="18" charset="0"/>
                            <a:ea typeface="Cambria Math" panose="02040503050406030204" pitchFamily="18" charset="0"/>
                          </a:rPr>
                        </m:ctrlPr>
                      </m:sSubPr>
                      <m:e>
                        <m:r>
                          <a:rPr lang="ja-JP" altLang="en-US" i="1">
                            <a:latin typeface="Cambria Math" panose="02040503050406030204" pitchFamily="18" charset="0"/>
                            <a:ea typeface="Cambria Math" panose="02040503050406030204" pitchFamily="18" charset="0"/>
                          </a:rPr>
                          <m:t>𝜈</m:t>
                        </m:r>
                      </m:e>
                      <m:sub>
                        <m:r>
                          <a:rPr lang="en-US" altLang="ja-JP" b="0" i="1" smtClean="0">
                            <a:latin typeface="Cambria Math" panose="02040503050406030204" pitchFamily="18" charset="0"/>
                            <a:ea typeface="Cambria Math" panose="02040503050406030204" pitchFamily="18" charset="0"/>
                          </a:rPr>
                          <m:t>𝑒</m:t>
                        </m:r>
                      </m:sub>
                    </m:sSub>
                  </m:oMath>
                </a14:m>
                <a:r>
                  <a:rPr kumimoji="1" lang="ja-JP" altLang="en-US" dirty="0" smtClean="0"/>
                  <a:t> </a:t>
                </a:r>
                <a:r>
                  <a:rPr kumimoji="1" lang="en-US" altLang="ja-JP" dirty="0" smtClean="0"/>
                  <a:t>(LSND)</a:t>
                </a:r>
                <a:endParaRPr kumimoji="1" lang="ja-JP" altLang="en-US" dirty="0"/>
              </a:p>
            </p:txBody>
          </p:sp>
        </mc:Choice>
        <mc:Fallback xmlns="">
          <p:sp>
            <p:nvSpPr>
              <p:cNvPr id="7" name="コンテンツ プレースホルダー 6"/>
              <p:cNvSpPr>
                <a:spLocks noGrp="1" noRot="1" noChangeAspect="1" noMove="1" noResize="1" noEditPoints="1" noAdjustHandles="1" noChangeArrowheads="1" noChangeShapeType="1" noTextEdit="1"/>
              </p:cNvSpPr>
              <p:nvPr>
                <p:ph idx="1"/>
              </p:nvPr>
            </p:nvSpPr>
            <p:spPr>
              <a:xfrm>
                <a:off x="423107" y="2646232"/>
                <a:ext cx="8244153" cy="4073947"/>
              </a:xfrm>
              <a:blipFill rotWithShape="0">
                <a:blip r:embed="rId3"/>
                <a:stretch>
                  <a:fillRect l="-296" t="-749"/>
                </a:stretch>
              </a:blipFill>
            </p:spPr>
            <p:txBody>
              <a:bodyPr/>
              <a:lstStyle/>
              <a:p>
                <a:r>
                  <a:rPr lang="ja-JP" altLang="en-US">
                    <a:noFill/>
                  </a:rPr>
                  <a:t> </a:t>
                </a:r>
              </a:p>
            </p:txBody>
          </p:sp>
        </mc:Fallback>
      </mc:AlternateContent>
      <p:sp>
        <p:nvSpPr>
          <p:cNvPr id="9" name="テキスト ボックス 8"/>
          <p:cNvSpPr txBox="1"/>
          <p:nvPr/>
        </p:nvSpPr>
        <p:spPr>
          <a:xfrm>
            <a:off x="1184394" y="2079261"/>
            <a:ext cx="465192" cy="369332"/>
          </a:xfrm>
          <a:prstGeom prst="rect">
            <a:avLst/>
          </a:prstGeom>
          <a:noFill/>
        </p:spPr>
        <p:txBody>
          <a:bodyPr wrap="none" rtlCol="0">
            <a:spAutoFit/>
          </a:bodyPr>
          <a:lstStyle/>
          <a:p>
            <a:r>
              <a:rPr kumimoji="1" lang="en-US" altLang="ja-JP" dirty="0" smtClean="0"/>
              <a:t>Ep</a:t>
            </a:r>
            <a:endParaRPr kumimoji="1" lang="ja-JP" altLang="en-US" dirty="0"/>
          </a:p>
        </p:txBody>
      </p:sp>
      <p:sp>
        <p:nvSpPr>
          <p:cNvPr id="73" name="テキスト ボックス 72"/>
          <p:cNvSpPr txBox="1"/>
          <p:nvPr/>
        </p:nvSpPr>
        <p:spPr>
          <a:xfrm>
            <a:off x="5126560" y="2209732"/>
            <a:ext cx="784189" cy="369332"/>
          </a:xfrm>
          <a:prstGeom prst="rect">
            <a:avLst/>
          </a:prstGeom>
          <a:noFill/>
        </p:spPr>
        <p:txBody>
          <a:bodyPr wrap="none" rtlCol="0">
            <a:spAutoFit/>
          </a:bodyPr>
          <a:lstStyle/>
          <a:p>
            <a:r>
              <a:rPr kumimoji="1" lang="en-US" altLang="ja-JP" dirty="0" smtClean="0"/>
              <a:t>L</a:t>
            </a:r>
            <a:r>
              <a:rPr kumimoji="1" lang="en-US" altLang="ja-JP" baseline="-25000" dirty="0" smtClean="0"/>
              <a:t>decay</a:t>
            </a:r>
            <a:endParaRPr kumimoji="1" lang="ja-JP" altLang="en-US" baseline="-25000" dirty="0"/>
          </a:p>
        </p:txBody>
      </p:sp>
      <p:sp>
        <p:nvSpPr>
          <p:cNvPr id="74" name="Text Box 12"/>
          <p:cNvSpPr txBox="1">
            <a:spLocks noChangeArrowheads="1"/>
          </p:cNvSpPr>
          <p:nvPr/>
        </p:nvSpPr>
        <p:spPr bwMode="auto">
          <a:xfrm>
            <a:off x="5958854" y="631146"/>
            <a:ext cx="1579278" cy="369332"/>
          </a:xfrm>
          <a:prstGeom prst="rect">
            <a:avLst/>
          </a:prstGeom>
          <a:noFill/>
          <a:ln w="9525">
            <a:noFill/>
            <a:miter lim="800000"/>
            <a:headEnd/>
            <a:tailEnd/>
          </a:ln>
          <a:effectLst/>
        </p:spPr>
        <p:txBody>
          <a:bodyPr wrap="none">
            <a:spAutoFit/>
          </a:bodyPr>
          <a:lstStyle/>
          <a:p>
            <a:r>
              <a:rPr lang="en-US" altLang="ja-JP" dirty="0" smtClean="0"/>
              <a:t>Beam dump</a:t>
            </a:r>
            <a:endParaRPr lang="en-US" altLang="ja-JP" dirty="0"/>
          </a:p>
        </p:txBody>
      </p:sp>
    </p:spTree>
    <p:extLst>
      <p:ext uri="{BB962C8B-B14F-4D97-AF65-F5344CB8AC3E}">
        <p14:creationId xmlns:p14="http://schemas.microsoft.com/office/powerpoint/2010/main" val="286224586"/>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5400"/>
            <a:ext cx="8229600" cy="1143000"/>
          </a:xfrm>
        </p:spPr>
        <p:txBody>
          <a:bodyPr/>
          <a:lstStyle/>
          <a:p>
            <a:r>
              <a:rPr lang="ja-JP" altLang="en-US" dirty="0" smtClean="0"/>
              <a:t>超伝導磁石チーム</a:t>
            </a:r>
            <a:endParaRPr kumimoji="1" lang="ja-JP" altLang="en-US" dirty="0"/>
          </a:p>
        </p:txBody>
      </p:sp>
      <p:sp>
        <p:nvSpPr>
          <p:cNvPr id="4" name="スライド番号プレースホルダー 3"/>
          <p:cNvSpPr>
            <a:spLocks noGrp="1"/>
          </p:cNvSpPr>
          <p:nvPr>
            <p:ph type="sldNum" sz="quarter" idx="12"/>
          </p:nvPr>
        </p:nvSpPr>
        <p:spPr/>
        <p:txBody>
          <a:bodyPr/>
          <a:lstStyle/>
          <a:p>
            <a:pPr>
              <a:defRPr/>
            </a:pPr>
            <a:fld id="{7F16FE18-6BB8-4A7E-819B-7E2E6DE09856}" type="slidenum">
              <a:rPr lang="ja-JP" altLang="en-US" smtClean="0">
                <a:solidFill>
                  <a:srgbClr val="2E2E48"/>
                </a:solidFill>
              </a:rPr>
              <a:pPr>
                <a:defRPr/>
              </a:pPr>
              <a:t>50</a:t>
            </a:fld>
            <a:endParaRPr lang="en-US" altLang="ja-JP">
              <a:solidFill>
                <a:srgbClr val="2E2E48"/>
              </a:solidFill>
            </a:endParaRPr>
          </a:p>
        </p:txBody>
      </p:sp>
      <p:pic>
        <p:nvPicPr>
          <p:cNvPr id="3" name="図 2" descr="JNUSCProto完成写真.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0421" y="1041570"/>
            <a:ext cx="8603843" cy="5714044"/>
          </a:xfrm>
          <a:prstGeom prst="rect">
            <a:avLst/>
          </a:prstGeom>
        </p:spPr>
      </p:pic>
    </p:spTree>
    <p:extLst>
      <p:ext uri="{BB962C8B-B14F-4D97-AF65-F5344CB8AC3E}">
        <p14:creationId xmlns:p14="http://schemas.microsoft.com/office/powerpoint/2010/main" val="2639108552"/>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0"/>
            <a:ext cx="8229600" cy="743944"/>
          </a:xfrm>
        </p:spPr>
        <p:txBody>
          <a:bodyPr/>
          <a:lstStyle/>
          <a:p>
            <a:r>
              <a:rPr kumimoji="1" lang="en-US" altLang="ja-JP" dirty="0" err="1" smtClean="0"/>
              <a:t>Saclay</a:t>
            </a:r>
            <a:r>
              <a:rPr kumimoji="1" lang="en-US" altLang="ja-JP" dirty="0" smtClean="0"/>
              <a:t> team</a:t>
            </a:r>
            <a:endParaRPr kumimoji="1" lang="ja-JP" altLang="en-US" dirty="0"/>
          </a:p>
        </p:txBody>
      </p:sp>
      <p:sp>
        <p:nvSpPr>
          <p:cNvPr id="4" name="スライド番号プレースホルダー 3"/>
          <p:cNvSpPr>
            <a:spLocks noGrp="1"/>
          </p:cNvSpPr>
          <p:nvPr>
            <p:ph type="sldNum" sz="quarter" idx="12"/>
          </p:nvPr>
        </p:nvSpPr>
        <p:spPr/>
        <p:txBody>
          <a:bodyPr/>
          <a:lstStyle/>
          <a:p>
            <a:pPr>
              <a:defRPr/>
            </a:pPr>
            <a:fld id="{7F16FE18-6BB8-4A7E-819B-7E2E6DE09856}" type="slidenum">
              <a:rPr lang="ja-JP" altLang="en-US" smtClean="0">
                <a:solidFill>
                  <a:srgbClr val="2E2E48"/>
                </a:solidFill>
              </a:rPr>
              <a:pPr>
                <a:defRPr/>
              </a:pPr>
              <a:t>51</a:t>
            </a:fld>
            <a:endParaRPr lang="en-US" altLang="ja-JP">
              <a:solidFill>
                <a:srgbClr val="2E2E48"/>
              </a:solidFill>
            </a:endParaRPr>
          </a:p>
        </p:txBody>
      </p:sp>
      <p:pic>
        <p:nvPicPr>
          <p:cNvPr id="5" name="Picture 14" descr="C:\Documents and Settings\Owner\デスクトップ\IMG_3945.jpg"/>
          <p:cNvPicPr>
            <a:picLocks noChangeAspect="1" noChangeArrowheads="1"/>
          </p:cNvPicPr>
          <p:nvPr/>
        </p:nvPicPr>
        <p:blipFill rotWithShape="1">
          <a:blip r:embed="rId2">
            <a:extLst>
              <a:ext uri="{28A0092B-C50C-407E-A947-70E740481C1C}">
                <a14:useLocalDpi xmlns:a14="http://schemas.microsoft.com/office/drawing/2010/main" val="0"/>
              </a:ext>
            </a:extLst>
          </a:blip>
          <a:srcRect t="23483"/>
          <a:stretch/>
        </p:blipFill>
        <p:spPr bwMode="auto">
          <a:xfrm>
            <a:off x="457200" y="872967"/>
            <a:ext cx="5757908" cy="587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正方形/長方形 5"/>
          <p:cNvSpPr/>
          <p:nvPr/>
        </p:nvSpPr>
        <p:spPr>
          <a:xfrm>
            <a:off x="6096000" y="1445601"/>
            <a:ext cx="2286000" cy="1200328"/>
          </a:xfrm>
          <a:prstGeom prst="rect">
            <a:avLst/>
          </a:prstGeom>
        </p:spPr>
        <p:txBody>
          <a:bodyPr>
            <a:spAutoFit/>
          </a:bodyPr>
          <a:lstStyle/>
          <a:p>
            <a:pPr algn="ctr" eaLnBrk="0" fontAlgn="base" hangingPunct="0">
              <a:spcBef>
                <a:spcPct val="0"/>
              </a:spcBef>
              <a:spcAft>
                <a:spcPct val="0"/>
              </a:spcAft>
            </a:pPr>
            <a:r>
              <a:rPr lang="en-US" altLang="ja-JP" sz="2400" kern="0" dirty="0">
                <a:solidFill>
                  <a:srgbClr val="1451AA"/>
                </a:solidFill>
              </a:rPr>
              <a:t>(</a:t>
            </a:r>
            <a:r>
              <a:rPr lang="ja-JP" altLang="en-US" sz="2400" kern="0" dirty="0">
                <a:solidFill>
                  <a:srgbClr val="1451AA"/>
                </a:solidFill>
              </a:rPr>
              <a:t>超伝導磁石インターロックシステム</a:t>
            </a:r>
            <a:r>
              <a:rPr lang="en-US" altLang="ja-JP" sz="2400" kern="0" dirty="0">
                <a:solidFill>
                  <a:srgbClr val="1451AA"/>
                </a:solidFill>
              </a:rPr>
              <a:t>)</a:t>
            </a:r>
            <a:endParaRPr lang="ja-JP" altLang="en-US" sz="2400" kern="0" dirty="0">
              <a:solidFill>
                <a:srgbClr val="1451AA"/>
              </a:solidFill>
            </a:endParaRPr>
          </a:p>
        </p:txBody>
      </p:sp>
    </p:spTree>
    <p:extLst>
      <p:ext uri="{BB962C8B-B14F-4D97-AF65-F5344CB8AC3E}">
        <p14:creationId xmlns:p14="http://schemas.microsoft.com/office/powerpoint/2010/main" val="2973481955"/>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5" descr="esm-proto-s"/>
          <p:cNvPicPr>
            <a:picLocks noChangeAspect="1" noChangeArrowheads="1"/>
          </p:cNvPicPr>
          <p:nvPr/>
        </p:nvPicPr>
        <p:blipFill>
          <a:blip r:embed="rId3" cstate="print"/>
          <a:srcRect l="6294" r="3889"/>
          <a:stretch>
            <a:fillRect/>
          </a:stretch>
        </p:blipFill>
        <p:spPr bwMode="auto">
          <a:xfrm>
            <a:off x="3797416" y="1000124"/>
            <a:ext cx="2699288" cy="2253691"/>
          </a:xfrm>
          <a:prstGeom prst="rect">
            <a:avLst/>
          </a:prstGeom>
          <a:noFill/>
          <a:ln w="9525">
            <a:noFill/>
            <a:miter lim="800000"/>
            <a:headEnd/>
            <a:tailEnd/>
          </a:ln>
        </p:spPr>
      </p:pic>
      <p:pic>
        <p:nvPicPr>
          <p:cNvPr id="76803" name="Picture 9"/>
          <p:cNvPicPr>
            <a:picLocks noChangeAspect="1" noChangeArrowheads="1"/>
          </p:cNvPicPr>
          <p:nvPr/>
        </p:nvPicPr>
        <p:blipFill>
          <a:blip r:embed="rId4" cstate="print"/>
          <a:srcRect/>
          <a:stretch>
            <a:fillRect/>
          </a:stretch>
        </p:blipFill>
        <p:spPr bwMode="auto">
          <a:xfrm>
            <a:off x="214313" y="428625"/>
            <a:ext cx="1958975" cy="2968625"/>
          </a:xfrm>
          <a:prstGeom prst="rect">
            <a:avLst/>
          </a:prstGeom>
          <a:noFill/>
          <a:ln w="9525">
            <a:noFill/>
            <a:miter lim="800000"/>
            <a:headEnd/>
            <a:tailEnd/>
          </a:ln>
        </p:spPr>
      </p:pic>
      <p:sp>
        <p:nvSpPr>
          <p:cNvPr id="605186" name="Rectangle 2"/>
          <p:cNvSpPr>
            <a:spLocks noGrp="1" noChangeArrowheads="1"/>
          </p:cNvSpPr>
          <p:nvPr>
            <p:ph type="title"/>
          </p:nvPr>
        </p:nvSpPr>
        <p:spPr>
          <a:xfrm>
            <a:off x="1500188" y="0"/>
            <a:ext cx="5786437" cy="692150"/>
          </a:xfrm>
        </p:spPr>
        <p:txBody>
          <a:bodyPr/>
          <a:lstStyle/>
          <a:p>
            <a:pPr eaLnBrk="1" hangingPunct="1">
              <a:defRPr/>
            </a:pPr>
            <a:r>
              <a:rPr lang="ja-JP" altLang="en-US" dirty="0" smtClean="0"/>
              <a:t>陽子ビームモニター</a:t>
            </a:r>
            <a:endParaRPr lang="en-GB" altLang="ja-JP" dirty="0"/>
          </a:p>
        </p:txBody>
      </p:sp>
      <p:sp>
        <p:nvSpPr>
          <p:cNvPr id="73735" name="スライド番号プレースホルダ 4"/>
          <p:cNvSpPr>
            <a:spLocks noGrp="1"/>
          </p:cNvSpPr>
          <p:nvPr>
            <p:ph type="sldNum" sz="quarter" idx="12"/>
          </p:nvPr>
        </p:nvSpPr>
        <p:spPr/>
        <p:txBody>
          <a:bodyPr/>
          <a:lstStyle/>
          <a:p>
            <a:pPr fontAlgn="base">
              <a:spcBef>
                <a:spcPct val="0"/>
              </a:spcBef>
              <a:spcAft>
                <a:spcPct val="0"/>
              </a:spcAft>
              <a:defRPr/>
            </a:pPr>
            <a:fld id="{86A9CB15-4254-48DD-808A-3DF4DD67322F}" type="slidenum">
              <a:rPr lang="en-US" altLang="ja-JP" smtClean="0">
                <a:solidFill>
                  <a:srgbClr val="808080"/>
                </a:solidFill>
              </a:rPr>
              <a:pPr fontAlgn="base">
                <a:spcBef>
                  <a:spcPct val="0"/>
                </a:spcBef>
                <a:spcAft>
                  <a:spcPct val="0"/>
                </a:spcAft>
                <a:defRPr/>
              </a:pPr>
              <a:t>52</a:t>
            </a:fld>
            <a:endParaRPr lang="en-US" altLang="ja-JP" smtClean="0">
              <a:solidFill>
                <a:srgbClr val="808080"/>
              </a:solidFill>
            </a:endParaRPr>
          </a:p>
        </p:txBody>
      </p:sp>
      <p:sp>
        <p:nvSpPr>
          <p:cNvPr id="605194" name="Text Box 10"/>
          <p:cNvSpPr txBox="1">
            <a:spLocks noChangeArrowheads="1"/>
          </p:cNvSpPr>
          <p:nvPr/>
        </p:nvSpPr>
        <p:spPr bwMode="auto">
          <a:xfrm>
            <a:off x="17463" y="857250"/>
            <a:ext cx="733425" cy="492125"/>
          </a:xfrm>
          <a:prstGeom prst="rect">
            <a:avLst/>
          </a:prstGeom>
          <a:noFill/>
          <a:ln w="9525">
            <a:noFill/>
            <a:miter lim="800000"/>
            <a:headEnd/>
            <a:tailEnd/>
          </a:ln>
          <a:effectLst/>
        </p:spPr>
        <p:txBody>
          <a:bodyPr wrap="none">
            <a:spAutoFit/>
          </a:bodyPr>
          <a:lstStyle/>
          <a:p>
            <a:pPr algn="r" defTabSz="457200">
              <a:defRPr/>
            </a:pPr>
            <a:r>
              <a:rPr kumimoji="0" lang="en-GB" altLang="ja-JP" sz="1600" b="1" dirty="0">
                <a:solidFill>
                  <a:srgbClr val="000000"/>
                </a:solidFill>
                <a:effectLst>
                  <a:outerShdw blurRad="38100" dist="38100" dir="2700000" algn="tl">
                    <a:srgbClr val="C0C0C0"/>
                  </a:outerShdw>
                </a:effectLst>
              </a:rPr>
              <a:t>OTR </a:t>
            </a:r>
          </a:p>
          <a:p>
            <a:pPr algn="r" defTabSz="457200">
              <a:defRPr/>
            </a:pPr>
            <a:r>
              <a:rPr kumimoji="0" lang="en-GB" altLang="ja-JP" sz="1000" b="1" dirty="0">
                <a:solidFill>
                  <a:srgbClr val="000000"/>
                </a:solidFill>
                <a:effectLst>
                  <a:outerShdw blurRad="38100" dist="38100" dir="2700000" algn="tl">
                    <a:srgbClr val="C0C0C0"/>
                  </a:outerShdw>
                </a:effectLst>
              </a:rPr>
              <a:t>(Canada)</a:t>
            </a:r>
          </a:p>
        </p:txBody>
      </p:sp>
      <p:pic>
        <p:nvPicPr>
          <p:cNvPr id="76808" name="Picture 4"/>
          <p:cNvPicPr>
            <a:picLocks noChangeAspect="1" noChangeArrowheads="1"/>
          </p:cNvPicPr>
          <p:nvPr/>
        </p:nvPicPr>
        <p:blipFill>
          <a:blip r:embed="rId5" cstate="print"/>
          <a:srcRect/>
          <a:stretch>
            <a:fillRect/>
          </a:stretch>
        </p:blipFill>
        <p:spPr bwMode="auto">
          <a:xfrm>
            <a:off x="6577446" y="1000124"/>
            <a:ext cx="2480126" cy="2253691"/>
          </a:xfrm>
          <a:prstGeom prst="rect">
            <a:avLst/>
          </a:prstGeom>
          <a:noFill/>
          <a:ln w="9525">
            <a:noFill/>
            <a:miter lim="800000"/>
            <a:headEnd/>
            <a:tailEnd/>
          </a:ln>
        </p:spPr>
      </p:pic>
      <p:pic>
        <p:nvPicPr>
          <p:cNvPr id="76809" name="Picture 5"/>
          <p:cNvPicPr>
            <a:picLocks noChangeAspect="1" noChangeArrowheads="1"/>
          </p:cNvPicPr>
          <p:nvPr/>
        </p:nvPicPr>
        <p:blipFill>
          <a:blip r:embed="rId6" cstate="print"/>
          <a:srcRect/>
          <a:stretch>
            <a:fillRect/>
          </a:stretch>
        </p:blipFill>
        <p:spPr bwMode="auto">
          <a:xfrm>
            <a:off x="4500563" y="4857750"/>
            <a:ext cx="4171950" cy="2000250"/>
          </a:xfrm>
          <a:prstGeom prst="rect">
            <a:avLst/>
          </a:prstGeom>
          <a:noFill/>
          <a:ln w="9525">
            <a:noFill/>
            <a:miter lim="800000"/>
            <a:headEnd/>
            <a:tailEnd/>
          </a:ln>
        </p:spPr>
      </p:pic>
      <p:pic>
        <p:nvPicPr>
          <p:cNvPr id="76810" name="Picture 1"/>
          <p:cNvPicPr>
            <a:picLocks noChangeAspect="1" noChangeArrowheads="1"/>
          </p:cNvPicPr>
          <p:nvPr/>
        </p:nvPicPr>
        <p:blipFill>
          <a:blip r:embed="rId7" cstate="print"/>
          <a:srcRect/>
          <a:stretch>
            <a:fillRect/>
          </a:stretch>
        </p:blipFill>
        <p:spPr bwMode="auto">
          <a:xfrm>
            <a:off x="2000250" y="1643063"/>
            <a:ext cx="1470025" cy="1198562"/>
          </a:xfrm>
          <a:prstGeom prst="rect">
            <a:avLst/>
          </a:prstGeom>
          <a:noFill/>
          <a:ln w="9525">
            <a:noFill/>
            <a:miter lim="800000"/>
            <a:headEnd/>
            <a:tailEnd/>
          </a:ln>
        </p:spPr>
      </p:pic>
      <p:sp>
        <p:nvSpPr>
          <p:cNvPr id="76811" name="テキスト ボックス 16"/>
          <p:cNvSpPr txBox="1">
            <a:spLocks noChangeArrowheads="1"/>
          </p:cNvSpPr>
          <p:nvPr/>
        </p:nvSpPr>
        <p:spPr bwMode="auto">
          <a:xfrm>
            <a:off x="3500438" y="785813"/>
            <a:ext cx="1928733" cy="338554"/>
          </a:xfrm>
          <a:prstGeom prst="rect">
            <a:avLst/>
          </a:prstGeom>
          <a:solidFill>
            <a:srgbClr val="FFFF00"/>
          </a:solidFill>
          <a:ln w="9525">
            <a:noFill/>
            <a:miter lim="800000"/>
            <a:headEnd/>
            <a:tailEnd/>
          </a:ln>
        </p:spPr>
        <p:txBody>
          <a:bodyPr wrap="none">
            <a:spAutoFit/>
          </a:bodyPr>
          <a:lstStyle/>
          <a:p>
            <a:pPr defTabSz="457200" fontAlgn="base">
              <a:spcBef>
                <a:spcPct val="0"/>
              </a:spcBef>
              <a:spcAft>
                <a:spcPct val="0"/>
              </a:spcAft>
            </a:pPr>
            <a:r>
              <a:rPr lang="ja-JP" altLang="en-US" sz="1600" b="1" dirty="0" smtClean="0">
                <a:solidFill>
                  <a:srgbClr val="FF0000"/>
                </a:solidFill>
              </a:rPr>
              <a:t>ビーム位置モニター</a:t>
            </a:r>
          </a:p>
        </p:txBody>
      </p:sp>
      <p:sp>
        <p:nvSpPr>
          <p:cNvPr id="76812" name="テキスト ボックス 17"/>
          <p:cNvSpPr txBox="1">
            <a:spLocks noChangeArrowheads="1"/>
          </p:cNvSpPr>
          <p:nvPr/>
        </p:nvSpPr>
        <p:spPr bwMode="auto">
          <a:xfrm>
            <a:off x="6577446" y="678686"/>
            <a:ext cx="1351652" cy="338554"/>
          </a:xfrm>
          <a:prstGeom prst="rect">
            <a:avLst/>
          </a:prstGeom>
          <a:solidFill>
            <a:srgbClr val="FFFF00"/>
          </a:solidFill>
          <a:ln w="9525">
            <a:noFill/>
            <a:miter lim="800000"/>
            <a:headEnd/>
            <a:tailEnd/>
          </a:ln>
        </p:spPr>
        <p:txBody>
          <a:bodyPr wrap="none">
            <a:spAutoFit/>
          </a:bodyPr>
          <a:lstStyle/>
          <a:p>
            <a:pPr defTabSz="457200" fontAlgn="base">
              <a:spcBef>
                <a:spcPct val="0"/>
              </a:spcBef>
              <a:spcAft>
                <a:spcPct val="0"/>
              </a:spcAft>
            </a:pPr>
            <a:r>
              <a:rPr lang="ja-JP" altLang="en-US" sz="1600" b="1" dirty="0" smtClean="0">
                <a:solidFill>
                  <a:srgbClr val="FF0000"/>
                </a:solidFill>
              </a:rPr>
              <a:t>強度モニター</a:t>
            </a:r>
          </a:p>
        </p:txBody>
      </p:sp>
      <p:sp>
        <p:nvSpPr>
          <p:cNvPr id="76813" name="テキスト ボックス 16"/>
          <p:cNvSpPr txBox="1">
            <a:spLocks noChangeArrowheads="1"/>
          </p:cNvSpPr>
          <p:nvPr/>
        </p:nvSpPr>
        <p:spPr bwMode="auto">
          <a:xfrm>
            <a:off x="7239000" y="4487862"/>
            <a:ext cx="1895475" cy="369888"/>
          </a:xfrm>
          <a:prstGeom prst="rect">
            <a:avLst/>
          </a:prstGeom>
          <a:noFill/>
          <a:ln w="9525">
            <a:noFill/>
            <a:miter lim="800000"/>
            <a:headEnd/>
            <a:tailEnd/>
          </a:ln>
        </p:spPr>
        <p:txBody>
          <a:bodyPr wrap="none">
            <a:spAutoFit/>
          </a:bodyPr>
          <a:lstStyle/>
          <a:p>
            <a:pPr defTabSz="457200" fontAlgn="base">
              <a:spcBef>
                <a:spcPct val="0"/>
              </a:spcBef>
              <a:spcAft>
                <a:spcPct val="0"/>
              </a:spcAft>
            </a:pPr>
            <a:r>
              <a:rPr lang="en-US" altLang="ja-JP" dirty="0" smtClean="0">
                <a:solidFill>
                  <a:srgbClr val="000000"/>
                </a:solidFill>
              </a:rPr>
              <a:t>5</a:t>
            </a:r>
            <a:r>
              <a:rPr lang="en-US" altLang="ja-JP" dirty="0" smtClean="0">
                <a:solidFill>
                  <a:srgbClr val="000000"/>
                </a:solidFill>
                <a:latin typeface="Symbol" pitchFamily="18" charset="2"/>
              </a:rPr>
              <a:t>m</a:t>
            </a:r>
            <a:r>
              <a:rPr lang="en-US" altLang="ja-JP" dirty="0" smtClean="0">
                <a:solidFill>
                  <a:srgbClr val="000000"/>
                </a:solidFill>
              </a:rPr>
              <a:t>m</a:t>
            </a:r>
            <a:r>
              <a:rPr lang="en-US" altLang="ja-JP" baseline="30000" dirty="0" smtClean="0">
                <a:solidFill>
                  <a:srgbClr val="000000"/>
                </a:solidFill>
              </a:rPr>
              <a:t>t</a:t>
            </a:r>
            <a:r>
              <a:rPr lang="en-US" altLang="ja-JP" dirty="0" smtClean="0">
                <a:solidFill>
                  <a:srgbClr val="000000"/>
                </a:solidFill>
              </a:rPr>
              <a:t> Ti foil strips</a:t>
            </a:r>
            <a:endParaRPr lang="ja-JP" altLang="en-US" dirty="0" smtClean="0">
              <a:solidFill>
                <a:srgbClr val="000000"/>
              </a:solidFill>
            </a:endParaRPr>
          </a:p>
        </p:txBody>
      </p:sp>
      <p:grpSp>
        <p:nvGrpSpPr>
          <p:cNvPr id="2" name="グループ化 21"/>
          <p:cNvGrpSpPr>
            <a:grpSpLocks/>
          </p:cNvGrpSpPr>
          <p:nvPr/>
        </p:nvGrpSpPr>
        <p:grpSpPr bwMode="auto">
          <a:xfrm>
            <a:off x="500063" y="3714750"/>
            <a:ext cx="6641871" cy="2803525"/>
            <a:chOff x="500063" y="3714750"/>
            <a:chExt cx="6641871" cy="2803525"/>
          </a:xfrm>
        </p:grpSpPr>
        <p:pic>
          <p:nvPicPr>
            <p:cNvPr id="76820" name="Picture 4" descr="図2"/>
            <p:cNvPicPr>
              <a:picLocks noChangeAspect="1" noChangeArrowheads="1"/>
            </p:cNvPicPr>
            <p:nvPr/>
          </p:nvPicPr>
          <p:blipFill>
            <a:blip r:embed="rId8" cstate="print"/>
            <a:srcRect/>
            <a:stretch>
              <a:fillRect/>
            </a:stretch>
          </p:blipFill>
          <p:spPr bwMode="auto">
            <a:xfrm>
              <a:off x="500063" y="3714750"/>
              <a:ext cx="3990975" cy="2803525"/>
            </a:xfrm>
            <a:prstGeom prst="rect">
              <a:avLst/>
            </a:prstGeom>
            <a:noFill/>
            <a:ln w="9525">
              <a:noFill/>
              <a:miter lim="800000"/>
              <a:headEnd/>
              <a:tailEnd/>
            </a:ln>
          </p:spPr>
        </p:pic>
        <p:sp>
          <p:nvSpPr>
            <p:cNvPr id="76821" name="テキスト ボックス 18"/>
            <p:cNvSpPr txBox="1">
              <a:spLocks noChangeArrowheads="1"/>
            </p:cNvSpPr>
            <p:nvPr/>
          </p:nvSpPr>
          <p:spPr bwMode="auto">
            <a:xfrm>
              <a:off x="4572000" y="4519196"/>
              <a:ext cx="2569934" cy="338554"/>
            </a:xfrm>
            <a:prstGeom prst="rect">
              <a:avLst/>
            </a:prstGeom>
            <a:solidFill>
              <a:srgbClr val="FFFF00"/>
            </a:solidFill>
            <a:ln w="9525">
              <a:noFill/>
              <a:miter lim="800000"/>
              <a:headEnd/>
              <a:tailEnd/>
            </a:ln>
          </p:spPr>
          <p:txBody>
            <a:bodyPr wrap="none">
              <a:spAutoFit/>
            </a:bodyPr>
            <a:lstStyle/>
            <a:p>
              <a:pPr defTabSz="457200" fontAlgn="base">
                <a:spcBef>
                  <a:spcPct val="0"/>
                </a:spcBef>
                <a:spcAft>
                  <a:spcPct val="0"/>
                </a:spcAft>
              </a:pPr>
              <a:r>
                <a:rPr lang="ja-JP" altLang="en-US" sz="1600" b="1" dirty="0" smtClean="0">
                  <a:solidFill>
                    <a:srgbClr val="FF0000"/>
                  </a:solidFill>
                </a:rPr>
                <a:t>ビームプロファイルモニター</a:t>
              </a:r>
            </a:p>
          </p:txBody>
        </p:sp>
        <p:sp>
          <p:nvSpPr>
            <p:cNvPr id="18" name="正方形/長方形 17"/>
            <p:cNvSpPr/>
            <p:nvPr/>
          </p:nvSpPr>
          <p:spPr>
            <a:xfrm>
              <a:off x="1214438" y="5530850"/>
              <a:ext cx="214312" cy="142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ja-JP" altLang="en-US">
                <a:solidFill>
                  <a:srgbClr val="FFFFFF"/>
                </a:solidFill>
              </a:endParaRPr>
            </a:p>
          </p:txBody>
        </p:sp>
        <p:sp>
          <p:nvSpPr>
            <p:cNvPr id="19" name="正方形/長方形 18"/>
            <p:cNvSpPr/>
            <p:nvPr/>
          </p:nvSpPr>
          <p:spPr>
            <a:xfrm>
              <a:off x="2286000" y="5786438"/>
              <a:ext cx="214313" cy="142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ja-JP" altLang="en-US">
                <a:solidFill>
                  <a:srgbClr val="FFFFFF"/>
                </a:solidFill>
              </a:endParaRPr>
            </a:p>
          </p:txBody>
        </p:sp>
        <p:sp>
          <p:nvSpPr>
            <p:cNvPr id="20" name="正方形/長方形 19"/>
            <p:cNvSpPr/>
            <p:nvPr/>
          </p:nvSpPr>
          <p:spPr>
            <a:xfrm>
              <a:off x="1714500" y="6072188"/>
              <a:ext cx="214313" cy="142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ja-JP" altLang="en-US">
                <a:solidFill>
                  <a:srgbClr val="FFFFFF"/>
                </a:solidFill>
              </a:endParaRPr>
            </a:p>
          </p:txBody>
        </p:sp>
        <p:sp>
          <p:nvSpPr>
            <p:cNvPr id="21" name="正方形/長方形 20"/>
            <p:cNvSpPr/>
            <p:nvPr/>
          </p:nvSpPr>
          <p:spPr>
            <a:xfrm>
              <a:off x="2286000" y="6072188"/>
              <a:ext cx="214313" cy="142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ja-JP" altLang="en-US">
                <a:solidFill>
                  <a:srgbClr val="FFFFFF"/>
                </a:solidFill>
              </a:endParaRPr>
            </a:p>
          </p:txBody>
        </p:sp>
      </p:grpSp>
      <p:sp>
        <p:nvSpPr>
          <p:cNvPr id="76815" name="テキスト ボックス 22"/>
          <p:cNvSpPr txBox="1">
            <a:spLocks noChangeArrowheads="1"/>
          </p:cNvSpPr>
          <p:nvPr/>
        </p:nvSpPr>
        <p:spPr bwMode="auto">
          <a:xfrm>
            <a:off x="1185863" y="5468938"/>
            <a:ext cx="269875" cy="277812"/>
          </a:xfrm>
          <a:prstGeom prst="rect">
            <a:avLst/>
          </a:prstGeom>
          <a:noFill/>
          <a:ln w="9525">
            <a:noFill/>
            <a:miter lim="800000"/>
            <a:headEnd/>
            <a:tailEnd/>
          </a:ln>
        </p:spPr>
        <p:txBody>
          <a:bodyPr wrap="none">
            <a:spAutoFit/>
          </a:bodyPr>
          <a:lstStyle/>
          <a:p>
            <a:pPr defTabSz="457200" fontAlgn="base">
              <a:spcBef>
                <a:spcPct val="0"/>
              </a:spcBef>
              <a:spcAft>
                <a:spcPct val="0"/>
              </a:spcAft>
            </a:pPr>
            <a:r>
              <a:rPr lang="en-US" altLang="ja-JP" sz="1200" b="1" smtClean="0">
                <a:solidFill>
                  <a:srgbClr val="000000"/>
                </a:solidFill>
              </a:rPr>
              <a:t>3</a:t>
            </a:r>
            <a:endParaRPr lang="ja-JP" altLang="en-US" sz="1200" b="1" smtClean="0">
              <a:solidFill>
                <a:srgbClr val="000000"/>
              </a:solidFill>
            </a:endParaRPr>
          </a:p>
        </p:txBody>
      </p:sp>
      <p:sp>
        <p:nvSpPr>
          <p:cNvPr id="76816" name="テキスト ボックス 24"/>
          <p:cNvSpPr txBox="1">
            <a:spLocks noChangeArrowheads="1"/>
          </p:cNvSpPr>
          <p:nvPr/>
        </p:nvSpPr>
        <p:spPr bwMode="auto">
          <a:xfrm>
            <a:off x="2271713" y="5730875"/>
            <a:ext cx="269875" cy="276225"/>
          </a:xfrm>
          <a:prstGeom prst="rect">
            <a:avLst/>
          </a:prstGeom>
          <a:noFill/>
          <a:ln w="9525">
            <a:noFill/>
            <a:miter lim="800000"/>
            <a:headEnd/>
            <a:tailEnd/>
          </a:ln>
        </p:spPr>
        <p:txBody>
          <a:bodyPr wrap="none">
            <a:spAutoFit/>
          </a:bodyPr>
          <a:lstStyle/>
          <a:p>
            <a:pPr defTabSz="457200" fontAlgn="base">
              <a:spcBef>
                <a:spcPct val="0"/>
              </a:spcBef>
              <a:spcAft>
                <a:spcPct val="0"/>
              </a:spcAft>
            </a:pPr>
            <a:r>
              <a:rPr lang="en-US" altLang="ja-JP" sz="1200" b="1" smtClean="0">
                <a:solidFill>
                  <a:srgbClr val="000000"/>
                </a:solidFill>
              </a:rPr>
              <a:t>4</a:t>
            </a:r>
            <a:endParaRPr lang="ja-JP" altLang="en-US" sz="1200" b="1" smtClean="0">
              <a:solidFill>
                <a:srgbClr val="000000"/>
              </a:solidFill>
            </a:endParaRPr>
          </a:p>
        </p:txBody>
      </p:sp>
      <p:sp>
        <p:nvSpPr>
          <p:cNvPr id="76817" name="テキスト ボックス 25"/>
          <p:cNvSpPr txBox="1">
            <a:spLocks noChangeArrowheads="1"/>
          </p:cNvSpPr>
          <p:nvPr/>
        </p:nvSpPr>
        <p:spPr bwMode="auto">
          <a:xfrm>
            <a:off x="1679575" y="5999163"/>
            <a:ext cx="269875" cy="277812"/>
          </a:xfrm>
          <a:prstGeom prst="rect">
            <a:avLst/>
          </a:prstGeom>
          <a:noFill/>
          <a:ln w="9525">
            <a:noFill/>
            <a:miter lim="800000"/>
            <a:headEnd/>
            <a:tailEnd/>
          </a:ln>
        </p:spPr>
        <p:txBody>
          <a:bodyPr wrap="none">
            <a:spAutoFit/>
          </a:bodyPr>
          <a:lstStyle/>
          <a:p>
            <a:pPr defTabSz="457200" fontAlgn="base">
              <a:spcBef>
                <a:spcPct val="0"/>
              </a:spcBef>
              <a:spcAft>
                <a:spcPct val="0"/>
              </a:spcAft>
            </a:pPr>
            <a:r>
              <a:rPr lang="en-US" altLang="ja-JP" sz="1200" b="1" smtClean="0">
                <a:solidFill>
                  <a:srgbClr val="000000"/>
                </a:solidFill>
              </a:rPr>
              <a:t>7</a:t>
            </a:r>
            <a:endParaRPr lang="ja-JP" altLang="en-US" sz="1200" b="1" smtClean="0">
              <a:solidFill>
                <a:srgbClr val="000000"/>
              </a:solidFill>
            </a:endParaRPr>
          </a:p>
        </p:txBody>
      </p:sp>
      <p:sp>
        <p:nvSpPr>
          <p:cNvPr id="76818" name="テキスト ボックス 26"/>
          <p:cNvSpPr txBox="1">
            <a:spLocks noChangeArrowheads="1"/>
          </p:cNvSpPr>
          <p:nvPr/>
        </p:nvSpPr>
        <p:spPr bwMode="auto">
          <a:xfrm>
            <a:off x="2271713" y="5999163"/>
            <a:ext cx="269875" cy="276225"/>
          </a:xfrm>
          <a:prstGeom prst="rect">
            <a:avLst/>
          </a:prstGeom>
          <a:noFill/>
          <a:ln w="9525">
            <a:noFill/>
            <a:miter lim="800000"/>
            <a:headEnd/>
            <a:tailEnd/>
          </a:ln>
        </p:spPr>
        <p:txBody>
          <a:bodyPr wrap="none">
            <a:spAutoFit/>
          </a:bodyPr>
          <a:lstStyle/>
          <a:p>
            <a:pPr defTabSz="457200" fontAlgn="base">
              <a:spcBef>
                <a:spcPct val="0"/>
              </a:spcBef>
              <a:spcAft>
                <a:spcPct val="0"/>
              </a:spcAft>
            </a:pPr>
            <a:r>
              <a:rPr lang="en-US" altLang="ja-JP" sz="1200" b="1" smtClean="0">
                <a:solidFill>
                  <a:srgbClr val="000000"/>
                </a:solidFill>
              </a:rPr>
              <a:t>6</a:t>
            </a:r>
            <a:endParaRPr lang="ja-JP" altLang="en-US" sz="1200" b="1" smtClean="0">
              <a:solidFill>
                <a:srgbClr val="000000"/>
              </a:solidFill>
            </a:endParaRPr>
          </a:p>
        </p:txBody>
      </p:sp>
      <p:sp>
        <p:nvSpPr>
          <p:cNvPr id="76819" name="Line 7"/>
          <p:cNvSpPr>
            <a:spLocks noChangeShapeType="1"/>
          </p:cNvSpPr>
          <p:nvPr/>
        </p:nvSpPr>
        <p:spPr bwMode="auto">
          <a:xfrm>
            <a:off x="1500188" y="2786063"/>
            <a:ext cx="71437" cy="1214437"/>
          </a:xfrm>
          <a:prstGeom prst="line">
            <a:avLst/>
          </a:prstGeom>
          <a:noFill/>
          <a:ln w="9525">
            <a:solidFill>
              <a:srgbClr val="FF0000"/>
            </a:solidFill>
            <a:round/>
            <a:headEnd/>
            <a:tailEnd type="triangle" w="med" len="med"/>
          </a:ln>
        </p:spPr>
        <p:txBody>
          <a:bodyPr/>
          <a:lstStyle/>
          <a:p>
            <a:pPr defTabSz="457200" fontAlgn="base">
              <a:spcBef>
                <a:spcPct val="0"/>
              </a:spcBef>
              <a:spcAft>
                <a:spcPct val="0"/>
              </a:spcAft>
            </a:pPr>
            <a:endParaRPr lang="ja-JP" altLang="en-US" smtClean="0">
              <a:solidFill>
                <a:srgbClr val="000000"/>
              </a:solidFill>
            </a:endParaRPr>
          </a:p>
        </p:txBody>
      </p:sp>
    </p:spTree>
    <p:extLst>
      <p:ext uri="{BB962C8B-B14F-4D97-AF65-F5344CB8AC3E}">
        <p14:creationId xmlns:p14="http://schemas.microsoft.com/office/powerpoint/2010/main" val="828179655"/>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OTR Group Shot.jpg"/>
          <p:cNvPicPr>
            <a:picLocks noChangeAspect="1"/>
          </p:cNvPicPr>
          <p:nvPr/>
        </p:nvPicPr>
        <p:blipFill rotWithShape="1">
          <a:blip r:embed="rId2" cstate="print">
            <a:extLst>
              <a:ext uri="{28A0092B-C50C-407E-A947-70E740481C1C}">
                <a14:useLocalDpi xmlns:a14="http://schemas.microsoft.com/office/drawing/2010/main" val="0"/>
              </a:ext>
            </a:extLst>
          </a:blip>
          <a:srcRect t="18518"/>
          <a:stretch/>
        </p:blipFill>
        <p:spPr>
          <a:xfrm>
            <a:off x="2221379" y="36443"/>
            <a:ext cx="6922621" cy="6834501"/>
          </a:xfrm>
          <a:prstGeom prst="rect">
            <a:avLst/>
          </a:prstGeom>
        </p:spPr>
      </p:pic>
      <p:sp>
        <p:nvSpPr>
          <p:cNvPr id="2" name="タイトル 1"/>
          <p:cNvSpPr>
            <a:spLocks noGrp="1"/>
          </p:cNvSpPr>
          <p:nvPr>
            <p:ph type="title"/>
          </p:nvPr>
        </p:nvSpPr>
        <p:spPr>
          <a:xfrm>
            <a:off x="0" y="0"/>
            <a:ext cx="5125299" cy="879208"/>
          </a:xfrm>
          <a:solidFill>
            <a:srgbClr val="FFFFE9"/>
          </a:solidFill>
        </p:spPr>
        <p:txBody>
          <a:bodyPr/>
          <a:lstStyle/>
          <a:p>
            <a:r>
              <a:rPr kumimoji="1" lang="en-US" altLang="ja-JP" sz="2400" dirty="0" smtClean="0"/>
              <a:t>Canadian colleagues working on proton monitor OTR(last month)</a:t>
            </a:r>
            <a:endParaRPr kumimoji="1" lang="ja-JP" altLang="en-US" sz="2400" dirty="0"/>
          </a:p>
        </p:txBody>
      </p:sp>
      <p:sp>
        <p:nvSpPr>
          <p:cNvPr id="4" name="スライド番号プレースホルダー 3"/>
          <p:cNvSpPr>
            <a:spLocks noGrp="1"/>
          </p:cNvSpPr>
          <p:nvPr>
            <p:ph type="sldNum" sz="quarter" idx="12"/>
          </p:nvPr>
        </p:nvSpPr>
        <p:spPr/>
        <p:txBody>
          <a:bodyPr/>
          <a:lstStyle/>
          <a:p>
            <a:pPr>
              <a:defRPr/>
            </a:pPr>
            <a:fld id="{7F16FE18-6BB8-4A7E-819B-7E2E6DE09856}" type="slidenum">
              <a:rPr lang="ja-JP" altLang="en-US" smtClean="0">
                <a:solidFill>
                  <a:srgbClr val="2E2E48"/>
                </a:solidFill>
              </a:rPr>
              <a:pPr>
                <a:defRPr/>
              </a:pPr>
              <a:t>53</a:t>
            </a:fld>
            <a:endParaRPr lang="en-US" altLang="ja-JP">
              <a:solidFill>
                <a:srgbClr val="2E2E48"/>
              </a:solidFill>
            </a:endParaRPr>
          </a:p>
        </p:txBody>
      </p:sp>
      <p:sp>
        <p:nvSpPr>
          <p:cNvPr id="6" name="テキスト ボックス 5"/>
          <p:cNvSpPr txBox="1"/>
          <p:nvPr/>
        </p:nvSpPr>
        <p:spPr bwMode="auto">
          <a:xfrm>
            <a:off x="127756" y="3651086"/>
            <a:ext cx="2006533" cy="1200329"/>
          </a:xfrm>
          <a:prstGeom prst="rect">
            <a:avLst/>
          </a:prstGeom>
          <a:noFill/>
          <a:ln w="9525">
            <a:noFill/>
            <a:miter lim="800000"/>
            <a:headEnd/>
            <a:tailEnd/>
          </a:ln>
          <a:effectLst/>
        </p:spPr>
        <p:txBody>
          <a:bodyPr wrap="square" rtlCol="0">
            <a:spAutoFit/>
          </a:bodyPr>
          <a:lstStyle/>
          <a:p>
            <a:pPr defTabSz="457200"/>
            <a:r>
              <a:rPr lang="en-US" altLang="ja-JP" dirty="0">
                <a:solidFill>
                  <a:srgbClr val="2E2E48"/>
                </a:solidFill>
              </a:rPr>
              <a:t>Some of these people have moved from Canada to US, France, Japan</a:t>
            </a:r>
            <a:endParaRPr lang="ja-JP" altLang="en-US" dirty="0" smtClean="0">
              <a:solidFill>
                <a:srgbClr val="000000"/>
              </a:solidFill>
            </a:endParaRPr>
          </a:p>
        </p:txBody>
      </p:sp>
    </p:spTree>
    <p:extLst>
      <p:ext uri="{BB962C8B-B14F-4D97-AF65-F5344CB8AC3E}">
        <p14:creationId xmlns:p14="http://schemas.microsoft.com/office/powerpoint/2010/main" val="2901270918"/>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8" name="Picture 11" descr="targettemp"/>
          <p:cNvPicPr>
            <a:picLocks noChangeAspect="1" noChangeArrowheads="1"/>
          </p:cNvPicPr>
          <p:nvPr/>
        </p:nvPicPr>
        <p:blipFill>
          <a:blip r:embed="rId3" cstate="print"/>
          <a:srcRect/>
          <a:stretch>
            <a:fillRect/>
          </a:stretch>
        </p:blipFill>
        <p:spPr bwMode="auto">
          <a:xfrm>
            <a:off x="5462753" y="4168776"/>
            <a:ext cx="3741737" cy="2500312"/>
          </a:xfrm>
          <a:prstGeom prst="rect">
            <a:avLst/>
          </a:prstGeom>
          <a:noFill/>
          <a:ln w="9525">
            <a:noFill/>
            <a:miter lim="800000"/>
            <a:headEnd/>
            <a:tailEnd/>
          </a:ln>
        </p:spPr>
      </p:pic>
      <p:sp>
        <p:nvSpPr>
          <p:cNvPr id="75779" name="スライド番号プレースホルダ 3"/>
          <p:cNvSpPr>
            <a:spLocks noGrp="1"/>
          </p:cNvSpPr>
          <p:nvPr>
            <p:ph type="sldNum" sz="quarter" idx="12"/>
          </p:nvPr>
        </p:nvSpPr>
        <p:spPr/>
        <p:txBody>
          <a:bodyPr/>
          <a:lstStyle/>
          <a:p>
            <a:pPr fontAlgn="base">
              <a:spcBef>
                <a:spcPct val="0"/>
              </a:spcBef>
              <a:spcAft>
                <a:spcPct val="0"/>
              </a:spcAft>
              <a:defRPr/>
            </a:pPr>
            <a:fld id="{DCBAC5A7-F99F-4ADF-AF63-E4CF17E5332B}" type="slidenum">
              <a:rPr lang="en-US" altLang="ja-JP" smtClean="0">
                <a:solidFill>
                  <a:srgbClr val="2E2E48"/>
                </a:solidFill>
              </a:rPr>
              <a:pPr fontAlgn="base">
                <a:spcBef>
                  <a:spcPct val="0"/>
                </a:spcBef>
                <a:spcAft>
                  <a:spcPct val="0"/>
                </a:spcAft>
                <a:defRPr/>
              </a:pPr>
              <a:t>54</a:t>
            </a:fld>
            <a:endParaRPr lang="en-US" altLang="ja-JP" smtClean="0">
              <a:solidFill>
                <a:srgbClr val="2E2E48"/>
              </a:solidFill>
            </a:endParaRPr>
          </a:p>
        </p:txBody>
      </p:sp>
      <p:pic>
        <p:nvPicPr>
          <p:cNvPr id="78852" name="Picture 8" descr="図3"/>
          <p:cNvPicPr>
            <a:picLocks noChangeAspect="1" noChangeArrowheads="1"/>
          </p:cNvPicPr>
          <p:nvPr/>
        </p:nvPicPr>
        <p:blipFill>
          <a:blip r:embed="rId4" cstate="print"/>
          <a:srcRect l="27594"/>
          <a:stretch>
            <a:fillRect/>
          </a:stretch>
        </p:blipFill>
        <p:spPr bwMode="auto">
          <a:xfrm>
            <a:off x="7001735" y="1518600"/>
            <a:ext cx="1870984" cy="1577410"/>
          </a:xfrm>
          <a:prstGeom prst="rect">
            <a:avLst/>
          </a:prstGeom>
          <a:noFill/>
          <a:ln w="9525">
            <a:noFill/>
            <a:miter lim="800000"/>
            <a:headEnd/>
            <a:tailEnd/>
          </a:ln>
        </p:spPr>
      </p:pic>
      <p:sp>
        <p:nvSpPr>
          <p:cNvPr id="248835" name="Rectangle 3"/>
          <p:cNvSpPr>
            <a:spLocks noGrp="1" noChangeArrowheads="1"/>
          </p:cNvSpPr>
          <p:nvPr>
            <p:ph type="title" idx="4294967295"/>
          </p:nvPr>
        </p:nvSpPr>
        <p:spPr>
          <a:xfrm>
            <a:off x="457200" y="-71437"/>
            <a:ext cx="8229600" cy="770294"/>
          </a:xfrm>
        </p:spPr>
        <p:txBody>
          <a:bodyPr/>
          <a:lstStyle/>
          <a:p>
            <a:pPr eaLnBrk="1" hangingPunct="1">
              <a:defRPr/>
            </a:pPr>
            <a:r>
              <a:rPr lang="ja-JP" altLang="en-US" dirty="0" smtClean="0"/>
              <a:t>標的</a:t>
            </a:r>
            <a:endParaRPr lang="ja-JP" altLang="en-US" dirty="0"/>
          </a:p>
        </p:txBody>
      </p:sp>
      <p:pic>
        <p:nvPicPr>
          <p:cNvPr id="78857" name="Picture 9" descr="図3"/>
          <p:cNvPicPr>
            <a:picLocks noChangeAspect="1" noChangeArrowheads="1"/>
          </p:cNvPicPr>
          <p:nvPr/>
        </p:nvPicPr>
        <p:blipFill>
          <a:blip r:embed="rId5" cstate="print"/>
          <a:srcRect/>
          <a:stretch>
            <a:fillRect/>
          </a:stretch>
        </p:blipFill>
        <p:spPr bwMode="auto">
          <a:xfrm>
            <a:off x="17663" y="1120327"/>
            <a:ext cx="6984072" cy="2141004"/>
          </a:xfrm>
          <a:prstGeom prst="rect">
            <a:avLst/>
          </a:prstGeom>
          <a:noFill/>
          <a:ln w="9525">
            <a:noFill/>
            <a:miter lim="800000"/>
            <a:headEnd/>
            <a:tailEnd/>
          </a:ln>
        </p:spPr>
      </p:pic>
      <p:pic>
        <p:nvPicPr>
          <p:cNvPr id="78859" name="Picture 8"/>
          <p:cNvPicPr>
            <a:picLocks noChangeAspect="1" noChangeArrowheads="1"/>
          </p:cNvPicPr>
          <p:nvPr/>
        </p:nvPicPr>
        <p:blipFill>
          <a:blip r:embed="rId6" cstate="print"/>
          <a:srcRect/>
          <a:stretch>
            <a:fillRect/>
          </a:stretch>
        </p:blipFill>
        <p:spPr bwMode="auto">
          <a:xfrm>
            <a:off x="345153" y="4066876"/>
            <a:ext cx="4612810" cy="2602212"/>
          </a:xfrm>
          <a:prstGeom prst="rect">
            <a:avLst/>
          </a:prstGeom>
          <a:noFill/>
          <a:ln w="9525">
            <a:noFill/>
            <a:miter lim="800000"/>
            <a:headEnd/>
            <a:tailEnd/>
          </a:ln>
        </p:spPr>
      </p:pic>
    </p:spTree>
    <p:extLst>
      <p:ext uri="{BB962C8B-B14F-4D97-AF65-F5344CB8AC3E}">
        <p14:creationId xmlns:p14="http://schemas.microsoft.com/office/powerpoint/2010/main" val="3493587644"/>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8" name="Rectangle 2"/>
          <p:cNvSpPr>
            <a:spLocks noGrp="1" noChangeArrowheads="1"/>
          </p:cNvSpPr>
          <p:nvPr>
            <p:ph type="title"/>
          </p:nvPr>
        </p:nvSpPr>
        <p:spPr>
          <a:xfrm>
            <a:off x="611560" y="0"/>
            <a:ext cx="8229600" cy="1143000"/>
          </a:xfrm>
        </p:spPr>
        <p:txBody>
          <a:bodyPr/>
          <a:lstStyle/>
          <a:p>
            <a:pPr>
              <a:defRPr/>
            </a:pPr>
            <a:r>
              <a:rPr lang="ja-JP" altLang="en-US" b="1" dirty="0" smtClean="0"/>
              <a:t>ターゲットと遠隔保守機構</a:t>
            </a:r>
            <a:endParaRPr lang="en-US" altLang="ja-JP" b="1" dirty="0"/>
          </a:p>
        </p:txBody>
      </p:sp>
      <p:sp>
        <p:nvSpPr>
          <p:cNvPr id="59" name="スライド番号プレースホルダ 4"/>
          <p:cNvSpPr>
            <a:spLocks noGrp="1"/>
          </p:cNvSpPr>
          <p:nvPr>
            <p:ph type="sldNum" sz="quarter" idx="12"/>
          </p:nvPr>
        </p:nvSpPr>
        <p:spPr/>
        <p:txBody>
          <a:bodyPr/>
          <a:lstStyle/>
          <a:p>
            <a:pPr>
              <a:defRPr/>
            </a:pPr>
            <a:fld id="{FF1E12FC-801F-4A22-A787-899241212C5B}" type="slidenum">
              <a:rPr lang="en-US" altLang="ja-JP">
                <a:solidFill>
                  <a:srgbClr val="2E2E48"/>
                </a:solidFill>
              </a:rPr>
              <a:pPr>
                <a:defRPr/>
              </a:pPr>
              <a:t>55</a:t>
            </a:fld>
            <a:endParaRPr lang="en-US" altLang="ja-JP">
              <a:solidFill>
                <a:srgbClr val="2E2E48"/>
              </a:solidFill>
            </a:endParaRPr>
          </a:p>
        </p:txBody>
      </p:sp>
      <p:pic>
        <p:nvPicPr>
          <p:cNvPr id="61454" name="Picture 1" descr="C:\Users\Ishida\Documents\パンフレット\0908\SRC\p6-target-R0014319ss.jpg"/>
          <p:cNvPicPr>
            <a:picLocks noChangeAspect="1" noChangeArrowheads="1"/>
          </p:cNvPicPr>
          <p:nvPr/>
        </p:nvPicPr>
        <p:blipFill>
          <a:blip r:embed="rId3" cstate="print"/>
          <a:srcRect/>
          <a:stretch>
            <a:fillRect/>
          </a:stretch>
        </p:blipFill>
        <p:spPr bwMode="auto">
          <a:xfrm>
            <a:off x="1403648" y="1196752"/>
            <a:ext cx="6504657" cy="4879694"/>
          </a:xfrm>
          <a:prstGeom prst="rect">
            <a:avLst/>
          </a:prstGeom>
          <a:noFill/>
          <a:ln w="9525">
            <a:noFill/>
            <a:miter lim="800000"/>
            <a:headEnd/>
            <a:tailEnd/>
          </a:ln>
        </p:spPr>
      </p:pic>
      <p:sp>
        <p:nvSpPr>
          <p:cNvPr id="6" name="テキスト ボックス 5"/>
          <p:cNvSpPr txBox="1"/>
          <p:nvPr/>
        </p:nvSpPr>
        <p:spPr bwMode="auto">
          <a:xfrm>
            <a:off x="683568" y="1196752"/>
            <a:ext cx="4059125" cy="369332"/>
          </a:xfrm>
          <a:prstGeom prst="rect">
            <a:avLst/>
          </a:prstGeom>
          <a:solidFill>
            <a:srgbClr val="FFFF00"/>
          </a:solidFill>
          <a:ln w="9525">
            <a:noFill/>
            <a:miter lim="800000"/>
            <a:headEnd/>
            <a:tailEnd/>
          </a:ln>
          <a:effectLst/>
        </p:spPr>
        <p:txBody>
          <a:bodyPr wrap="none" rtlCol="0">
            <a:spAutoFit/>
          </a:bodyPr>
          <a:lstStyle/>
          <a:p>
            <a:pPr defTabSz="457200">
              <a:spcBef>
                <a:spcPct val="50000"/>
              </a:spcBef>
            </a:pPr>
            <a:r>
              <a:rPr lang="ja-JP" altLang="en-US" dirty="0" smtClean="0">
                <a:solidFill>
                  <a:srgbClr val="000000"/>
                </a:solidFill>
              </a:rPr>
              <a:t>チタンのケースに入ったグラファイト標的</a:t>
            </a:r>
          </a:p>
        </p:txBody>
      </p:sp>
      <p:sp>
        <p:nvSpPr>
          <p:cNvPr id="7" name="テキスト ボックス 6"/>
          <p:cNvSpPr txBox="1"/>
          <p:nvPr/>
        </p:nvSpPr>
        <p:spPr bwMode="auto">
          <a:xfrm>
            <a:off x="2627784" y="5445224"/>
            <a:ext cx="4107215" cy="369332"/>
          </a:xfrm>
          <a:prstGeom prst="rect">
            <a:avLst/>
          </a:prstGeom>
          <a:solidFill>
            <a:srgbClr val="FFFF00"/>
          </a:solidFill>
          <a:ln w="9525">
            <a:noFill/>
            <a:miter lim="800000"/>
            <a:headEnd/>
            <a:tailEnd/>
          </a:ln>
          <a:effectLst/>
        </p:spPr>
        <p:txBody>
          <a:bodyPr wrap="none" rtlCol="0">
            <a:spAutoFit/>
          </a:bodyPr>
          <a:lstStyle/>
          <a:p>
            <a:pPr defTabSz="457200">
              <a:spcBef>
                <a:spcPct val="50000"/>
              </a:spcBef>
            </a:pPr>
            <a:r>
              <a:rPr lang="ja-JP" altLang="en-US" dirty="0" smtClean="0">
                <a:solidFill>
                  <a:srgbClr val="000000"/>
                </a:solidFill>
              </a:rPr>
              <a:t>遠隔メンテナンスのためのマジックハンド</a:t>
            </a:r>
          </a:p>
        </p:txBody>
      </p:sp>
    </p:spTree>
    <p:extLst>
      <p:ext uri="{BB962C8B-B14F-4D97-AF65-F5344CB8AC3E}">
        <p14:creationId xmlns:p14="http://schemas.microsoft.com/office/powerpoint/2010/main" val="2507405031"/>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 4"/>
          <p:cNvSpPr>
            <a:spLocks noGrp="1"/>
          </p:cNvSpPr>
          <p:nvPr>
            <p:ph type="sldNum" sz="quarter" idx="11"/>
          </p:nvPr>
        </p:nvSpPr>
        <p:spPr/>
        <p:txBody>
          <a:bodyPr/>
          <a:lstStyle/>
          <a:p>
            <a:fld id="{61126090-69EA-4FDA-B527-3CD9E8AF5531}" type="slidenum">
              <a:rPr lang="en-US" altLang="ja-JP" smtClean="0">
                <a:solidFill>
                  <a:srgbClr val="2E2E48"/>
                </a:solidFill>
              </a:rPr>
              <a:pPr/>
              <a:t>56</a:t>
            </a:fld>
            <a:endParaRPr lang="en-US" altLang="ja-JP">
              <a:solidFill>
                <a:srgbClr val="2E2E48"/>
              </a:solidFill>
            </a:endParaRPr>
          </a:p>
        </p:txBody>
      </p:sp>
      <p:pic>
        <p:nvPicPr>
          <p:cNvPr id="2051" name="Picture 3" descr="C:\Users\Ishida\Documents\JPARCnu\Photos\集合写真\CA391177s.jpg"/>
          <p:cNvPicPr>
            <a:picLocks noChangeAspect="1" noChangeArrowheads="1"/>
          </p:cNvPicPr>
          <p:nvPr/>
        </p:nvPicPr>
        <p:blipFill>
          <a:blip r:embed="rId2" cstate="print"/>
          <a:srcRect/>
          <a:stretch>
            <a:fillRect/>
          </a:stretch>
        </p:blipFill>
        <p:spPr bwMode="auto">
          <a:xfrm>
            <a:off x="2248844" y="72406"/>
            <a:ext cx="4071356" cy="6785594"/>
          </a:xfrm>
          <a:prstGeom prst="rect">
            <a:avLst/>
          </a:prstGeom>
          <a:noFill/>
        </p:spPr>
      </p:pic>
      <p:sp>
        <p:nvSpPr>
          <p:cNvPr id="8" name="テキスト ボックス 7"/>
          <p:cNvSpPr txBox="1"/>
          <p:nvPr/>
        </p:nvSpPr>
        <p:spPr>
          <a:xfrm>
            <a:off x="457200" y="2514600"/>
            <a:ext cx="1677863" cy="369332"/>
          </a:xfrm>
          <a:prstGeom prst="rect">
            <a:avLst/>
          </a:prstGeom>
          <a:noFill/>
        </p:spPr>
        <p:txBody>
          <a:bodyPr wrap="none" rtlCol="0">
            <a:spAutoFit/>
          </a:bodyPr>
          <a:lstStyle/>
          <a:p>
            <a:pPr defTabSz="457200"/>
            <a:r>
              <a:rPr lang="ja-JP" altLang="en-US" dirty="0" smtClean="0">
                <a:solidFill>
                  <a:srgbClr val="2E2E48"/>
                </a:solidFill>
              </a:rPr>
              <a:t>２００８・０９・０３</a:t>
            </a:r>
            <a:endParaRPr lang="en-US" altLang="ja-JP" dirty="0" smtClean="0">
              <a:solidFill>
                <a:srgbClr val="2E2E48"/>
              </a:solidFill>
            </a:endParaRPr>
          </a:p>
        </p:txBody>
      </p:sp>
      <p:sp>
        <p:nvSpPr>
          <p:cNvPr id="2" name="テキスト ボックス 1"/>
          <p:cNvSpPr txBox="1"/>
          <p:nvPr/>
        </p:nvSpPr>
        <p:spPr bwMode="auto">
          <a:xfrm>
            <a:off x="6432927" y="2052935"/>
            <a:ext cx="2357849" cy="923330"/>
          </a:xfrm>
          <a:prstGeom prst="rect">
            <a:avLst/>
          </a:prstGeom>
          <a:noFill/>
          <a:ln w="9525">
            <a:noFill/>
            <a:miter lim="800000"/>
            <a:headEnd/>
            <a:tailEnd/>
          </a:ln>
          <a:effectLst/>
        </p:spPr>
        <p:txBody>
          <a:bodyPr wrap="none" rtlCol="0">
            <a:spAutoFit/>
          </a:bodyPr>
          <a:lstStyle/>
          <a:p>
            <a:pPr defTabSz="457200"/>
            <a:r>
              <a:rPr lang="en-US" altLang="ja-JP" dirty="0" smtClean="0">
                <a:solidFill>
                  <a:srgbClr val="000000"/>
                </a:solidFill>
              </a:rPr>
              <a:t>KEK&amp;RAL</a:t>
            </a:r>
            <a:r>
              <a:rPr lang="ja-JP" altLang="en-US" dirty="0" smtClean="0">
                <a:solidFill>
                  <a:srgbClr val="000000"/>
                </a:solidFill>
              </a:rPr>
              <a:t>（</a:t>
            </a:r>
            <a:r>
              <a:rPr lang="en-US" altLang="ja-JP" dirty="0" smtClean="0">
                <a:solidFill>
                  <a:srgbClr val="000000"/>
                </a:solidFill>
              </a:rPr>
              <a:t>UK)</a:t>
            </a:r>
            <a:r>
              <a:rPr lang="ja-JP" altLang="en-US" dirty="0" smtClean="0">
                <a:solidFill>
                  <a:srgbClr val="000000"/>
                </a:solidFill>
              </a:rPr>
              <a:t>＆</a:t>
            </a:r>
            <a:endParaRPr lang="en-US" altLang="ja-JP" dirty="0" smtClean="0">
              <a:solidFill>
                <a:srgbClr val="000000"/>
              </a:solidFill>
            </a:endParaRPr>
          </a:p>
          <a:p>
            <a:pPr defTabSz="457200"/>
            <a:r>
              <a:rPr lang="en-US" altLang="ja-JP" dirty="0" smtClean="0">
                <a:solidFill>
                  <a:srgbClr val="000000"/>
                </a:solidFill>
              </a:rPr>
              <a:t>Company</a:t>
            </a:r>
            <a:r>
              <a:rPr lang="en-US" altLang="ja-JP" dirty="0">
                <a:solidFill>
                  <a:srgbClr val="000000"/>
                </a:solidFill>
              </a:rPr>
              <a:t> </a:t>
            </a:r>
            <a:r>
              <a:rPr lang="en-US" altLang="ja-JP" dirty="0" smtClean="0">
                <a:solidFill>
                  <a:srgbClr val="000000"/>
                </a:solidFill>
              </a:rPr>
              <a:t>collaboration</a:t>
            </a:r>
          </a:p>
          <a:p>
            <a:pPr defTabSz="457200"/>
            <a:r>
              <a:rPr lang="en-US" altLang="ja-JP" dirty="0" smtClean="0">
                <a:solidFill>
                  <a:srgbClr val="000000"/>
                </a:solidFill>
              </a:rPr>
              <a:t>On target</a:t>
            </a:r>
            <a:endParaRPr lang="ja-JP" altLang="en-US" dirty="0" smtClean="0">
              <a:solidFill>
                <a:srgbClr val="000000"/>
              </a:solidFill>
            </a:endParaRPr>
          </a:p>
        </p:txBody>
      </p:sp>
    </p:spTree>
    <p:extLst>
      <p:ext uri="{BB962C8B-B14F-4D97-AF65-F5344CB8AC3E}">
        <p14:creationId xmlns:p14="http://schemas.microsoft.com/office/powerpoint/2010/main" val="1702567458"/>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0"/>
            <a:ext cx="8229600" cy="1143000"/>
          </a:xfrm>
        </p:spPr>
        <p:txBody>
          <a:bodyPr/>
          <a:lstStyle/>
          <a:p>
            <a:pPr>
              <a:defRPr/>
            </a:pPr>
            <a:r>
              <a:rPr lang="ja-JP" altLang="en-US" dirty="0" smtClean="0"/>
              <a:t>電磁ホーン</a:t>
            </a:r>
            <a:endParaRPr lang="ja-JP" altLang="en-US" dirty="0"/>
          </a:p>
        </p:txBody>
      </p:sp>
      <p:sp>
        <p:nvSpPr>
          <p:cNvPr id="5" name="スライド番号プレースホルダ 4"/>
          <p:cNvSpPr>
            <a:spLocks noGrp="1"/>
          </p:cNvSpPr>
          <p:nvPr>
            <p:ph type="sldNum" sz="quarter" idx="12"/>
          </p:nvPr>
        </p:nvSpPr>
        <p:spPr/>
        <p:txBody>
          <a:bodyPr/>
          <a:lstStyle/>
          <a:p>
            <a:pPr>
              <a:defRPr/>
            </a:pPr>
            <a:fld id="{B7258890-03FF-4C0C-A2D3-85808DF4B07D}" type="slidenum">
              <a:rPr lang="en-US" altLang="ja-JP">
                <a:solidFill>
                  <a:srgbClr val="2E2E48"/>
                </a:solidFill>
              </a:rPr>
              <a:pPr>
                <a:defRPr/>
              </a:pPr>
              <a:t>57</a:t>
            </a:fld>
            <a:endParaRPr lang="en-US" altLang="ja-JP">
              <a:solidFill>
                <a:srgbClr val="2E2E48"/>
              </a:solidFill>
            </a:endParaRPr>
          </a:p>
        </p:txBody>
      </p:sp>
      <p:pic>
        <p:nvPicPr>
          <p:cNvPr id="62470" name="Picture 2" descr="C:\Users\Ishida\Documents\パンフレット\0908\SRC\p6-1sthorn-IMG_2863ss.jpg"/>
          <p:cNvPicPr>
            <a:picLocks noChangeAspect="1" noChangeArrowheads="1"/>
          </p:cNvPicPr>
          <p:nvPr/>
        </p:nvPicPr>
        <p:blipFill>
          <a:blip r:embed="rId3" cstate="print"/>
          <a:srcRect/>
          <a:stretch>
            <a:fillRect/>
          </a:stretch>
        </p:blipFill>
        <p:spPr bwMode="auto">
          <a:xfrm>
            <a:off x="467544" y="1064998"/>
            <a:ext cx="8327232" cy="5551488"/>
          </a:xfrm>
          <a:prstGeom prst="rect">
            <a:avLst/>
          </a:prstGeom>
          <a:noFill/>
          <a:ln w="9525">
            <a:noFill/>
            <a:miter lim="800000"/>
            <a:headEnd/>
            <a:tailEnd/>
          </a:ln>
        </p:spPr>
      </p:pic>
    </p:spTree>
    <p:extLst>
      <p:ext uri="{BB962C8B-B14F-4D97-AF65-F5344CB8AC3E}">
        <p14:creationId xmlns:p14="http://schemas.microsoft.com/office/powerpoint/2010/main" val="130996512"/>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l="11270" t="9012" r="7567"/>
          <a:stretch>
            <a:fillRect/>
          </a:stretch>
        </p:blipFill>
        <p:spPr bwMode="auto">
          <a:xfrm>
            <a:off x="503513" y="203209"/>
            <a:ext cx="7575222" cy="6370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スライド番号プレースホルダー 1"/>
          <p:cNvSpPr>
            <a:spLocks noGrp="1"/>
          </p:cNvSpPr>
          <p:nvPr>
            <p:ph type="sldNum" sz="quarter" idx="12"/>
          </p:nvPr>
        </p:nvSpPr>
        <p:spPr/>
        <p:txBody>
          <a:bodyPr/>
          <a:lstStyle/>
          <a:p>
            <a:pPr>
              <a:defRPr/>
            </a:pPr>
            <a:fld id="{7F16FE18-6BB8-4A7E-819B-7E2E6DE09856}" type="slidenum">
              <a:rPr lang="ja-JP" altLang="en-US" smtClean="0">
                <a:solidFill>
                  <a:srgbClr val="2E2E48"/>
                </a:solidFill>
              </a:rPr>
              <a:pPr>
                <a:defRPr/>
              </a:pPr>
              <a:t>58</a:t>
            </a:fld>
            <a:endParaRPr lang="en-US" altLang="ja-JP">
              <a:solidFill>
                <a:srgbClr val="2E2E48"/>
              </a:solidFill>
            </a:endParaRPr>
          </a:p>
        </p:txBody>
      </p:sp>
      <p:sp>
        <p:nvSpPr>
          <p:cNvPr id="3" name="正方形/長方形 2"/>
          <p:cNvSpPr/>
          <p:nvPr/>
        </p:nvSpPr>
        <p:spPr>
          <a:xfrm>
            <a:off x="1994225" y="4397753"/>
            <a:ext cx="2505814" cy="415498"/>
          </a:xfrm>
          <a:prstGeom prst="rect">
            <a:avLst/>
          </a:prstGeom>
          <a:solidFill>
            <a:srgbClr val="FFFFE9"/>
          </a:solidFill>
        </p:spPr>
        <p:txBody>
          <a:bodyPr wrap="none">
            <a:spAutoFit/>
          </a:bodyPr>
          <a:lstStyle/>
          <a:p>
            <a:pPr defTabSz="457200"/>
            <a:r>
              <a:rPr lang="ja-JP" altLang="en-US" sz="1050" dirty="0">
                <a:solidFill>
                  <a:srgbClr val="2E2E48"/>
                </a:solidFill>
              </a:rPr>
              <a:t>守田科学研究奨励</a:t>
            </a:r>
            <a:r>
              <a:rPr lang="ja-JP" altLang="en-US" sz="1050" dirty="0" smtClean="0">
                <a:solidFill>
                  <a:srgbClr val="2E2E48"/>
                </a:solidFill>
              </a:rPr>
              <a:t>賞（</a:t>
            </a:r>
            <a:r>
              <a:rPr lang="en-US" altLang="ja-JP" sz="1050" dirty="0" smtClean="0">
                <a:solidFill>
                  <a:srgbClr val="2E2E48"/>
                </a:solidFill>
              </a:rPr>
              <a:t>2007</a:t>
            </a:r>
            <a:r>
              <a:rPr lang="ja-JP" altLang="en-US" sz="1050" dirty="0" smtClean="0">
                <a:solidFill>
                  <a:srgbClr val="2E2E48"/>
                </a:solidFill>
              </a:rPr>
              <a:t>）</a:t>
            </a:r>
            <a:endParaRPr lang="en-US" altLang="ja-JP" sz="1050" dirty="0" smtClean="0">
              <a:solidFill>
                <a:srgbClr val="2E2E48"/>
              </a:solidFill>
            </a:endParaRPr>
          </a:p>
          <a:p>
            <a:pPr defTabSz="457200"/>
            <a:r>
              <a:rPr lang="ja-JP" altLang="en-US" sz="1050" b="1" dirty="0">
                <a:solidFill>
                  <a:srgbClr val="2E2E48"/>
                </a:solidFill>
              </a:rPr>
              <a:t>第１回湯浅年子</a:t>
            </a:r>
            <a:r>
              <a:rPr lang="ja-JP" altLang="en-US" sz="1050" b="1" dirty="0" smtClean="0">
                <a:solidFill>
                  <a:srgbClr val="2E2E48"/>
                </a:solidFill>
              </a:rPr>
              <a:t>賞</a:t>
            </a:r>
            <a:r>
              <a:rPr lang="en-US" altLang="ja-JP" sz="1050" b="1" dirty="0" smtClean="0">
                <a:solidFill>
                  <a:srgbClr val="2E2E48"/>
                </a:solidFill>
              </a:rPr>
              <a:t>(Toshiko-Yuasa Prize)</a:t>
            </a:r>
            <a:endParaRPr lang="ja-JP" altLang="en-US" sz="1050" b="1" dirty="0">
              <a:solidFill>
                <a:srgbClr val="2E2E48"/>
              </a:solidFill>
            </a:endParaRPr>
          </a:p>
        </p:txBody>
      </p:sp>
    </p:spTree>
    <p:extLst>
      <p:ext uri="{BB962C8B-B14F-4D97-AF65-F5344CB8AC3E}">
        <p14:creationId xmlns:p14="http://schemas.microsoft.com/office/powerpoint/2010/main" val="1043255132"/>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pPr>
              <a:defRPr/>
            </a:pPr>
            <a:fld id="{7F16FE18-6BB8-4A7E-819B-7E2E6DE09856}" type="slidenum">
              <a:rPr lang="ja-JP" altLang="en-US" smtClean="0">
                <a:solidFill>
                  <a:srgbClr val="2E2E48"/>
                </a:solidFill>
              </a:rPr>
              <a:pPr>
                <a:defRPr/>
              </a:pPr>
              <a:t>59</a:t>
            </a:fld>
            <a:endParaRPr lang="en-US" altLang="ja-JP">
              <a:solidFill>
                <a:srgbClr val="2E2E48"/>
              </a:solidFill>
            </a:endParaRPr>
          </a:p>
        </p:txBody>
      </p:sp>
      <p:pic>
        <p:nvPicPr>
          <p:cNvPr id="5" name="図 4" descr="IMG_7800.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3838918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0" y="0"/>
            <a:ext cx="6664254" cy="857232"/>
          </a:xfrm>
        </p:spPr>
        <p:txBody>
          <a:bodyPr/>
          <a:lstStyle/>
          <a:p>
            <a:r>
              <a:rPr lang="en-US" altLang="ja-JP" dirty="0" smtClean="0"/>
              <a:t>Focusing device: Horn</a:t>
            </a:r>
            <a:endParaRPr lang="en-US" altLang="ja-JP" sz="2400" dirty="0"/>
          </a:p>
        </p:txBody>
      </p:sp>
      <p:graphicFrame>
        <p:nvGraphicFramePr>
          <p:cNvPr id="51267" name="Object 67"/>
          <p:cNvGraphicFramePr>
            <a:graphicFrameLocks noGrp="1" noChangeAspect="1"/>
          </p:cNvGraphicFramePr>
          <p:nvPr>
            <p:ph idx="1"/>
            <p:extLst>
              <p:ext uri="{D42A27DB-BD31-4B8C-83A1-F6EECF244321}">
                <p14:modId xmlns:p14="http://schemas.microsoft.com/office/powerpoint/2010/main" val="1142871152"/>
              </p:ext>
            </p:extLst>
          </p:nvPr>
        </p:nvGraphicFramePr>
        <p:xfrm>
          <a:off x="609826" y="4389954"/>
          <a:ext cx="3168351" cy="346859"/>
        </p:xfrm>
        <a:graphic>
          <a:graphicData uri="http://schemas.openxmlformats.org/presentationml/2006/ole">
            <mc:AlternateContent xmlns:mc="http://schemas.openxmlformats.org/markup-compatibility/2006">
              <mc:Choice xmlns:v="urn:schemas-microsoft-com:vml" Requires="v">
                <p:oleObj spid="_x0000_s3109" name="数式" r:id="rId4" imgW="2438280" imgH="660240" progId="Equation.3">
                  <p:embed/>
                </p:oleObj>
              </mc:Choice>
              <mc:Fallback>
                <p:oleObj name="数式" r:id="rId4" imgW="2438280" imgH="660240" progId="Equation.3">
                  <p:embed/>
                  <p:pic>
                    <p:nvPicPr>
                      <p:cNvPr id="0" name=""/>
                      <p:cNvPicPr>
                        <a:picLocks noChangeAspect="1" noChangeArrowheads="1"/>
                      </p:cNvPicPr>
                      <p:nvPr/>
                    </p:nvPicPr>
                    <p:blipFill>
                      <a:blip r:embed="rId5"/>
                      <a:srcRect t="65625" r="17427" b="189"/>
                      <a:stretch>
                        <a:fillRect/>
                      </a:stretch>
                    </p:blipFill>
                    <p:spPr bwMode="auto">
                      <a:xfrm>
                        <a:off x="609826" y="4389954"/>
                        <a:ext cx="3168351" cy="34685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7" name="スライド番号プレースホルダ 5"/>
          <p:cNvSpPr>
            <a:spLocks noGrp="1"/>
          </p:cNvSpPr>
          <p:nvPr>
            <p:ph type="sldNum" sz="quarter" idx="12"/>
          </p:nvPr>
        </p:nvSpPr>
        <p:spPr/>
        <p:txBody>
          <a:bodyPr/>
          <a:lstStyle/>
          <a:p>
            <a:fld id="{74636B92-E1C2-4E02-A0AB-BCF5FF1E5F40}" type="slidenum">
              <a:rPr lang="en-US" altLang="ja-JP">
                <a:solidFill>
                  <a:srgbClr val="2E2E48"/>
                </a:solidFill>
              </a:rPr>
              <a:pPr/>
              <a:t>6</a:t>
            </a:fld>
            <a:endParaRPr lang="en-US" altLang="ja-JP">
              <a:solidFill>
                <a:srgbClr val="2E2E48"/>
              </a:solidFill>
            </a:endParaRPr>
          </a:p>
        </p:txBody>
      </p:sp>
      <p:sp>
        <p:nvSpPr>
          <p:cNvPr id="51254" name="Line 54"/>
          <p:cNvSpPr>
            <a:spLocks noChangeShapeType="1"/>
          </p:cNvSpPr>
          <p:nvPr/>
        </p:nvSpPr>
        <p:spPr bwMode="auto">
          <a:xfrm>
            <a:off x="2510346" y="3524738"/>
            <a:ext cx="1498673" cy="1"/>
          </a:xfrm>
          <a:prstGeom prst="line">
            <a:avLst/>
          </a:prstGeom>
          <a:noFill/>
          <a:ln w="9525">
            <a:solidFill>
              <a:schemeClr val="tx1"/>
            </a:solidFill>
            <a:round/>
            <a:headEnd/>
            <a:tailEnd type="triangle" w="med" len="med"/>
          </a:ln>
          <a:effectLst/>
        </p:spPr>
        <p:txBody>
          <a:bodyPr/>
          <a:lstStyle/>
          <a:p>
            <a:endParaRPr lang="ja-JP" altLang="en-US">
              <a:solidFill>
                <a:srgbClr val="2E2E48"/>
              </a:solidFill>
            </a:endParaRPr>
          </a:p>
        </p:txBody>
      </p:sp>
      <p:sp>
        <p:nvSpPr>
          <p:cNvPr id="51255" name="Line 55"/>
          <p:cNvSpPr>
            <a:spLocks noChangeShapeType="1"/>
          </p:cNvSpPr>
          <p:nvPr/>
        </p:nvSpPr>
        <p:spPr bwMode="auto">
          <a:xfrm flipV="1">
            <a:off x="2589815" y="2280685"/>
            <a:ext cx="4742" cy="1244053"/>
          </a:xfrm>
          <a:prstGeom prst="line">
            <a:avLst/>
          </a:prstGeom>
          <a:noFill/>
          <a:ln w="9525">
            <a:solidFill>
              <a:schemeClr val="tx1"/>
            </a:solidFill>
            <a:round/>
            <a:headEnd/>
            <a:tailEnd type="triangle" w="med" len="med"/>
          </a:ln>
          <a:effectLst/>
        </p:spPr>
        <p:txBody>
          <a:bodyPr/>
          <a:lstStyle/>
          <a:p>
            <a:endParaRPr lang="ja-JP" altLang="en-US">
              <a:solidFill>
                <a:srgbClr val="2E2E48"/>
              </a:solidFill>
            </a:endParaRPr>
          </a:p>
        </p:txBody>
      </p:sp>
      <p:sp>
        <p:nvSpPr>
          <p:cNvPr id="51256" name="Text Box 56"/>
          <p:cNvSpPr txBox="1">
            <a:spLocks noChangeArrowheads="1"/>
          </p:cNvSpPr>
          <p:nvPr/>
        </p:nvSpPr>
        <p:spPr bwMode="auto">
          <a:xfrm>
            <a:off x="2866019" y="3540399"/>
            <a:ext cx="958917" cy="276999"/>
          </a:xfrm>
          <a:prstGeom prst="rect">
            <a:avLst/>
          </a:prstGeom>
          <a:noFill/>
          <a:ln w="9525">
            <a:noFill/>
            <a:miter lim="800000"/>
            <a:headEnd/>
            <a:tailEnd/>
          </a:ln>
          <a:effectLst/>
        </p:spPr>
        <p:txBody>
          <a:bodyPr wrap="none">
            <a:spAutoFit/>
          </a:bodyPr>
          <a:lstStyle/>
          <a:p>
            <a:r>
              <a:rPr lang="ja-JP" altLang="en-US" sz="1200" dirty="0">
                <a:latin typeface="Copperplate Gothic Light" pitchFamily="34" charset="0"/>
              </a:rPr>
              <a:t>磁場強さ </a:t>
            </a:r>
            <a:r>
              <a:rPr lang="en-US" altLang="ja-JP" sz="1200" dirty="0">
                <a:latin typeface="Copperplate Gothic Light" pitchFamily="34" charset="0"/>
              </a:rPr>
              <a:t>B</a:t>
            </a:r>
          </a:p>
        </p:txBody>
      </p:sp>
      <p:sp>
        <p:nvSpPr>
          <p:cNvPr id="51260" name="Text Box 60"/>
          <p:cNvSpPr txBox="1">
            <a:spLocks noChangeArrowheads="1"/>
          </p:cNvSpPr>
          <p:nvPr/>
        </p:nvSpPr>
        <p:spPr bwMode="auto">
          <a:xfrm rot="16200000">
            <a:off x="2113729" y="2825938"/>
            <a:ext cx="684803" cy="276999"/>
          </a:xfrm>
          <a:prstGeom prst="rect">
            <a:avLst/>
          </a:prstGeom>
          <a:noFill/>
          <a:ln w="9525">
            <a:noFill/>
            <a:miter lim="800000"/>
            <a:headEnd/>
            <a:tailEnd/>
          </a:ln>
          <a:effectLst/>
        </p:spPr>
        <p:txBody>
          <a:bodyPr wrap="none">
            <a:spAutoFit/>
          </a:bodyPr>
          <a:lstStyle/>
          <a:p>
            <a:r>
              <a:rPr lang="ja-JP" altLang="en-US" sz="1200" dirty="0">
                <a:latin typeface="Copperplate Gothic Light" pitchFamily="34" charset="0"/>
              </a:rPr>
              <a:t>半径 ｒ</a:t>
            </a:r>
          </a:p>
        </p:txBody>
      </p:sp>
      <p:grpSp>
        <p:nvGrpSpPr>
          <p:cNvPr id="4" name="Group 51"/>
          <p:cNvGrpSpPr>
            <a:grpSpLocks/>
          </p:cNvGrpSpPr>
          <p:nvPr/>
        </p:nvGrpSpPr>
        <p:grpSpPr bwMode="auto">
          <a:xfrm>
            <a:off x="3561814" y="651509"/>
            <a:ext cx="4531685" cy="1647825"/>
            <a:chOff x="158" y="1706"/>
            <a:chExt cx="3168" cy="1152"/>
          </a:xfrm>
        </p:grpSpPr>
        <p:sp>
          <p:nvSpPr>
            <p:cNvPr id="51228" name="Rectangle 28"/>
            <p:cNvSpPr>
              <a:spLocks noChangeArrowheads="1"/>
            </p:cNvSpPr>
            <p:nvPr/>
          </p:nvSpPr>
          <p:spPr bwMode="auto">
            <a:xfrm>
              <a:off x="1240" y="2330"/>
              <a:ext cx="1008" cy="114"/>
            </a:xfrm>
            <a:prstGeom prst="rect">
              <a:avLst/>
            </a:prstGeom>
            <a:solidFill>
              <a:schemeClr val="tx1"/>
            </a:solidFill>
            <a:ln w="9525">
              <a:solidFill>
                <a:schemeClr val="tx1"/>
              </a:solidFill>
              <a:miter lim="800000"/>
              <a:headEnd/>
              <a:tailEnd/>
            </a:ln>
            <a:effectLst/>
          </p:spPr>
          <p:txBody>
            <a:bodyPr wrap="none" anchor="ctr"/>
            <a:lstStyle/>
            <a:p>
              <a:endParaRPr lang="ja-JP" altLang="en-US"/>
            </a:p>
          </p:txBody>
        </p:sp>
        <p:sp>
          <p:nvSpPr>
            <p:cNvPr id="51229" name="Rectangle 29"/>
            <p:cNvSpPr>
              <a:spLocks noChangeArrowheads="1"/>
            </p:cNvSpPr>
            <p:nvPr/>
          </p:nvSpPr>
          <p:spPr bwMode="auto">
            <a:xfrm>
              <a:off x="1240" y="1946"/>
              <a:ext cx="1680" cy="912"/>
            </a:xfrm>
            <a:prstGeom prst="rect">
              <a:avLst/>
            </a:prstGeom>
            <a:noFill/>
            <a:ln w="28575">
              <a:solidFill>
                <a:schemeClr val="tx1"/>
              </a:solidFill>
              <a:miter lim="800000"/>
              <a:headEnd/>
              <a:tailEnd/>
            </a:ln>
            <a:effectLst/>
          </p:spPr>
          <p:txBody>
            <a:bodyPr wrap="none" anchor="ctr"/>
            <a:lstStyle/>
            <a:p>
              <a:endParaRPr lang="ja-JP" altLang="en-US"/>
            </a:p>
          </p:txBody>
        </p:sp>
        <p:sp>
          <p:nvSpPr>
            <p:cNvPr id="51230" name="Rectangle 30"/>
            <p:cNvSpPr>
              <a:spLocks noChangeArrowheads="1"/>
            </p:cNvSpPr>
            <p:nvPr/>
          </p:nvSpPr>
          <p:spPr bwMode="auto">
            <a:xfrm>
              <a:off x="1240" y="2282"/>
              <a:ext cx="1680" cy="226"/>
            </a:xfrm>
            <a:prstGeom prst="rect">
              <a:avLst/>
            </a:prstGeom>
            <a:noFill/>
            <a:ln w="28575">
              <a:solidFill>
                <a:schemeClr val="tx1"/>
              </a:solidFill>
              <a:prstDash val="dashDot"/>
              <a:miter lim="800000"/>
              <a:headEnd/>
              <a:tailEnd/>
            </a:ln>
            <a:effectLst/>
          </p:spPr>
          <p:txBody>
            <a:bodyPr wrap="none" anchor="ctr"/>
            <a:lstStyle/>
            <a:p>
              <a:endParaRPr lang="ja-JP" altLang="en-US"/>
            </a:p>
          </p:txBody>
        </p:sp>
        <p:sp>
          <p:nvSpPr>
            <p:cNvPr id="51231" name="Line 31"/>
            <p:cNvSpPr>
              <a:spLocks noChangeShapeType="1"/>
            </p:cNvSpPr>
            <p:nvPr/>
          </p:nvSpPr>
          <p:spPr bwMode="auto">
            <a:xfrm>
              <a:off x="472" y="2378"/>
              <a:ext cx="768" cy="0"/>
            </a:xfrm>
            <a:prstGeom prst="line">
              <a:avLst/>
            </a:prstGeom>
            <a:noFill/>
            <a:ln w="38100">
              <a:solidFill>
                <a:srgbClr val="FF00FF"/>
              </a:solidFill>
              <a:round/>
              <a:headEnd/>
              <a:tailEnd type="triangle" w="med" len="med"/>
            </a:ln>
            <a:effectLst/>
          </p:spPr>
          <p:txBody>
            <a:bodyPr/>
            <a:lstStyle/>
            <a:p>
              <a:endParaRPr lang="ja-JP" altLang="en-US"/>
            </a:p>
          </p:txBody>
        </p:sp>
        <p:sp>
          <p:nvSpPr>
            <p:cNvPr id="51232" name="Oval 32"/>
            <p:cNvSpPr>
              <a:spLocks noChangeArrowheads="1"/>
            </p:cNvSpPr>
            <p:nvPr/>
          </p:nvSpPr>
          <p:spPr bwMode="auto">
            <a:xfrm>
              <a:off x="1384" y="2666"/>
              <a:ext cx="96" cy="96"/>
            </a:xfrm>
            <a:prstGeom prst="ellipse">
              <a:avLst/>
            </a:prstGeom>
            <a:noFill/>
            <a:ln w="9525">
              <a:solidFill>
                <a:schemeClr val="tx1"/>
              </a:solidFill>
              <a:round/>
              <a:headEnd/>
              <a:tailEnd/>
            </a:ln>
            <a:effectLst/>
          </p:spPr>
          <p:txBody>
            <a:bodyPr wrap="none" anchor="ctr"/>
            <a:lstStyle/>
            <a:p>
              <a:endParaRPr lang="ja-JP" altLang="en-US"/>
            </a:p>
          </p:txBody>
        </p:sp>
        <p:sp>
          <p:nvSpPr>
            <p:cNvPr id="51233" name="Line 33"/>
            <p:cNvSpPr>
              <a:spLocks noChangeShapeType="1"/>
            </p:cNvSpPr>
            <p:nvPr/>
          </p:nvSpPr>
          <p:spPr bwMode="auto">
            <a:xfrm>
              <a:off x="1384" y="2666"/>
              <a:ext cx="96" cy="96"/>
            </a:xfrm>
            <a:prstGeom prst="line">
              <a:avLst/>
            </a:prstGeom>
            <a:noFill/>
            <a:ln w="9525">
              <a:solidFill>
                <a:schemeClr val="tx1"/>
              </a:solidFill>
              <a:round/>
              <a:headEnd/>
              <a:tailEnd/>
            </a:ln>
            <a:effectLst/>
          </p:spPr>
          <p:txBody>
            <a:bodyPr/>
            <a:lstStyle/>
            <a:p>
              <a:endParaRPr lang="ja-JP" altLang="en-US"/>
            </a:p>
          </p:txBody>
        </p:sp>
        <p:sp>
          <p:nvSpPr>
            <p:cNvPr id="51234" name="Line 34"/>
            <p:cNvSpPr>
              <a:spLocks noChangeShapeType="1"/>
            </p:cNvSpPr>
            <p:nvPr/>
          </p:nvSpPr>
          <p:spPr bwMode="auto">
            <a:xfrm flipV="1">
              <a:off x="1384" y="2666"/>
              <a:ext cx="96" cy="96"/>
            </a:xfrm>
            <a:prstGeom prst="line">
              <a:avLst/>
            </a:prstGeom>
            <a:noFill/>
            <a:ln w="9525">
              <a:solidFill>
                <a:schemeClr val="tx1"/>
              </a:solidFill>
              <a:round/>
              <a:headEnd/>
              <a:tailEnd/>
            </a:ln>
            <a:effectLst/>
          </p:spPr>
          <p:txBody>
            <a:bodyPr/>
            <a:lstStyle/>
            <a:p>
              <a:endParaRPr lang="ja-JP" altLang="en-US"/>
            </a:p>
          </p:txBody>
        </p:sp>
        <p:sp>
          <p:nvSpPr>
            <p:cNvPr id="51235" name="Oval 35"/>
            <p:cNvSpPr>
              <a:spLocks noChangeArrowheads="1"/>
            </p:cNvSpPr>
            <p:nvPr/>
          </p:nvSpPr>
          <p:spPr bwMode="auto">
            <a:xfrm>
              <a:off x="1384" y="2090"/>
              <a:ext cx="96" cy="96"/>
            </a:xfrm>
            <a:prstGeom prst="ellipse">
              <a:avLst/>
            </a:prstGeom>
            <a:noFill/>
            <a:ln w="9525">
              <a:solidFill>
                <a:schemeClr val="tx1"/>
              </a:solidFill>
              <a:round/>
              <a:headEnd/>
              <a:tailEnd/>
            </a:ln>
            <a:effectLst/>
          </p:spPr>
          <p:txBody>
            <a:bodyPr wrap="none" anchor="ctr"/>
            <a:lstStyle/>
            <a:p>
              <a:endParaRPr lang="ja-JP" altLang="en-US"/>
            </a:p>
          </p:txBody>
        </p:sp>
        <p:sp>
          <p:nvSpPr>
            <p:cNvPr id="51236" name="Oval 36"/>
            <p:cNvSpPr>
              <a:spLocks noChangeArrowheads="1"/>
            </p:cNvSpPr>
            <p:nvPr/>
          </p:nvSpPr>
          <p:spPr bwMode="auto">
            <a:xfrm>
              <a:off x="1407" y="2113"/>
              <a:ext cx="48" cy="48"/>
            </a:xfrm>
            <a:prstGeom prst="ellipse">
              <a:avLst/>
            </a:prstGeom>
            <a:solidFill>
              <a:schemeClr val="tx1"/>
            </a:solidFill>
            <a:ln w="9525">
              <a:solidFill>
                <a:schemeClr val="tx1"/>
              </a:solidFill>
              <a:round/>
              <a:headEnd/>
              <a:tailEnd/>
            </a:ln>
            <a:effectLst/>
          </p:spPr>
          <p:txBody>
            <a:bodyPr wrap="none" anchor="ctr"/>
            <a:lstStyle/>
            <a:p>
              <a:endParaRPr lang="ja-JP" altLang="en-US"/>
            </a:p>
          </p:txBody>
        </p:sp>
        <p:sp>
          <p:nvSpPr>
            <p:cNvPr id="51237" name="Freeform 37"/>
            <p:cNvSpPr>
              <a:spLocks/>
            </p:cNvSpPr>
            <p:nvPr/>
          </p:nvSpPr>
          <p:spPr bwMode="auto">
            <a:xfrm>
              <a:off x="1232" y="2530"/>
              <a:ext cx="1672" cy="320"/>
            </a:xfrm>
            <a:custGeom>
              <a:avLst/>
              <a:gdLst/>
              <a:ahLst/>
              <a:cxnLst>
                <a:cxn ang="0">
                  <a:pos x="728" y="40"/>
                </a:cxn>
                <a:cxn ang="0">
                  <a:pos x="1448" y="40"/>
                </a:cxn>
                <a:cxn ang="0">
                  <a:pos x="1640" y="88"/>
                </a:cxn>
                <a:cxn ang="0">
                  <a:pos x="1640" y="232"/>
                </a:cxn>
                <a:cxn ang="0">
                  <a:pos x="1592" y="280"/>
                </a:cxn>
                <a:cxn ang="0">
                  <a:pos x="1400" y="280"/>
                </a:cxn>
                <a:cxn ang="0">
                  <a:pos x="968" y="280"/>
                </a:cxn>
                <a:cxn ang="0">
                  <a:pos x="152" y="280"/>
                </a:cxn>
                <a:cxn ang="0">
                  <a:pos x="56" y="40"/>
                </a:cxn>
                <a:cxn ang="0">
                  <a:pos x="200" y="40"/>
                </a:cxn>
                <a:cxn ang="0">
                  <a:pos x="728" y="40"/>
                </a:cxn>
              </a:cxnLst>
              <a:rect l="0" t="0" r="r" b="b"/>
              <a:pathLst>
                <a:path w="1672" h="320">
                  <a:moveTo>
                    <a:pt x="728" y="40"/>
                  </a:moveTo>
                  <a:cubicBezTo>
                    <a:pt x="936" y="40"/>
                    <a:pt x="1296" y="32"/>
                    <a:pt x="1448" y="40"/>
                  </a:cubicBezTo>
                  <a:cubicBezTo>
                    <a:pt x="1600" y="48"/>
                    <a:pt x="1608" y="56"/>
                    <a:pt x="1640" y="88"/>
                  </a:cubicBezTo>
                  <a:cubicBezTo>
                    <a:pt x="1672" y="120"/>
                    <a:pt x="1648" y="200"/>
                    <a:pt x="1640" y="232"/>
                  </a:cubicBezTo>
                  <a:cubicBezTo>
                    <a:pt x="1632" y="264"/>
                    <a:pt x="1632" y="272"/>
                    <a:pt x="1592" y="280"/>
                  </a:cubicBezTo>
                  <a:cubicBezTo>
                    <a:pt x="1552" y="288"/>
                    <a:pt x="1504" y="280"/>
                    <a:pt x="1400" y="280"/>
                  </a:cubicBezTo>
                  <a:cubicBezTo>
                    <a:pt x="1296" y="280"/>
                    <a:pt x="1176" y="280"/>
                    <a:pt x="968" y="280"/>
                  </a:cubicBezTo>
                  <a:cubicBezTo>
                    <a:pt x="760" y="280"/>
                    <a:pt x="304" y="320"/>
                    <a:pt x="152" y="280"/>
                  </a:cubicBezTo>
                  <a:cubicBezTo>
                    <a:pt x="0" y="240"/>
                    <a:pt x="48" y="80"/>
                    <a:pt x="56" y="40"/>
                  </a:cubicBezTo>
                  <a:cubicBezTo>
                    <a:pt x="64" y="0"/>
                    <a:pt x="88" y="40"/>
                    <a:pt x="200" y="40"/>
                  </a:cubicBezTo>
                  <a:cubicBezTo>
                    <a:pt x="312" y="40"/>
                    <a:pt x="520" y="40"/>
                    <a:pt x="728" y="40"/>
                  </a:cubicBezTo>
                  <a:close/>
                </a:path>
              </a:pathLst>
            </a:custGeom>
            <a:noFill/>
            <a:ln w="9525">
              <a:solidFill>
                <a:schemeClr val="tx1"/>
              </a:solidFill>
              <a:round/>
              <a:headEnd/>
              <a:tailEnd/>
            </a:ln>
            <a:effectLst/>
          </p:spPr>
          <p:txBody>
            <a:bodyPr/>
            <a:lstStyle/>
            <a:p>
              <a:endParaRPr lang="ja-JP" altLang="en-US"/>
            </a:p>
          </p:txBody>
        </p:sp>
        <p:sp>
          <p:nvSpPr>
            <p:cNvPr id="51238" name="Line 38"/>
            <p:cNvSpPr>
              <a:spLocks noChangeShapeType="1"/>
            </p:cNvSpPr>
            <p:nvPr/>
          </p:nvSpPr>
          <p:spPr bwMode="auto">
            <a:xfrm>
              <a:off x="2056" y="2570"/>
              <a:ext cx="336" cy="0"/>
            </a:xfrm>
            <a:prstGeom prst="line">
              <a:avLst/>
            </a:prstGeom>
            <a:noFill/>
            <a:ln w="9525">
              <a:solidFill>
                <a:schemeClr val="tx1"/>
              </a:solidFill>
              <a:round/>
              <a:headEnd/>
              <a:tailEnd type="triangle" w="med" len="med"/>
            </a:ln>
            <a:effectLst/>
          </p:spPr>
          <p:txBody>
            <a:bodyPr/>
            <a:lstStyle/>
            <a:p>
              <a:endParaRPr lang="ja-JP" altLang="en-US"/>
            </a:p>
          </p:txBody>
        </p:sp>
        <p:sp>
          <p:nvSpPr>
            <p:cNvPr id="51239" name="Line 39"/>
            <p:cNvSpPr>
              <a:spLocks noChangeShapeType="1"/>
            </p:cNvSpPr>
            <p:nvPr/>
          </p:nvSpPr>
          <p:spPr bwMode="auto">
            <a:xfrm flipH="1">
              <a:off x="2104" y="2810"/>
              <a:ext cx="192" cy="0"/>
            </a:xfrm>
            <a:prstGeom prst="line">
              <a:avLst/>
            </a:prstGeom>
            <a:noFill/>
            <a:ln w="9525">
              <a:solidFill>
                <a:schemeClr val="tx1"/>
              </a:solidFill>
              <a:round/>
              <a:headEnd/>
              <a:tailEnd type="triangle" w="med" len="med"/>
            </a:ln>
            <a:effectLst/>
          </p:spPr>
          <p:txBody>
            <a:bodyPr/>
            <a:lstStyle/>
            <a:p>
              <a:endParaRPr lang="ja-JP" altLang="en-US"/>
            </a:p>
          </p:txBody>
        </p:sp>
        <p:sp>
          <p:nvSpPr>
            <p:cNvPr id="51240" name="Freeform 40"/>
            <p:cNvSpPr>
              <a:spLocks/>
            </p:cNvSpPr>
            <p:nvPr/>
          </p:nvSpPr>
          <p:spPr bwMode="auto">
            <a:xfrm>
              <a:off x="1176" y="1954"/>
              <a:ext cx="1736" cy="320"/>
            </a:xfrm>
            <a:custGeom>
              <a:avLst/>
              <a:gdLst/>
              <a:ahLst/>
              <a:cxnLst>
                <a:cxn ang="0">
                  <a:pos x="352" y="280"/>
                </a:cxn>
                <a:cxn ang="0">
                  <a:pos x="1456" y="280"/>
                </a:cxn>
                <a:cxn ang="0">
                  <a:pos x="1696" y="232"/>
                </a:cxn>
                <a:cxn ang="0">
                  <a:pos x="1696" y="40"/>
                </a:cxn>
                <a:cxn ang="0">
                  <a:pos x="1456" y="40"/>
                </a:cxn>
                <a:cxn ang="0">
                  <a:pos x="208" y="40"/>
                </a:cxn>
                <a:cxn ang="0">
                  <a:pos x="208" y="280"/>
                </a:cxn>
                <a:cxn ang="0">
                  <a:pos x="352" y="280"/>
                </a:cxn>
              </a:cxnLst>
              <a:rect l="0" t="0" r="r" b="b"/>
              <a:pathLst>
                <a:path w="1736" h="320">
                  <a:moveTo>
                    <a:pt x="352" y="280"/>
                  </a:moveTo>
                  <a:cubicBezTo>
                    <a:pt x="560" y="280"/>
                    <a:pt x="1232" y="288"/>
                    <a:pt x="1456" y="280"/>
                  </a:cubicBezTo>
                  <a:cubicBezTo>
                    <a:pt x="1680" y="272"/>
                    <a:pt x="1656" y="272"/>
                    <a:pt x="1696" y="232"/>
                  </a:cubicBezTo>
                  <a:cubicBezTo>
                    <a:pt x="1736" y="192"/>
                    <a:pt x="1736" y="72"/>
                    <a:pt x="1696" y="40"/>
                  </a:cubicBezTo>
                  <a:cubicBezTo>
                    <a:pt x="1656" y="8"/>
                    <a:pt x="1704" y="40"/>
                    <a:pt x="1456" y="40"/>
                  </a:cubicBezTo>
                  <a:cubicBezTo>
                    <a:pt x="1208" y="40"/>
                    <a:pt x="416" y="0"/>
                    <a:pt x="208" y="40"/>
                  </a:cubicBezTo>
                  <a:cubicBezTo>
                    <a:pt x="0" y="80"/>
                    <a:pt x="184" y="240"/>
                    <a:pt x="208" y="280"/>
                  </a:cubicBezTo>
                  <a:cubicBezTo>
                    <a:pt x="232" y="320"/>
                    <a:pt x="144" y="280"/>
                    <a:pt x="352" y="280"/>
                  </a:cubicBezTo>
                  <a:close/>
                </a:path>
              </a:pathLst>
            </a:custGeom>
            <a:noFill/>
            <a:ln w="9525">
              <a:solidFill>
                <a:schemeClr val="tx1"/>
              </a:solidFill>
              <a:round/>
              <a:headEnd/>
              <a:tailEnd/>
            </a:ln>
            <a:effectLst/>
          </p:spPr>
          <p:txBody>
            <a:bodyPr/>
            <a:lstStyle/>
            <a:p>
              <a:endParaRPr lang="ja-JP" altLang="en-US"/>
            </a:p>
          </p:txBody>
        </p:sp>
        <p:sp>
          <p:nvSpPr>
            <p:cNvPr id="51241" name="Line 41"/>
            <p:cNvSpPr>
              <a:spLocks noChangeShapeType="1"/>
            </p:cNvSpPr>
            <p:nvPr/>
          </p:nvSpPr>
          <p:spPr bwMode="auto">
            <a:xfrm>
              <a:off x="2104" y="2234"/>
              <a:ext cx="336" cy="0"/>
            </a:xfrm>
            <a:prstGeom prst="line">
              <a:avLst/>
            </a:prstGeom>
            <a:noFill/>
            <a:ln w="9525">
              <a:solidFill>
                <a:schemeClr val="tx1"/>
              </a:solidFill>
              <a:round/>
              <a:headEnd/>
              <a:tailEnd type="triangle" w="med" len="med"/>
            </a:ln>
            <a:effectLst/>
          </p:spPr>
          <p:txBody>
            <a:bodyPr/>
            <a:lstStyle/>
            <a:p>
              <a:endParaRPr lang="ja-JP" altLang="en-US"/>
            </a:p>
          </p:txBody>
        </p:sp>
        <p:sp>
          <p:nvSpPr>
            <p:cNvPr id="51242" name="Line 42"/>
            <p:cNvSpPr>
              <a:spLocks noChangeShapeType="1"/>
            </p:cNvSpPr>
            <p:nvPr/>
          </p:nvSpPr>
          <p:spPr bwMode="auto">
            <a:xfrm flipH="1">
              <a:off x="2008" y="1994"/>
              <a:ext cx="384" cy="0"/>
            </a:xfrm>
            <a:prstGeom prst="line">
              <a:avLst/>
            </a:prstGeom>
            <a:noFill/>
            <a:ln w="9525">
              <a:solidFill>
                <a:schemeClr val="tx1"/>
              </a:solidFill>
              <a:round/>
              <a:headEnd/>
              <a:tailEnd type="triangle" w="med" len="med"/>
            </a:ln>
            <a:effectLst/>
          </p:spPr>
          <p:txBody>
            <a:bodyPr/>
            <a:lstStyle/>
            <a:p>
              <a:endParaRPr lang="ja-JP" altLang="en-US"/>
            </a:p>
          </p:txBody>
        </p:sp>
        <p:sp>
          <p:nvSpPr>
            <p:cNvPr id="51243" name="Text Box 43"/>
            <p:cNvSpPr txBox="1">
              <a:spLocks noChangeArrowheads="1"/>
            </p:cNvSpPr>
            <p:nvPr/>
          </p:nvSpPr>
          <p:spPr bwMode="auto">
            <a:xfrm>
              <a:off x="1960" y="1706"/>
              <a:ext cx="745" cy="237"/>
            </a:xfrm>
            <a:prstGeom prst="rect">
              <a:avLst/>
            </a:prstGeom>
            <a:noFill/>
            <a:ln w="9525">
              <a:noFill/>
              <a:miter lim="800000"/>
              <a:headEnd/>
              <a:tailEnd/>
            </a:ln>
            <a:effectLst/>
          </p:spPr>
          <p:txBody>
            <a:bodyPr wrap="square">
              <a:spAutoFit/>
            </a:bodyPr>
            <a:lstStyle/>
            <a:p>
              <a:pPr>
                <a:spcBef>
                  <a:spcPct val="50000"/>
                </a:spcBef>
              </a:pPr>
              <a:r>
                <a:rPr lang="en-US" altLang="ja-JP" sz="1600" dirty="0"/>
                <a:t>Current</a:t>
              </a:r>
              <a:endParaRPr lang="ja-JP" altLang="en-US" sz="1600" dirty="0"/>
            </a:p>
          </p:txBody>
        </p:sp>
        <p:sp>
          <p:nvSpPr>
            <p:cNvPr id="51244" name="Text Box 44"/>
            <p:cNvSpPr txBox="1">
              <a:spLocks noChangeArrowheads="1"/>
            </p:cNvSpPr>
            <p:nvPr/>
          </p:nvSpPr>
          <p:spPr bwMode="auto">
            <a:xfrm>
              <a:off x="1576" y="1993"/>
              <a:ext cx="432" cy="236"/>
            </a:xfrm>
            <a:prstGeom prst="rect">
              <a:avLst/>
            </a:prstGeom>
            <a:noFill/>
            <a:ln w="9525">
              <a:noFill/>
              <a:miter lim="800000"/>
              <a:headEnd/>
              <a:tailEnd/>
            </a:ln>
            <a:effectLst/>
          </p:spPr>
          <p:txBody>
            <a:bodyPr>
              <a:spAutoFit/>
            </a:bodyPr>
            <a:lstStyle/>
            <a:p>
              <a:pPr>
                <a:spcBef>
                  <a:spcPct val="50000"/>
                </a:spcBef>
              </a:pPr>
              <a:r>
                <a:rPr lang="en-US" altLang="ja-JP" sz="1600" dirty="0"/>
                <a:t>B</a:t>
              </a:r>
              <a:endParaRPr lang="ja-JP" altLang="en-US" sz="1600" dirty="0"/>
            </a:p>
          </p:txBody>
        </p:sp>
        <p:sp>
          <p:nvSpPr>
            <p:cNvPr id="51245" name="Text Box 45"/>
            <p:cNvSpPr txBox="1">
              <a:spLocks noChangeArrowheads="1"/>
            </p:cNvSpPr>
            <p:nvPr/>
          </p:nvSpPr>
          <p:spPr bwMode="auto">
            <a:xfrm>
              <a:off x="1624" y="2571"/>
              <a:ext cx="432" cy="235"/>
            </a:xfrm>
            <a:prstGeom prst="rect">
              <a:avLst/>
            </a:prstGeom>
            <a:noFill/>
            <a:ln w="9525">
              <a:noFill/>
              <a:miter lim="800000"/>
              <a:headEnd/>
              <a:tailEnd/>
            </a:ln>
            <a:effectLst/>
          </p:spPr>
          <p:txBody>
            <a:bodyPr>
              <a:spAutoFit/>
            </a:bodyPr>
            <a:lstStyle/>
            <a:p>
              <a:pPr>
                <a:spcBef>
                  <a:spcPct val="50000"/>
                </a:spcBef>
              </a:pPr>
              <a:r>
                <a:rPr lang="en-US" altLang="ja-JP" sz="1600" dirty="0"/>
                <a:t>B</a:t>
              </a:r>
              <a:endParaRPr lang="ja-JP" altLang="en-US" sz="1600" dirty="0"/>
            </a:p>
          </p:txBody>
        </p:sp>
        <p:sp>
          <p:nvSpPr>
            <p:cNvPr id="51246" name="Freeform 46"/>
            <p:cNvSpPr>
              <a:spLocks/>
            </p:cNvSpPr>
            <p:nvPr/>
          </p:nvSpPr>
          <p:spPr bwMode="auto">
            <a:xfrm>
              <a:off x="1672" y="2082"/>
              <a:ext cx="1584" cy="248"/>
            </a:xfrm>
            <a:custGeom>
              <a:avLst/>
              <a:gdLst/>
              <a:ahLst/>
              <a:cxnLst>
                <a:cxn ang="0">
                  <a:pos x="0" y="248"/>
                </a:cxn>
                <a:cxn ang="0">
                  <a:pos x="192" y="152"/>
                </a:cxn>
                <a:cxn ang="0">
                  <a:pos x="480" y="56"/>
                </a:cxn>
                <a:cxn ang="0">
                  <a:pos x="960" y="8"/>
                </a:cxn>
                <a:cxn ang="0">
                  <a:pos x="1584" y="8"/>
                </a:cxn>
              </a:cxnLst>
              <a:rect l="0" t="0" r="r" b="b"/>
              <a:pathLst>
                <a:path w="1584" h="248">
                  <a:moveTo>
                    <a:pt x="0" y="248"/>
                  </a:moveTo>
                  <a:cubicBezTo>
                    <a:pt x="56" y="216"/>
                    <a:pt x="112" y="184"/>
                    <a:pt x="192" y="152"/>
                  </a:cubicBezTo>
                  <a:cubicBezTo>
                    <a:pt x="272" y="120"/>
                    <a:pt x="352" y="80"/>
                    <a:pt x="480" y="56"/>
                  </a:cubicBezTo>
                  <a:cubicBezTo>
                    <a:pt x="608" y="32"/>
                    <a:pt x="776" y="16"/>
                    <a:pt x="960" y="8"/>
                  </a:cubicBezTo>
                  <a:cubicBezTo>
                    <a:pt x="1144" y="0"/>
                    <a:pt x="1480" y="8"/>
                    <a:pt x="1584" y="8"/>
                  </a:cubicBezTo>
                </a:path>
              </a:pathLst>
            </a:custGeom>
            <a:noFill/>
            <a:ln w="38100" cmpd="sng">
              <a:solidFill>
                <a:srgbClr val="FF0000"/>
              </a:solidFill>
              <a:round/>
              <a:headEnd type="none" w="med" len="med"/>
              <a:tailEnd type="arrow" w="med" len="med"/>
            </a:ln>
            <a:effectLst/>
          </p:spPr>
          <p:txBody>
            <a:bodyPr/>
            <a:lstStyle/>
            <a:p>
              <a:endParaRPr lang="ja-JP" altLang="en-US"/>
            </a:p>
          </p:txBody>
        </p:sp>
        <p:sp>
          <p:nvSpPr>
            <p:cNvPr id="51247" name="Freeform 47"/>
            <p:cNvSpPr>
              <a:spLocks/>
            </p:cNvSpPr>
            <p:nvPr/>
          </p:nvSpPr>
          <p:spPr bwMode="auto">
            <a:xfrm>
              <a:off x="2008" y="2426"/>
              <a:ext cx="1296" cy="296"/>
            </a:xfrm>
            <a:custGeom>
              <a:avLst/>
              <a:gdLst/>
              <a:ahLst/>
              <a:cxnLst>
                <a:cxn ang="0">
                  <a:pos x="0" y="0"/>
                </a:cxn>
                <a:cxn ang="0">
                  <a:pos x="336" y="240"/>
                </a:cxn>
                <a:cxn ang="0">
                  <a:pos x="720" y="288"/>
                </a:cxn>
                <a:cxn ang="0">
                  <a:pos x="1296" y="288"/>
                </a:cxn>
              </a:cxnLst>
              <a:rect l="0" t="0" r="r" b="b"/>
              <a:pathLst>
                <a:path w="1296" h="296">
                  <a:moveTo>
                    <a:pt x="0" y="0"/>
                  </a:moveTo>
                  <a:cubicBezTo>
                    <a:pt x="108" y="96"/>
                    <a:pt x="216" y="192"/>
                    <a:pt x="336" y="240"/>
                  </a:cubicBezTo>
                  <a:cubicBezTo>
                    <a:pt x="456" y="288"/>
                    <a:pt x="560" y="280"/>
                    <a:pt x="720" y="288"/>
                  </a:cubicBezTo>
                  <a:cubicBezTo>
                    <a:pt x="880" y="296"/>
                    <a:pt x="1088" y="292"/>
                    <a:pt x="1296" y="288"/>
                  </a:cubicBezTo>
                </a:path>
              </a:pathLst>
            </a:custGeom>
            <a:noFill/>
            <a:ln w="38100" cmpd="sng">
              <a:solidFill>
                <a:srgbClr val="FF0000"/>
              </a:solidFill>
              <a:round/>
              <a:headEnd type="none" w="med" len="med"/>
              <a:tailEnd type="arrow" w="med" len="med"/>
            </a:ln>
            <a:effectLst/>
          </p:spPr>
          <p:txBody>
            <a:bodyPr/>
            <a:lstStyle/>
            <a:p>
              <a:endParaRPr lang="ja-JP" altLang="en-US"/>
            </a:p>
          </p:txBody>
        </p:sp>
        <p:sp>
          <p:nvSpPr>
            <p:cNvPr id="51248" name="Text Box 48"/>
            <p:cNvSpPr txBox="1">
              <a:spLocks noChangeArrowheads="1"/>
            </p:cNvSpPr>
            <p:nvPr/>
          </p:nvSpPr>
          <p:spPr bwMode="auto">
            <a:xfrm>
              <a:off x="158" y="2069"/>
              <a:ext cx="1824" cy="320"/>
            </a:xfrm>
            <a:prstGeom prst="rect">
              <a:avLst/>
            </a:prstGeom>
            <a:noFill/>
            <a:ln w="9525">
              <a:noFill/>
              <a:miter lim="800000"/>
              <a:headEnd/>
              <a:tailEnd/>
            </a:ln>
            <a:effectLst/>
          </p:spPr>
          <p:txBody>
            <a:bodyPr>
              <a:spAutoFit/>
            </a:bodyPr>
            <a:lstStyle/>
            <a:p>
              <a:pPr>
                <a:spcBef>
                  <a:spcPct val="50000"/>
                </a:spcBef>
              </a:pPr>
              <a:r>
                <a:rPr lang="en-US" altLang="ja-JP" sz="2400" i="1"/>
                <a:t>p</a:t>
              </a:r>
              <a:r>
                <a:rPr lang="en-US" altLang="ja-JP" sz="2400"/>
                <a:t> beam</a:t>
              </a:r>
            </a:p>
          </p:txBody>
        </p:sp>
        <p:sp>
          <p:nvSpPr>
            <p:cNvPr id="51249" name="Text Box 49"/>
            <p:cNvSpPr txBox="1">
              <a:spLocks noChangeArrowheads="1"/>
            </p:cNvSpPr>
            <p:nvPr/>
          </p:nvSpPr>
          <p:spPr bwMode="auto">
            <a:xfrm>
              <a:off x="2958" y="1774"/>
              <a:ext cx="368" cy="366"/>
            </a:xfrm>
            <a:prstGeom prst="rect">
              <a:avLst/>
            </a:prstGeom>
            <a:noFill/>
            <a:ln w="9525">
              <a:noFill/>
              <a:miter lim="800000"/>
              <a:headEnd/>
              <a:tailEnd/>
            </a:ln>
            <a:effectLst/>
          </p:spPr>
          <p:txBody>
            <a:bodyPr wrap="none">
              <a:spAutoFit/>
            </a:bodyPr>
            <a:lstStyle/>
            <a:p>
              <a:r>
                <a:rPr lang="en-US" altLang="ja-JP" sz="2800" b="1" dirty="0">
                  <a:latin typeface="Symbol" pitchFamily="18" charset="2"/>
                </a:rPr>
                <a:t>p</a:t>
              </a:r>
              <a:r>
                <a:rPr lang="en-US" altLang="ja-JP" sz="2800" b="1" baseline="30000" dirty="0"/>
                <a:t>+</a:t>
              </a:r>
            </a:p>
          </p:txBody>
        </p:sp>
        <p:sp>
          <p:nvSpPr>
            <p:cNvPr id="51250" name="Text Box 50"/>
            <p:cNvSpPr txBox="1">
              <a:spLocks noChangeArrowheads="1"/>
            </p:cNvSpPr>
            <p:nvPr/>
          </p:nvSpPr>
          <p:spPr bwMode="auto">
            <a:xfrm>
              <a:off x="2924" y="2387"/>
              <a:ext cx="368" cy="366"/>
            </a:xfrm>
            <a:prstGeom prst="rect">
              <a:avLst/>
            </a:prstGeom>
            <a:noFill/>
            <a:ln w="9525">
              <a:noFill/>
              <a:miter lim="800000"/>
              <a:headEnd/>
              <a:tailEnd/>
            </a:ln>
            <a:effectLst/>
          </p:spPr>
          <p:txBody>
            <a:bodyPr wrap="none">
              <a:spAutoFit/>
            </a:bodyPr>
            <a:lstStyle/>
            <a:p>
              <a:r>
                <a:rPr lang="en-US" altLang="ja-JP" sz="2800" b="1">
                  <a:latin typeface="Symbol" pitchFamily="18" charset="2"/>
                </a:rPr>
                <a:t>p</a:t>
              </a:r>
              <a:r>
                <a:rPr lang="en-US" altLang="ja-JP" sz="2800" b="1" baseline="30000"/>
                <a:t>+</a:t>
              </a:r>
            </a:p>
          </p:txBody>
        </p:sp>
      </p:grpSp>
      <p:grpSp>
        <p:nvGrpSpPr>
          <p:cNvPr id="5" name="Group 61"/>
          <p:cNvGrpSpPr>
            <a:grpSpLocks/>
          </p:cNvGrpSpPr>
          <p:nvPr/>
        </p:nvGrpSpPr>
        <p:grpSpPr bwMode="auto">
          <a:xfrm>
            <a:off x="672095" y="2528388"/>
            <a:ext cx="1368425" cy="1368425"/>
            <a:chOff x="4001" y="2273"/>
            <a:chExt cx="1200" cy="1200"/>
          </a:xfrm>
        </p:grpSpPr>
        <p:sp>
          <p:nvSpPr>
            <p:cNvPr id="51262" name="Oval 62"/>
            <p:cNvSpPr>
              <a:spLocks noChangeArrowheads="1"/>
            </p:cNvSpPr>
            <p:nvPr/>
          </p:nvSpPr>
          <p:spPr bwMode="auto">
            <a:xfrm>
              <a:off x="4001" y="2273"/>
              <a:ext cx="1200" cy="1200"/>
            </a:xfrm>
            <a:prstGeom prst="ellipse">
              <a:avLst/>
            </a:prstGeom>
            <a:solidFill>
              <a:schemeClr val="folHlink"/>
            </a:solidFill>
            <a:ln w="9525">
              <a:solidFill>
                <a:schemeClr val="tx1"/>
              </a:solidFill>
              <a:round/>
              <a:headEnd/>
              <a:tailEnd/>
            </a:ln>
            <a:effectLst/>
          </p:spPr>
          <p:txBody>
            <a:bodyPr wrap="none" anchor="ctr"/>
            <a:lstStyle/>
            <a:p>
              <a:endParaRPr lang="ja-JP" altLang="en-US">
                <a:solidFill>
                  <a:srgbClr val="2E2E48"/>
                </a:solidFill>
              </a:endParaRPr>
            </a:p>
          </p:txBody>
        </p:sp>
        <p:sp>
          <p:nvSpPr>
            <p:cNvPr id="51263" name="Oval 63"/>
            <p:cNvSpPr>
              <a:spLocks noChangeArrowheads="1"/>
            </p:cNvSpPr>
            <p:nvPr/>
          </p:nvSpPr>
          <p:spPr bwMode="auto">
            <a:xfrm>
              <a:off x="4049" y="2321"/>
              <a:ext cx="1104" cy="1104"/>
            </a:xfrm>
            <a:prstGeom prst="ellipse">
              <a:avLst/>
            </a:prstGeom>
            <a:solidFill>
              <a:schemeClr val="bg1"/>
            </a:solidFill>
            <a:ln w="9525">
              <a:solidFill>
                <a:schemeClr val="tx1"/>
              </a:solidFill>
              <a:round/>
              <a:headEnd/>
              <a:tailEnd/>
            </a:ln>
            <a:effectLst/>
          </p:spPr>
          <p:txBody>
            <a:bodyPr wrap="none" anchor="ctr"/>
            <a:lstStyle/>
            <a:p>
              <a:endParaRPr lang="ja-JP" altLang="en-US">
                <a:solidFill>
                  <a:srgbClr val="2E2E48"/>
                </a:solidFill>
              </a:endParaRPr>
            </a:p>
          </p:txBody>
        </p:sp>
        <p:sp>
          <p:nvSpPr>
            <p:cNvPr id="51264" name="Oval 64"/>
            <p:cNvSpPr>
              <a:spLocks noChangeArrowheads="1"/>
            </p:cNvSpPr>
            <p:nvPr/>
          </p:nvSpPr>
          <p:spPr bwMode="auto">
            <a:xfrm>
              <a:off x="4461" y="2730"/>
              <a:ext cx="288" cy="288"/>
            </a:xfrm>
            <a:prstGeom prst="ellipse">
              <a:avLst/>
            </a:prstGeom>
            <a:solidFill>
              <a:schemeClr val="folHlink"/>
            </a:solidFill>
            <a:ln w="9525">
              <a:solidFill>
                <a:schemeClr val="tx1"/>
              </a:solidFill>
              <a:round/>
              <a:headEnd/>
              <a:tailEnd/>
            </a:ln>
            <a:effectLst/>
          </p:spPr>
          <p:txBody>
            <a:bodyPr wrap="none" anchor="ctr"/>
            <a:lstStyle/>
            <a:p>
              <a:endParaRPr lang="ja-JP" altLang="en-US">
                <a:solidFill>
                  <a:srgbClr val="2E2E48"/>
                </a:solidFill>
              </a:endParaRPr>
            </a:p>
          </p:txBody>
        </p:sp>
        <p:sp>
          <p:nvSpPr>
            <p:cNvPr id="51265" name="Oval 65"/>
            <p:cNvSpPr>
              <a:spLocks noChangeArrowheads="1"/>
            </p:cNvSpPr>
            <p:nvPr/>
          </p:nvSpPr>
          <p:spPr bwMode="auto">
            <a:xfrm>
              <a:off x="4481" y="2753"/>
              <a:ext cx="240" cy="240"/>
            </a:xfrm>
            <a:prstGeom prst="ellipse">
              <a:avLst/>
            </a:prstGeom>
            <a:solidFill>
              <a:schemeClr val="bg1"/>
            </a:solidFill>
            <a:ln w="9525">
              <a:solidFill>
                <a:schemeClr val="tx1"/>
              </a:solidFill>
              <a:round/>
              <a:headEnd/>
              <a:tailEnd/>
            </a:ln>
            <a:effectLst/>
          </p:spPr>
          <p:txBody>
            <a:bodyPr wrap="none" anchor="ctr"/>
            <a:lstStyle/>
            <a:p>
              <a:endParaRPr lang="ja-JP" altLang="en-US">
                <a:solidFill>
                  <a:srgbClr val="2E2E48"/>
                </a:solidFill>
              </a:endParaRPr>
            </a:p>
          </p:txBody>
        </p:sp>
        <p:sp>
          <p:nvSpPr>
            <p:cNvPr id="51266" name="Oval 66"/>
            <p:cNvSpPr>
              <a:spLocks noChangeArrowheads="1"/>
            </p:cNvSpPr>
            <p:nvPr/>
          </p:nvSpPr>
          <p:spPr bwMode="auto">
            <a:xfrm>
              <a:off x="4529" y="2801"/>
              <a:ext cx="144" cy="144"/>
            </a:xfrm>
            <a:prstGeom prst="ellipse">
              <a:avLst/>
            </a:prstGeom>
            <a:solidFill>
              <a:schemeClr val="tx2"/>
            </a:solidFill>
            <a:ln w="9525">
              <a:solidFill>
                <a:schemeClr val="tx1"/>
              </a:solidFill>
              <a:round/>
              <a:headEnd/>
              <a:tailEnd/>
            </a:ln>
            <a:effectLst/>
          </p:spPr>
          <p:txBody>
            <a:bodyPr wrap="none" anchor="ctr"/>
            <a:lstStyle/>
            <a:p>
              <a:endParaRPr lang="ja-JP" altLang="en-US">
                <a:solidFill>
                  <a:srgbClr val="2E2E48"/>
                </a:solidFill>
              </a:endParaRPr>
            </a:p>
          </p:txBody>
        </p:sp>
      </p:grpSp>
      <p:sp>
        <p:nvSpPr>
          <p:cNvPr id="51269" name="Text Box 69"/>
          <p:cNvSpPr txBox="1">
            <a:spLocks noChangeArrowheads="1"/>
          </p:cNvSpPr>
          <p:nvPr/>
        </p:nvSpPr>
        <p:spPr bwMode="auto">
          <a:xfrm>
            <a:off x="1013407" y="1971175"/>
            <a:ext cx="1316038" cy="366713"/>
          </a:xfrm>
          <a:prstGeom prst="rect">
            <a:avLst/>
          </a:prstGeom>
          <a:noFill/>
          <a:ln w="9525">
            <a:noFill/>
            <a:miter lim="800000"/>
            <a:headEnd/>
            <a:tailEnd/>
          </a:ln>
          <a:effectLst/>
        </p:spPr>
        <p:txBody>
          <a:bodyPr>
            <a:spAutoFit/>
          </a:bodyPr>
          <a:lstStyle/>
          <a:p>
            <a:r>
              <a:rPr lang="en-US" altLang="ja-JP"/>
              <a:t>Aluminum </a:t>
            </a:r>
          </a:p>
        </p:txBody>
      </p:sp>
      <p:sp>
        <p:nvSpPr>
          <p:cNvPr id="51270" name="Line 70"/>
          <p:cNvSpPr>
            <a:spLocks noChangeShapeType="1"/>
          </p:cNvSpPr>
          <p:nvPr/>
        </p:nvSpPr>
        <p:spPr bwMode="auto">
          <a:xfrm>
            <a:off x="1392820" y="2239463"/>
            <a:ext cx="71437" cy="288925"/>
          </a:xfrm>
          <a:prstGeom prst="line">
            <a:avLst/>
          </a:prstGeom>
          <a:noFill/>
          <a:ln w="9525">
            <a:solidFill>
              <a:schemeClr val="tx1"/>
            </a:solidFill>
            <a:round/>
            <a:headEnd/>
            <a:tailEnd type="triangle" w="med" len="med"/>
          </a:ln>
          <a:effectLst/>
        </p:spPr>
        <p:txBody>
          <a:bodyPr/>
          <a:lstStyle/>
          <a:p>
            <a:endParaRPr lang="ja-JP" altLang="en-US">
              <a:solidFill>
                <a:srgbClr val="2E2E48"/>
              </a:solidFill>
            </a:endParaRPr>
          </a:p>
        </p:txBody>
      </p:sp>
      <p:sp>
        <p:nvSpPr>
          <p:cNvPr id="51271" name="Line 71"/>
          <p:cNvSpPr>
            <a:spLocks noChangeShapeType="1"/>
          </p:cNvSpPr>
          <p:nvPr/>
        </p:nvSpPr>
        <p:spPr bwMode="auto">
          <a:xfrm flipH="1">
            <a:off x="1321382" y="2239463"/>
            <a:ext cx="71438" cy="792162"/>
          </a:xfrm>
          <a:prstGeom prst="line">
            <a:avLst/>
          </a:prstGeom>
          <a:noFill/>
          <a:ln w="9525">
            <a:solidFill>
              <a:schemeClr val="tx1"/>
            </a:solidFill>
            <a:round/>
            <a:headEnd/>
            <a:tailEnd type="triangle" w="med" len="med"/>
          </a:ln>
          <a:effectLst/>
        </p:spPr>
        <p:txBody>
          <a:bodyPr/>
          <a:lstStyle/>
          <a:p>
            <a:endParaRPr lang="ja-JP" altLang="en-US">
              <a:solidFill>
                <a:srgbClr val="2E2E48"/>
              </a:solidFill>
            </a:endParaRPr>
          </a:p>
        </p:txBody>
      </p:sp>
      <p:grpSp>
        <p:nvGrpSpPr>
          <p:cNvPr id="70" name="グループ化 69"/>
          <p:cNvGrpSpPr/>
          <p:nvPr/>
        </p:nvGrpSpPr>
        <p:grpSpPr>
          <a:xfrm>
            <a:off x="5173516" y="2543697"/>
            <a:ext cx="3240408" cy="2186290"/>
            <a:chOff x="425195" y="-1365932"/>
            <a:chExt cx="4032448" cy="2720675"/>
          </a:xfrm>
        </p:grpSpPr>
        <p:pic>
          <p:nvPicPr>
            <p:cNvPr id="6" name="Picture 3" descr="C:\Users\kobayasi\Desktop\CERNColloqium\Van der Meer.png"/>
            <p:cNvPicPr>
              <a:picLocks noChangeAspect="1" noChangeArrowheads="1"/>
            </p:cNvPicPr>
            <p:nvPr/>
          </p:nvPicPr>
          <p:blipFill>
            <a:blip r:embed="rId6" cstate="print"/>
            <a:srcRect/>
            <a:stretch>
              <a:fillRect/>
            </a:stretch>
          </p:blipFill>
          <p:spPr bwMode="auto">
            <a:xfrm>
              <a:off x="425195" y="-1365932"/>
              <a:ext cx="4032448" cy="2720675"/>
            </a:xfrm>
            <a:prstGeom prst="rect">
              <a:avLst/>
            </a:prstGeom>
            <a:noFill/>
          </p:spPr>
        </p:pic>
        <p:sp>
          <p:nvSpPr>
            <p:cNvPr id="68" name="テキスト ボックス 67"/>
            <p:cNvSpPr txBox="1"/>
            <p:nvPr/>
          </p:nvSpPr>
          <p:spPr bwMode="auto">
            <a:xfrm>
              <a:off x="467517" y="654320"/>
              <a:ext cx="1822854" cy="574508"/>
            </a:xfrm>
            <a:prstGeom prst="rect">
              <a:avLst/>
            </a:prstGeom>
            <a:solidFill>
              <a:srgbClr val="FFFFCC"/>
            </a:solidFill>
            <a:ln w="9525">
              <a:noFill/>
              <a:miter lim="800000"/>
              <a:headEnd/>
              <a:tailEnd/>
            </a:ln>
            <a:effectLst/>
          </p:spPr>
          <p:txBody>
            <a:bodyPr wrap="square" rtlCol="0">
              <a:spAutoFit/>
            </a:bodyPr>
            <a:lstStyle/>
            <a:p>
              <a:pPr algn="r"/>
              <a:r>
                <a:rPr lang="en-US" altLang="ja-JP" sz="1200" dirty="0" smtClean="0">
                  <a:solidFill>
                    <a:srgbClr val="000000"/>
                  </a:solidFill>
                  <a:latin typeface="Times New Roman" pitchFamily="18" charset="0"/>
                </a:rPr>
                <a:t>Simon van </a:t>
              </a:r>
              <a:r>
                <a:rPr lang="en-US" altLang="ja-JP" sz="1200" dirty="0" err="1" smtClean="0">
                  <a:solidFill>
                    <a:srgbClr val="000000"/>
                  </a:solidFill>
                  <a:latin typeface="Times New Roman" pitchFamily="18" charset="0"/>
                </a:rPr>
                <a:t>der</a:t>
              </a:r>
              <a:r>
                <a:rPr lang="en-US" altLang="ja-JP" sz="1200" dirty="0" smtClean="0">
                  <a:solidFill>
                    <a:srgbClr val="000000"/>
                  </a:solidFill>
                  <a:latin typeface="Times New Roman" pitchFamily="18" charset="0"/>
                </a:rPr>
                <a:t> Meer</a:t>
              </a:r>
            </a:p>
            <a:p>
              <a:pPr algn="r"/>
              <a:r>
                <a:rPr kumimoji="1" lang="en-US" altLang="ja-JP" sz="1200" dirty="0" smtClean="0">
                  <a:solidFill>
                    <a:srgbClr val="000000"/>
                  </a:solidFill>
                  <a:latin typeface="Times New Roman" pitchFamily="18" charset="0"/>
                </a:rPr>
                <a:t>(1925~2011)</a:t>
              </a:r>
              <a:endParaRPr kumimoji="1" lang="ja-JP" altLang="en-US" sz="1200" dirty="0">
                <a:solidFill>
                  <a:srgbClr val="000000"/>
                </a:solidFill>
                <a:latin typeface="Times New Roman" pitchFamily="18" charset="0"/>
              </a:endParaRPr>
            </a:p>
          </p:txBody>
        </p:sp>
        <p:pic>
          <p:nvPicPr>
            <p:cNvPr id="6148" name="Picture 4"/>
            <p:cNvPicPr>
              <a:picLocks noChangeAspect="1" noChangeArrowheads="1"/>
            </p:cNvPicPr>
            <p:nvPr/>
          </p:nvPicPr>
          <p:blipFill>
            <a:blip r:embed="rId7" cstate="print"/>
            <a:srcRect r="8304"/>
            <a:stretch>
              <a:fillRect/>
            </a:stretch>
          </p:blipFill>
          <p:spPr bwMode="auto">
            <a:xfrm>
              <a:off x="1546233" y="-1340787"/>
              <a:ext cx="395536" cy="323516"/>
            </a:xfrm>
            <a:prstGeom prst="rect">
              <a:avLst/>
            </a:prstGeom>
            <a:noFill/>
            <a:ln w="9525">
              <a:noFill/>
              <a:miter lim="800000"/>
              <a:headEnd/>
              <a:tailEnd/>
            </a:ln>
          </p:spPr>
        </p:pic>
      </p:grpSp>
      <p:pic>
        <p:nvPicPr>
          <p:cNvPr id="2" name="図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7630" y="985477"/>
            <a:ext cx="3174112" cy="757314"/>
          </a:xfrm>
          <a:prstGeom prst="rect">
            <a:avLst/>
          </a:prstGeom>
        </p:spPr>
      </p:pic>
      <mc:AlternateContent xmlns:mc="http://schemas.openxmlformats.org/markup-compatibility/2006" xmlns:a14="http://schemas.microsoft.com/office/drawing/2010/main">
        <mc:Choice Requires="a14">
          <p:sp>
            <p:nvSpPr>
              <p:cNvPr id="7" name="テキスト プレースホルダー 6"/>
              <p:cNvSpPr>
                <a:spLocks noGrp="1"/>
              </p:cNvSpPr>
              <p:nvPr>
                <p:ph type="body" idx="4294967295"/>
              </p:nvPr>
            </p:nvSpPr>
            <p:spPr>
              <a:xfrm>
                <a:off x="204148" y="4821680"/>
                <a:ext cx="4742990" cy="2024876"/>
              </a:xfrm>
            </p:spPr>
            <p:txBody>
              <a:bodyPr>
                <a:normAutofit/>
              </a:bodyPr>
              <a:lstStyle/>
              <a:p>
                <a:r>
                  <a:rPr kumimoji="1" lang="en-US" altLang="ja-JP" dirty="0" smtClean="0"/>
                  <a:t>Pure </a:t>
                </a:r>
                <a:r>
                  <a:rPr kumimoji="1" lang="en-US" altLang="ja-JP" dirty="0" smtClean="0">
                    <a:latin typeface="Symbol" panose="05050102010706020507" pitchFamily="18" charset="2"/>
                  </a:rPr>
                  <a:t>nm</a:t>
                </a:r>
                <a:r>
                  <a:rPr kumimoji="1" lang="en-US" altLang="ja-JP" dirty="0" smtClean="0"/>
                  <a:t> beam (≳99%)</a:t>
                </a:r>
              </a:p>
              <a:p>
                <a:r>
                  <a:rPr kumimoji="1" lang="en-US" altLang="ja-JP" dirty="0" smtClean="0">
                    <a:latin typeface="Symbol" panose="05050102010706020507" pitchFamily="18" charset="2"/>
                  </a:rPr>
                  <a:t>n</a:t>
                </a:r>
                <a:r>
                  <a:rPr kumimoji="1" lang="en-US" altLang="ja-JP" dirty="0" smtClean="0"/>
                  <a:t>e (≲1%) from </a:t>
                </a:r>
                <a:r>
                  <a:rPr kumimoji="1" lang="en-US" altLang="ja-JP" dirty="0" smtClean="0">
                    <a:latin typeface="Symbol" panose="05050102010706020507" pitchFamily="18" charset="2"/>
                  </a:rPr>
                  <a:t>p</a:t>
                </a:r>
                <a:r>
                  <a:rPr kumimoji="1" lang="ja-JP" altLang="en-US" dirty="0" smtClean="0"/>
                  <a:t>→</a:t>
                </a:r>
                <a:r>
                  <a:rPr kumimoji="1" lang="en-US" altLang="ja-JP" dirty="0" smtClean="0">
                    <a:latin typeface="Symbol" panose="05050102010706020507" pitchFamily="18" charset="2"/>
                  </a:rPr>
                  <a:t>m</a:t>
                </a:r>
                <a:r>
                  <a:rPr lang="ja-JP" altLang="en-US" dirty="0" err="1"/>
                  <a:t>→</a:t>
                </a:r>
                <a:r>
                  <a:rPr kumimoji="1" lang="en-US" altLang="ja-JP" dirty="0" smtClean="0"/>
                  <a:t>e chain and K decay(Ke3)</a:t>
                </a:r>
              </a:p>
              <a:p>
                <a14:m>
                  <m:oMath xmlns:m="http://schemas.openxmlformats.org/officeDocument/2006/math" xmlns="">
                    <m:f>
                      <m:fPr>
                        <m:type m:val="lin"/>
                        <m:ctrlPr>
                          <a:rPr kumimoji="1" lang="en-US" altLang="ja-JP" b="0" i="1" smtClean="0">
                            <a:latin typeface="Cambria Math" panose="02040503050406030204" pitchFamily="18" charset="0"/>
                          </a:rPr>
                        </m:ctrlPr>
                      </m:fPr>
                      <m:num>
                        <m:sSub>
                          <m:sSubPr>
                            <m:ctrlPr>
                              <a:rPr lang="en-US" altLang="ja-JP" i="1">
                                <a:latin typeface="Cambria Math" panose="02040503050406030204" pitchFamily="18" charset="0"/>
                              </a:rPr>
                            </m:ctrlPr>
                          </m:sSubPr>
                          <m:e>
                            <m:r>
                              <a:rPr lang="ja-JP" altLang="en-US" i="1">
                                <a:latin typeface="Cambria Math" panose="02040503050406030204" pitchFamily="18" charset="0"/>
                              </a:rPr>
                              <m:t>𝜈</m:t>
                            </m:r>
                          </m:e>
                          <m:sub>
                            <m:r>
                              <a:rPr lang="ja-JP" altLang="en-US" i="1">
                                <a:latin typeface="Cambria Math" panose="02040503050406030204" pitchFamily="18" charset="0"/>
                              </a:rPr>
                              <m:t>𝜇</m:t>
                            </m:r>
                          </m:sub>
                        </m:sSub>
                      </m:num>
                      <m:den>
                        <m:sSub>
                          <m:sSubPr>
                            <m:ctrlPr>
                              <a:rPr lang="en-US" altLang="ja-JP" i="1">
                                <a:latin typeface="Cambria Math" panose="02040503050406030204" pitchFamily="18" charset="0"/>
                              </a:rPr>
                            </m:ctrlPr>
                          </m:sSubPr>
                          <m:e>
                            <m:acc>
                              <m:accPr>
                                <m:chr m:val="̅"/>
                                <m:ctrlPr>
                                  <a:rPr kumimoji="1" lang="en-US" altLang="ja-JP" b="0" i="1" smtClean="0">
                                    <a:latin typeface="Cambria Math" panose="02040503050406030204" pitchFamily="18" charset="0"/>
                                  </a:rPr>
                                </m:ctrlPr>
                              </m:accPr>
                              <m:e>
                                <m:r>
                                  <a:rPr lang="ja-JP" altLang="en-US" i="1">
                                    <a:latin typeface="Cambria Math" panose="02040503050406030204" pitchFamily="18" charset="0"/>
                                  </a:rPr>
                                  <m:t>𝜈</m:t>
                                </m:r>
                              </m:e>
                            </m:acc>
                          </m:e>
                          <m:sub>
                            <m:r>
                              <a:rPr lang="ja-JP" altLang="en-US" i="1">
                                <a:latin typeface="Cambria Math" panose="02040503050406030204" pitchFamily="18" charset="0"/>
                              </a:rPr>
                              <m:t>𝜇</m:t>
                            </m:r>
                          </m:sub>
                        </m:sSub>
                      </m:den>
                    </m:f>
                  </m:oMath>
                </a14:m>
                <a:r>
                  <a:rPr kumimoji="1" lang="en-US" altLang="ja-JP" dirty="0" smtClean="0"/>
                  <a:t> can be switched by flipping polarity of Horns</a:t>
                </a:r>
              </a:p>
              <a:p>
                <a:endParaRPr kumimoji="1" lang="ja-JP" altLang="en-US" dirty="0"/>
              </a:p>
            </p:txBody>
          </p:sp>
        </mc:Choice>
        <mc:Fallback xmlns="">
          <p:sp>
            <p:nvSpPr>
              <p:cNvPr id="7" name="テキスト プレースホルダー 6"/>
              <p:cNvSpPr>
                <a:spLocks noGrp="1" noRot="1" noChangeAspect="1" noMove="1" noResize="1" noEditPoints="1" noAdjustHandles="1" noChangeArrowheads="1" noChangeShapeType="1" noTextEdit="1"/>
              </p:cNvSpPr>
              <p:nvPr>
                <p:ph type="body" idx="4294967295"/>
              </p:nvPr>
            </p:nvSpPr>
            <p:spPr>
              <a:xfrm>
                <a:off x="204148" y="4821680"/>
                <a:ext cx="4742990" cy="2024876"/>
              </a:xfrm>
              <a:blipFill rotWithShape="0">
                <a:blip r:embed="rId9"/>
                <a:stretch>
                  <a:fillRect l="-513" t="-1807" r="-899" b="-13253"/>
                </a:stretch>
              </a:blipFill>
            </p:spPr>
            <p:txBody>
              <a:bodyPr/>
              <a:lstStyle/>
              <a:p>
                <a:r>
                  <a:rPr lang="ja-JP" altLang="en-US">
                    <a:noFill/>
                  </a:rPr>
                  <a:t> </a:t>
                </a:r>
              </a:p>
            </p:txBody>
          </p:sp>
        </mc:Fallback>
      </mc:AlternateContent>
      <p:sp>
        <p:nvSpPr>
          <p:cNvPr id="8" name="円弧 7"/>
          <p:cNvSpPr/>
          <p:nvPr/>
        </p:nvSpPr>
        <p:spPr>
          <a:xfrm rot="10800000">
            <a:off x="2643499" y="1350373"/>
            <a:ext cx="2684632" cy="2035355"/>
          </a:xfrm>
          <a:prstGeom prst="arc">
            <a:avLst/>
          </a:prstGeom>
          <a:ln w="762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nvGrpSpPr>
          <p:cNvPr id="3" name="グループ化 2"/>
          <p:cNvGrpSpPr/>
          <p:nvPr/>
        </p:nvGrpSpPr>
        <p:grpSpPr>
          <a:xfrm>
            <a:off x="5967841" y="4894829"/>
            <a:ext cx="2942197" cy="1870642"/>
            <a:chOff x="152400" y="2184933"/>
            <a:chExt cx="4912291" cy="3123224"/>
          </a:xfrm>
        </p:grpSpPr>
        <p:pic>
          <p:nvPicPr>
            <p:cNvPr id="49" name="Picture 2"/>
            <p:cNvPicPr>
              <a:picLocks noChangeAspect="1" noChangeArrowheads="1"/>
            </p:cNvPicPr>
            <p:nvPr/>
          </p:nvPicPr>
          <p:blipFill rotWithShape="1">
            <a:blip r:embed="rId10" cstate="print"/>
            <a:srcRect b="66133"/>
            <a:stretch/>
          </p:blipFill>
          <p:spPr bwMode="auto">
            <a:xfrm>
              <a:off x="159126" y="2184933"/>
              <a:ext cx="4860032" cy="1418216"/>
            </a:xfrm>
            <a:prstGeom prst="rect">
              <a:avLst/>
            </a:prstGeom>
            <a:noFill/>
            <a:ln w="9525">
              <a:noFill/>
              <a:miter lim="800000"/>
              <a:headEnd/>
              <a:tailEnd/>
            </a:ln>
          </p:spPr>
        </p:pic>
        <p:pic>
          <p:nvPicPr>
            <p:cNvPr id="51" name="Picture 2"/>
            <p:cNvPicPr>
              <a:picLocks noChangeAspect="1" noChangeArrowheads="1"/>
            </p:cNvPicPr>
            <p:nvPr/>
          </p:nvPicPr>
          <p:blipFill rotWithShape="1">
            <a:blip r:embed="rId10" cstate="print"/>
            <a:srcRect t="61603"/>
            <a:stretch/>
          </p:blipFill>
          <p:spPr bwMode="auto">
            <a:xfrm>
              <a:off x="152400" y="3568823"/>
              <a:ext cx="4860032" cy="1607938"/>
            </a:xfrm>
            <a:prstGeom prst="rect">
              <a:avLst/>
            </a:prstGeom>
            <a:noFill/>
            <a:ln w="9525">
              <a:noFill/>
              <a:miter lim="800000"/>
              <a:headEnd/>
              <a:tailEnd/>
            </a:ln>
          </p:spPr>
        </p:pic>
        <p:pic>
          <p:nvPicPr>
            <p:cNvPr id="50" name="Picture 4"/>
            <p:cNvPicPr>
              <a:picLocks noChangeAspect="1" noChangeArrowheads="1"/>
            </p:cNvPicPr>
            <p:nvPr/>
          </p:nvPicPr>
          <p:blipFill>
            <a:blip r:embed="rId11" cstate="print"/>
            <a:srcRect/>
            <a:stretch>
              <a:fillRect/>
            </a:stretch>
          </p:blipFill>
          <p:spPr bwMode="auto">
            <a:xfrm>
              <a:off x="3057094" y="4118703"/>
              <a:ext cx="2007597" cy="1189454"/>
            </a:xfrm>
            <a:prstGeom prst="rect">
              <a:avLst/>
            </a:prstGeom>
            <a:noFill/>
            <a:ln w="9525">
              <a:noFill/>
              <a:miter lim="800000"/>
              <a:headEnd/>
              <a:tailEnd/>
            </a:ln>
          </p:spPr>
        </p:pic>
      </p:grpSp>
      <p:sp>
        <p:nvSpPr>
          <p:cNvPr id="9" name="テキスト ボックス 8"/>
          <p:cNvSpPr txBox="1"/>
          <p:nvPr/>
        </p:nvSpPr>
        <p:spPr>
          <a:xfrm>
            <a:off x="6208158" y="4950906"/>
            <a:ext cx="697627" cy="369332"/>
          </a:xfrm>
          <a:prstGeom prst="rect">
            <a:avLst/>
          </a:prstGeom>
          <a:noFill/>
        </p:spPr>
        <p:txBody>
          <a:bodyPr wrap="none" rtlCol="0">
            <a:spAutoFit/>
          </a:bodyPr>
          <a:lstStyle/>
          <a:p>
            <a:r>
              <a:rPr kumimoji="1" lang="en-US" altLang="ja-JP" dirty="0" smtClean="0">
                <a:solidFill>
                  <a:srgbClr val="FF0000"/>
                </a:solidFill>
              </a:rPr>
              <a:t>1961</a:t>
            </a:r>
            <a:endParaRPr kumimoji="1" lang="ja-JP" altLang="en-US" dirty="0">
              <a:solidFill>
                <a:srgbClr val="FF0000"/>
              </a:solidFill>
            </a:endParaRPr>
          </a:p>
        </p:txBody>
      </p:sp>
    </p:spTree>
    <p:extLst>
      <p:ext uri="{BB962C8B-B14F-4D97-AF65-F5344CB8AC3E}">
        <p14:creationId xmlns:p14="http://schemas.microsoft.com/office/powerpoint/2010/main" val="2032965277"/>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262120" y="189642"/>
            <a:ext cx="6762636" cy="604838"/>
          </a:xfrm>
        </p:spPr>
        <p:txBody>
          <a:bodyPr/>
          <a:lstStyle/>
          <a:p>
            <a:pPr>
              <a:defRPr/>
            </a:pPr>
            <a:r>
              <a:rPr lang="ja-JP" altLang="en-US" sz="2800" dirty="0" smtClean="0"/>
              <a:t>電磁ホーンのリモートメンテナンス</a:t>
            </a:r>
            <a:endParaRPr lang="ja-JP" altLang="en-US" sz="2800" dirty="0"/>
          </a:p>
        </p:txBody>
      </p:sp>
      <p:sp>
        <p:nvSpPr>
          <p:cNvPr id="5" name="スライド番号プレースホルダ 4"/>
          <p:cNvSpPr>
            <a:spLocks noGrp="1"/>
          </p:cNvSpPr>
          <p:nvPr>
            <p:ph type="sldNum" sz="quarter" idx="12"/>
          </p:nvPr>
        </p:nvSpPr>
        <p:spPr/>
        <p:txBody>
          <a:bodyPr/>
          <a:lstStyle/>
          <a:p>
            <a:pPr>
              <a:defRPr/>
            </a:pPr>
            <a:fld id="{6D9E46DC-7426-4846-89C1-F82CC7BCDB75}" type="slidenum">
              <a:rPr lang="en-US" altLang="ja-JP">
                <a:solidFill>
                  <a:srgbClr val="2E2E48"/>
                </a:solidFill>
              </a:rPr>
              <a:pPr>
                <a:defRPr/>
              </a:pPr>
              <a:t>60</a:t>
            </a:fld>
            <a:endParaRPr lang="en-US" altLang="ja-JP">
              <a:solidFill>
                <a:srgbClr val="2E2E48"/>
              </a:solidFill>
            </a:endParaRPr>
          </a:p>
        </p:txBody>
      </p:sp>
      <p:pic>
        <p:nvPicPr>
          <p:cNvPr id="63494" name="Picture 3" descr="C:\Users\Ishida\Documents\JPARCnu\09KEKAnnualReport\DSCN1384s.jpg"/>
          <p:cNvPicPr>
            <a:picLocks noChangeAspect="1" noChangeArrowheads="1"/>
          </p:cNvPicPr>
          <p:nvPr/>
        </p:nvPicPr>
        <p:blipFill>
          <a:blip r:embed="rId3" cstate="print"/>
          <a:srcRect/>
          <a:stretch>
            <a:fillRect/>
          </a:stretch>
        </p:blipFill>
        <p:spPr bwMode="auto">
          <a:xfrm>
            <a:off x="4643438" y="1041400"/>
            <a:ext cx="3919537" cy="5227638"/>
          </a:xfrm>
          <a:prstGeom prst="rect">
            <a:avLst/>
          </a:prstGeom>
          <a:noFill/>
          <a:ln w="9525">
            <a:noFill/>
            <a:miter lim="800000"/>
            <a:headEnd/>
            <a:tailEnd/>
          </a:ln>
        </p:spPr>
      </p:pic>
      <p:pic>
        <p:nvPicPr>
          <p:cNvPr id="63495" name="Picture 3"/>
          <p:cNvPicPr>
            <a:picLocks noChangeAspect="1" noChangeArrowheads="1"/>
          </p:cNvPicPr>
          <p:nvPr/>
        </p:nvPicPr>
        <p:blipFill>
          <a:blip r:embed="rId4" cstate="print"/>
          <a:srcRect/>
          <a:stretch>
            <a:fillRect/>
          </a:stretch>
        </p:blipFill>
        <p:spPr bwMode="auto">
          <a:xfrm>
            <a:off x="741363" y="1025525"/>
            <a:ext cx="3505200" cy="5229225"/>
          </a:xfrm>
          <a:prstGeom prst="rect">
            <a:avLst/>
          </a:prstGeom>
          <a:noFill/>
          <a:ln w="9525">
            <a:noFill/>
            <a:miter lim="800000"/>
            <a:headEnd/>
            <a:tailEnd/>
          </a:ln>
        </p:spPr>
      </p:pic>
    </p:spTree>
    <p:extLst>
      <p:ext uri="{BB962C8B-B14F-4D97-AF65-F5344CB8AC3E}">
        <p14:creationId xmlns:p14="http://schemas.microsoft.com/office/powerpoint/2010/main" val="14329554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055688" y="6852"/>
            <a:ext cx="6315075" cy="1200150"/>
          </a:xfrm>
        </p:spPr>
        <p:txBody>
          <a:bodyPr/>
          <a:lstStyle/>
          <a:p>
            <a:pPr eaLnBrk="1" hangingPunct="1"/>
            <a:r>
              <a:rPr lang="en-US" altLang="ja-JP" dirty="0">
                <a:latin typeface="Arial" charset="0"/>
                <a:ea typeface="ＭＳ Ｐゴシック" charset="0"/>
              </a:rPr>
              <a:t>1</a:t>
            </a:r>
            <a:r>
              <a:rPr lang="en-US" altLang="ja-JP" baseline="30000" dirty="0">
                <a:latin typeface="Arial" charset="0"/>
                <a:ea typeface="ＭＳ Ｐゴシック" charset="0"/>
              </a:rPr>
              <a:t>st</a:t>
            </a:r>
            <a:r>
              <a:rPr lang="en-US" altLang="ja-JP" dirty="0">
                <a:latin typeface="Arial" charset="0"/>
                <a:ea typeface="ＭＳ Ｐゴシック" charset="0"/>
              </a:rPr>
              <a:t> Horn with 320 kA </a:t>
            </a:r>
          </a:p>
        </p:txBody>
      </p:sp>
      <p:pic>
        <p:nvPicPr>
          <p:cNvPr id="7171" name="Picture 3" descr="060712_Horn-IMG_4037-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19275"/>
            <a:ext cx="9144000" cy="391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41060" name="Group 4"/>
          <p:cNvGrpSpPr>
            <a:grpSpLocks/>
          </p:cNvGrpSpPr>
          <p:nvPr/>
        </p:nvGrpSpPr>
        <p:grpSpPr bwMode="auto">
          <a:xfrm>
            <a:off x="5576888" y="1052513"/>
            <a:ext cx="3335337" cy="904875"/>
            <a:chOff x="3513" y="663"/>
            <a:chExt cx="2101" cy="570"/>
          </a:xfrm>
        </p:grpSpPr>
        <p:sp>
          <p:nvSpPr>
            <p:cNvPr id="941061" name="AutoShape 5"/>
            <p:cNvSpPr>
              <a:spLocks noChangeArrowheads="1"/>
            </p:cNvSpPr>
            <p:nvPr/>
          </p:nvSpPr>
          <p:spPr bwMode="auto">
            <a:xfrm>
              <a:off x="3513" y="663"/>
              <a:ext cx="2101" cy="570"/>
            </a:xfrm>
            <a:prstGeom prst="wedgeRoundRectCallout">
              <a:avLst>
                <a:gd name="adj1" fmla="val -43764"/>
                <a:gd name="adj2" fmla="val 75963"/>
                <a:gd name="adj3" fmla="val 1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457200">
                <a:defRPr/>
              </a:pPr>
              <a:endParaRPr lang="ja-JP" altLang="ja-JP">
                <a:solidFill>
                  <a:srgbClr val="2E2E48"/>
                </a:solidFill>
                <a:effectLst>
                  <a:outerShdw blurRad="38100" dist="38100" dir="2700000" algn="tl">
                    <a:srgbClr val="FFFFFF"/>
                  </a:outerShdw>
                </a:effectLst>
                <a:latin typeface="Arial" pitchFamily="34" charset="0"/>
              </a:endParaRPr>
            </a:p>
          </p:txBody>
        </p:sp>
        <p:sp>
          <p:nvSpPr>
            <p:cNvPr id="7174" name="WordArt 6"/>
            <p:cNvSpPr>
              <a:spLocks noChangeArrowheads="1" noChangeShapeType="1" noTextEdit="1"/>
            </p:cNvSpPr>
            <p:nvPr/>
          </p:nvSpPr>
          <p:spPr bwMode="auto">
            <a:xfrm>
              <a:off x="3774" y="725"/>
              <a:ext cx="1692" cy="440"/>
            </a:xfrm>
            <a:prstGeom prst="rect">
              <a:avLst/>
            </a:prstGeom>
          </p:spPr>
          <p:txBody>
            <a:bodyPr wrap="none" fromWordArt="1">
              <a:prstTxWarp prst="textPlain">
                <a:avLst>
                  <a:gd name="adj" fmla="val 50000"/>
                </a:avLst>
              </a:prstTxWarp>
            </a:bodyPr>
            <a:lstStyle/>
            <a:p>
              <a:pPr algn="ctr" defTabSz="457200"/>
              <a:r>
                <a:rPr lang="en-US" altLang="ja-JP" sz="2400" kern="10">
                  <a:ln w="9525">
                    <a:solidFill>
                      <a:srgbClr val="000000"/>
                    </a:solidFill>
                    <a:round/>
                    <a:headEnd/>
                    <a:tailEnd/>
                  </a:ln>
                  <a:solidFill>
                    <a:srgbClr val="FFFFFF"/>
                  </a:solidFill>
                  <a:latin typeface="ＭＳ Ｐゴシック"/>
                  <a:cs typeface="ＭＳ Ｐゴシック"/>
                </a:rPr>
                <a:t>Haa ?   </a:t>
              </a:r>
            </a:p>
            <a:p>
              <a:pPr algn="ctr" defTabSz="457200"/>
              <a:r>
                <a:rPr lang="en-US" altLang="ja-JP" sz="2400" kern="10">
                  <a:ln w="9525">
                    <a:solidFill>
                      <a:srgbClr val="000000"/>
                    </a:solidFill>
                    <a:round/>
                    <a:headEnd/>
                    <a:tailEnd/>
                  </a:ln>
                  <a:solidFill>
                    <a:srgbClr val="FFFFFF"/>
                  </a:solidFill>
                  <a:latin typeface="ＭＳ Ｐゴシック"/>
                  <a:cs typeface="ＭＳ Ｐゴシック"/>
                </a:rPr>
                <a:t>We cannot hear you !</a:t>
              </a:r>
              <a:endParaRPr lang="ja-JP" altLang="en-US" sz="2400" kern="10">
                <a:ln w="9525">
                  <a:solidFill>
                    <a:srgbClr val="000000"/>
                  </a:solidFill>
                  <a:round/>
                  <a:headEnd/>
                  <a:tailEnd/>
                </a:ln>
                <a:solidFill>
                  <a:srgbClr val="FFFFFF"/>
                </a:solidFill>
                <a:latin typeface="ＭＳ Ｐゴシック"/>
                <a:cs typeface="ＭＳ Ｐゴシック"/>
              </a:endParaRPr>
            </a:p>
          </p:txBody>
        </p:sp>
      </p:grpSp>
      <p:sp>
        <p:nvSpPr>
          <p:cNvPr id="2" name="スライド番号プレースホルダー 1"/>
          <p:cNvSpPr>
            <a:spLocks noGrp="1"/>
          </p:cNvSpPr>
          <p:nvPr>
            <p:ph type="sldNum" sz="quarter" idx="12"/>
          </p:nvPr>
        </p:nvSpPr>
        <p:spPr/>
        <p:txBody>
          <a:bodyPr/>
          <a:lstStyle/>
          <a:p>
            <a:pPr>
              <a:defRPr/>
            </a:pPr>
            <a:fld id="{7F16FE18-6BB8-4A7E-819B-7E2E6DE09856}" type="slidenum">
              <a:rPr lang="ja-JP" altLang="en-US" smtClean="0">
                <a:solidFill>
                  <a:srgbClr val="2E2E48"/>
                </a:solidFill>
              </a:rPr>
              <a:pPr>
                <a:defRPr/>
              </a:pPr>
              <a:t>61</a:t>
            </a:fld>
            <a:endParaRPr lang="en-US" altLang="ja-JP">
              <a:solidFill>
                <a:srgbClr val="2E2E48"/>
              </a:solidFill>
            </a:endParaRPr>
          </a:p>
        </p:txBody>
      </p:sp>
    </p:spTree>
    <p:extLst>
      <p:ext uri="{BB962C8B-B14F-4D97-AF65-F5344CB8AC3E}">
        <p14:creationId xmlns:p14="http://schemas.microsoft.com/office/powerpoint/2010/main" val="13084341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41060"/>
                                        </p:tgtEl>
                                        <p:attrNameLst>
                                          <p:attrName>style.visibility</p:attrName>
                                        </p:attrNameLst>
                                      </p:cBhvr>
                                      <p:to>
                                        <p:strVal val="visible"/>
                                      </p:to>
                                    </p:set>
                                    <p:anim calcmode="lin" valueType="num">
                                      <p:cBhvr additive="base">
                                        <p:cTn id="7" dur="500" fill="hold"/>
                                        <p:tgtEl>
                                          <p:spTgt spid="941060"/>
                                        </p:tgtEl>
                                        <p:attrNameLst>
                                          <p:attrName>ppt_x</p:attrName>
                                        </p:attrNameLst>
                                      </p:cBhvr>
                                      <p:tavLst>
                                        <p:tav tm="0">
                                          <p:val>
                                            <p:strVal val="#ppt_x"/>
                                          </p:val>
                                        </p:tav>
                                        <p:tav tm="100000">
                                          <p:val>
                                            <p:strVal val="#ppt_x"/>
                                          </p:val>
                                        </p:tav>
                                      </p:tavLst>
                                    </p:anim>
                                    <p:anim calcmode="lin" valueType="num">
                                      <p:cBhvr additive="base">
                                        <p:cTn id="8" dur="500" fill="hold"/>
                                        <p:tgtEl>
                                          <p:spTgt spid="9410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19" descr="IMG_5933s"/>
          <p:cNvPicPr>
            <a:picLocks noChangeAspect="1" noChangeArrowheads="1"/>
          </p:cNvPicPr>
          <p:nvPr/>
        </p:nvPicPr>
        <p:blipFill>
          <a:blip r:embed="rId3" cstate="print"/>
          <a:srcRect/>
          <a:stretch>
            <a:fillRect/>
          </a:stretch>
        </p:blipFill>
        <p:spPr bwMode="auto">
          <a:xfrm>
            <a:off x="4787654" y="4667250"/>
            <a:ext cx="1460500" cy="2190750"/>
          </a:xfrm>
          <a:prstGeom prst="rect">
            <a:avLst/>
          </a:prstGeom>
          <a:noFill/>
          <a:ln w="9525">
            <a:noFill/>
            <a:miter lim="800000"/>
            <a:headEnd/>
            <a:tailEnd/>
          </a:ln>
        </p:spPr>
      </p:pic>
      <p:sp>
        <p:nvSpPr>
          <p:cNvPr id="77827" name="スライド番号プレースホルダ 5"/>
          <p:cNvSpPr txBox="1">
            <a:spLocks noGrp="1"/>
          </p:cNvSpPr>
          <p:nvPr/>
        </p:nvSpPr>
        <p:spPr bwMode="auto">
          <a:xfrm>
            <a:off x="8507413" y="6577013"/>
            <a:ext cx="649287" cy="188912"/>
          </a:xfrm>
          <a:prstGeom prst="rect">
            <a:avLst/>
          </a:prstGeom>
          <a:noFill/>
          <a:ln w="9525">
            <a:noFill/>
            <a:miter lim="800000"/>
            <a:headEnd/>
            <a:tailEnd/>
          </a:ln>
        </p:spPr>
        <p:txBody>
          <a:bodyPr/>
          <a:lstStyle/>
          <a:p>
            <a:pPr algn="r" defTabSz="457200" fontAlgn="base">
              <a:spcBef>
                <a:spcPct val="0"/>
              </a:spcBef>
              <a:spcAft>
                <a:spcPct val="0"/>
              </a:spcAft>
            </a:pPr>
            <a:fld id="{0DCEBB85-B74F-49E4-9185-72879331DDE9}" type="slidenum">
              <a:rPr lang="en-US" altLang="ja-JP" sz="1400" smtClean="0">
                <a:solidFill>
                  <a:srgbClr val="000000"/>
                </a:solidFill>
              </a:rPr>
              <a:pPr algn="r" defTabSz="457200" fontAlgn="base">
                <a:spcBef>
                  <a:spcPct val="0"/>
                </a:spcBef>
                <a:spcAft>
                  <a:spcPct val="0"/>
                </a:spcAft>
              </a:pPr>
              <a:t>62</a:t>
            </a:fld>
            <a:endParaRPr lang="en-US" altLang="ja-JP" sz="1400" smtClean="0">
              <a:solidFill>
                <a:srgbClr val="000000"/>
              </a:solidFill>
            </a:endParaRPr>
          </a:p>
        </p:txBody>
      </p:sp>
      <p:sp>
        <p:nvSpPr>
          <p:cNvPr id="103426" name="Rectangle 2"/>
          <p:cNvSpPr>
            <a:spLocks noGrp="1" noChangeArrowheads="1"/>
          </p:cNvSpPr>
          <p:nvPr>
            <p:ph type="title"/>
          </p:nvPr>
        </p:nvSpPr>
        <p:spPr>
          <a:xfrm>
            <a:off x="459782" y="0"/>
            <a:ext cx="8229600" cy="642938"/>
          </a:xfrm>
        </p:spPr>
        <p:txBody>
          <a:bodyPr>
            <a:normAutofit fontScale="90000"/>
          </a:bodyPr>
          <a:lstStyle/>
          <a:p>
            <a:pPr eaLnBrk="1" hangingPunct="1">
              <a:defRPr/>
            </a:pPr>
            <a:r>
              <a:rPr lang="ja-JP" altLang="en-US" dirty="0" smtClean="0"/>
              <a:t>二次ビームライン</a:t>
            </a:r>
            <a:endParaRPr lang="ja-JP" altLang="en-US" dirty="0"/>
          </a:p>
        </p:txBody>
      </p:sp>
      <p:pic>
        <p:nvPicPr>
          <p:cNvPr id="77829" name="Picture 9" descr="図5"/>
          <p:cNvPicPr>
            <a:picLocks noChangeAspect="1" noChangeArrowheads="1"/>
          </p:cNvPicPr>
          <p:nvPr/>
        </p:nvPicPr>
        <p:blipFill>
          <a:blip r:embed="rId4" cstate="print"/>
          <a:srcRect/>
          <a:stretch>
            <a:fillRect/>
          </a:stretch>
        </p:blipFill>
        <p:spPr bwMode="auto">
          <a:xfrm>
            <a:off x="2215904" y="4572000"/>
            <a:ext cx="2311400" cy="1541463"/>
          </a:xfrm>
          <a:prstGeom prst="rect">
            <a:avLst/>
          </a:prstGeom>
          <a:noFill/>
          <a:ln w="9525">
            <a:noFill/>
            <a:miter lim="800000"/>
            <a:headEnd/>
            <a:tailEnd/>
          </a:ln>
        </p:spPr>
      </p:pic>
      <p:grpSp>
        <p:nvGrpSpPr>
          <p:cNvPr id="2" name="グループ化 13"/>
          <p:cNvGrpSpPr>
            <a:grpSpLocks/>
          </p:cNvGrpSpPr>
          <p:nvPr/>
        </p:nvGrpSpPr>
        <p:grpSpPr bwMode="auto">
          <a:xfrm>
            <a:off x="1920875" y="2520535"/>
            <a:ext cx="5429250" cy="2044700"/>
            <a:chOff x="1428750" y="2500313"/>
            <a:chExt cx="5782280" cy="2178050"/>
          </a:xfrm>
        </p:grpSpPr>
        <p:sp>
          <p:nvSpPr>
            <p:cNvPr id="77844" name="AutoShape 3"/>
            <p:cNvSpPr>
              <a:spLocks noChangeAspect="1" noChangeArrowheads="1" noTextEdit="1"/>
            </p:cNvSpPr>
            <p:nvPr/>
          </p:nvSpPr>
          <p:spPr bwMode="auto">
            <a:xfrm>
              <a:off x="1428750" y="2500313"/>
              <a:ext cx="5759450" cy="2178050"/>
            </a:xfrm>
            <a:prstGeom prst="rect">
              <a:avLst/>
            </a:prstGeom>
            <a:noFill/>
            <a:ln w="9525">
              <a:noFill/>
              <a:miter lim="800000"/>
              <a:headEnd/>
              <a:tailEnd/>
            </a:ln>
          </p:spPr>
          <p:txBody>
            <a:bodyPr/>
            <a:lstStyle/>
            <a:p>
              <a:pPr defTabSz="457200" fontAlgn="base">
                <a:spcBef>
                  <a:spcPct val="0"/>
                </a:spcBef>
                <a:spcAft>
                  <a:spcPct val="0"/>
                </a:spcAft>
              </a:pPr>
              <a:endParaRPr lang="ja-JP" altLang="en-US" smtClean="0">
                <a:solidFill>
                  <a:srgbClr val="000000"/>
                </a:solidFill>
              </a:endParaRPr>
            </a:p>
          </p:txBody>
        </p:sp>
        <p:sp>
          <p:nvSpPr>
            <p:cNvPr id="77845" name="Rectangle 5"/>
            <p:cNvSpPr>
              <a:spLocks noChangeArrowheads="1"/>
            </p:cNvSpPr>
            <p:nvPr/>
          </p:nvSpPr>
          <p:spPr bwMode="auto">
            <a:xfrm>
              <a:off x="1430338" y="2500313"/>
              <a:ext cx="5608638" cy="1901825"/>
            </a:xfrm>
            <a:prstGeom prst="rect">
              <a:avLst/>
            </a:prstGeom>
            <a:noFill/>
            <a:ln w="9525">
              <a:noFill/>
              <a:miter lim="800000"/>
              <a:headEnd/>
              <a:tailEnd/>
            </a:ln>
          </p:spPr>
          <p:txBody>
            <a:bodyPr/>
            <a:lstStyle/>
            <a:p>
              <a:pPr defTabSz="457200" fontAlgn="base">
                <a:spcBef>
                  <a:spcPct val="0"/>
                </a:spcBef>
                <a:spcAft>
                  <a:spcPct val="0"/>
                </a:spcAft>
              </a:pPr>
              <a:endParaRPr lang="ja-JP" altLang="en-US" smtClean="0">
                <a:solidFill>
                  <a:srgbClr val="000000"/>
                </a:solidFill>
              </a:endParaRPr>
            </a:p>
          </p:txBody>
        </p:sp>
        <p:pic>
          <p:nvPicPr>
            <p:cNvPr id="77846" name="Picture 6"/>
            <p:cNvPicPr>
              <a:picLocks noChangeAspect="1" noChangeArrowheads="1"/>
            </p:cNvPicPr>
            <p:nvPr/>
          </p:nvPicPr>
          <p:blipFill>
            <a:blip r:embed="rId5" cstate="print"/>
            <a:srcRect/>
            <a:stretch>
              <a:fillRect/>
            </a:stretch>
          </p:blipFill>
          <p:spPr bwMode="auto">
            <a:xfrm>
              <a:off x="1430338" y="2500313"/>
              <a:ext cx="5608638" cy="1901825"/>
            </a:xfrm>
            <a:prstGeom prst="rect">
              <a:avLst/>
            </a:prstGeom>
            <a:noFill/>
            <a:ln w="9525">
              <a:noFill/>
              <a:miter lim="800000"/>
              <a:headEnd/>
              <a:tailEnd/>
            </a:ln>
          </p:spPr>
        </p:pic>
        <p:sp>
          <p:nvSpPr>
            <p:cNvPr id="77847" name="Rectangle 9"/>
            <p:cNvSpPr>
              <a:spLocks noChangeArrowheads="1"/>
            </p:cNvSpPr>
            <p:nvPr/>
          </p:nvSpPr>
          <p:spPr bwMode="auto">
            <a:xfrm>
              <a:off x="3729038" y="2579688"/>
              <a:ext cx="212725" cy="236538"/>
            </a:xfrm>
            <a:prstGeom prst="rect">
              <a:avLst/>
            </a:prstGeom>
            <a:noFill/>
            <a:ln w="9525">
              <a:noFill/>
              <a:miter lim="800000"/>
              <a:headEnd/>
              <a:tailEnd/>
            </a:ln>
          </p:spPr>
          <p:txBody>
            <a:bodyPr wrap="none" lIns="0" tIns="0" rIns="0" bIns="0">
              <a:spAutoFit/>
            </a:bodyPr>
            <a:lstStyle/>
            <a:p>
              <a:pPr defTabSz="457200" fontAlgn="base">
                <a:spcBef>
                  <a:spcPct val="0"/>
                </a:spcBef>
                <a:spcAft>
                  <a:spcPct val="0"/>
                </a:spcAft>
              </a:pPr>
              <a:r>
                <a:rPr lang="ja-JP" altLang="ja-JP" sz="1200" b="1" smtClean="0">
                  <a:solidFill>
                    <a:srgbClr val="333399"/>
                  </a:solidFill>
                  <a:latin typeface="Verdana" pitchFamily="34" charset="0"/>
                </a:rPr>
                <a:t>3</a:t>
              </a:r>
              <a:endParaRPr lang="ja-JP" altLang="ja-JP" smtClean="0">
                <a:solidFill>
                  <a:srgbClr val="000000"/>
                </a:solidFill>
              </a:endParaRPr>
            </a:p>
          </p:txBody>
        </p:sp>
        <p:sp>
          <p:nvSpPr>
            <p:cNvPr id="77848" name="Rectangle 10"/>
            <p:cNvSpPr>
              <a:spLocks noChangeArrowheads="1"/>
            </p:cNvSpPr>
            <p:nvPr/>
          </p:nvSpPr>
          <p:spPr bwMode="auto">
            <a:xfrm>
              <a:off x="3838575" y="2579688"/>
              <a:ext cx="473075" cy="236538"/>
            </a:xfrm>
            <a:prstGeom prst="rect">
              <a:avLst/>
            </a:prstGeom>
            <a:noFill/>
            <a:ln w="9525">
              <a:noFill/>
              <a:miter lim="800000"/>
              <a:headEnd/>
              <a:tailEnd/>
            </a:ln>
          </p:spPr>
          <p:txBody>
            <a:bodyPr wrap="none" lIns="0" tIns="0" rIns="0" bIns="0">
              <a:spAutoFit/>
            </a:bodyPr>
            <a:lstStyle/>
            <a:p>
              <a:pPr defTabSz="457200" fontAlgn="base">
                <a:spcBef>
                  <a:spcPct val="0"/>
                </a:spcBef>
                <a:spcAft>
                  <a:spcPct val="0"/>
                </a:spcAft>
              </a:pPr>
              <a:r>
                <a:rPr lang="ja-JP" altLang="ja-JP" sz="1200" b="1" smtClean="0">
                  <a:solidFill>
                    <a:srgbClr val="333399"/>
                  </a:solidFill>
                  <a:latin typeface="Verdana" pitchFamily="34" charset="0"/>
                </a:rPr>
                <a:t>NBT</a:t>
              </a:r>
              <a:endParaRPr lang="ja-JP" altLang="ja-JP" smtClean="0">
                <a:solidFill>
                  <a:srgbClr val="000000"/>
                </a:solidFill>
              </a:endParaRPr>
            </a:p>
          </p:txBody>
        </p:sp>
        <p:sp>
          <p:nvSpPr>
            <p:cNvPr id="77849" name="Freeform 11"/>
            <p:cNvSpPr>
              <a:spLocks noEditPoints="1"/>
            </p:cNvSpPr>
            <p:nvPr/>
          </p:nvSpPr>
          <p:spPr bwMode="auto">
            <a:xfrm>
              <a:off x="3967163" y="2806701"/>
              <a:ext cx="122238" cy="312738"/>
            </a:xfrm>
            <a:custGeom>
              <a:avLst/>
              <a:gdLst>
                <a:gd name="T0" fmla="*/ 2147483647 w 77"/>
                <a:gd name="T1" fmla="*/ 0 h 197"/>
                <a:gd name="T2" fmla="*/ 2147483647 w 77"/>
                <a:gd name="T3" fmla="*/ 2147483647 h 197"/>
                <a:gd name="T4" fmla="*/ 2147483647 w 77"/>
                <a:gd name="T5" fmla="*/ 2147483647 h 197"/>
                <a:gd name="T6" fmla="*/ 0 w 77"/>
                <a:gd name="T7" fmla="*/ 2147483647 h 197"/>
                <a:gd name="T8" fmla="*/ 2147483647 w 77"/>
                <a:gd name="T9" fmla="*/ 0 h 197"/>
                <a:gd name="T10" fmla="*/ 2147483647 w 77"/>
                <a:gd name="T11" fmla="*/ 2147483647 h 197"/>
                <a:gd name="T12" fmla="*/ 2147483647 w 77"/>
                <a:gd name="T13" fmla="*/ 2147483647 h 197"/>
                <a:gd name="T14" fmla="*/ 2147483647 w 77"/>
                <a:gd name="T15" fmla="*/ 2147483647 h 197"/>
                <a:gd name="T16" fmla="*/ 2147483647 w 77"/>
                <a:gd name="T17" fmla="*/ 2147483647 h 1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7"/>
                <a:gd name="T28" fmla="*/ 0 h 197"/>
                <a:gd name="T29" fmla="*/ 77 w 77"/>
                <a:gd name="T30" fmla="*/ 197 h 19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7" h="197">
                  <a:moveTo>
                    <a:pt x="12" y="0"/>
                  </a:moveTo>
                  <a:lnTo>
                    <a:pt x="67" y="166"/>
                  </a:lnTo>
                  <a:lnTo>
                    <a:pt x="55" y="170"/>
                  </a:lnTo>
                  <a:lnTo>
                    <a:pt x="0" y="4"/>
                  </a:lnTo>
                  <a:lnTo>
                    <a:pt x="12" y="0"/>
                  </a:lnTo>
                  <a:close/>
                  <a:moveTo>
                    <a:pt x="77" y="157"/>
                  </a:moveTo>
                  <a:lnTo>
                    <a:pt x="71" y="197"/>
                  </a:lnTo>
                  <a:lnTo>
                    <a:pt x="42" y="168"/>
                  </a:lnTo>
                  <a:lnTo>
                    <a:pt x="77" y="157"/>
                  </a:lnTo>
                  <a:close/>
                </a:path>
              </a:pathLst>
            </a:custGeom>
            <a:solidFill>
              <a:srgbClr val="333399"/>
            </a:solidFill>
            <a:ln w="1">
              <a:solidFill>
                <a:srgbClr val="333399"/>
              </a:solidFill>
              <a:bevel/>
              <a:headEnd/>
              <a:tailEnd/>
            </a:ln>
          </p:spPr>
          <p:txBody>
            <a:bodyPr/>
            <a:lstStyle/>
            <a:p>
              <a:pPr defTabSz="457200" fontAlgn="base">
                <a:spcBef>
                  <a:spcPct val="0"/>
                </a:spcBef>
                <a:spcAft>
                  <a:spcPct val="0"/>
                </a:spcAft>
              </a:pPr>
              <a:endParaRPr lang="ja-JP" altLang="en-US" smtClean="0">
                <a:solidFill>
                  <a:srgbClr val="000000"/>
                </a:solidFill>
              </a:endParaRPr>
            </a:p>
          </p:txBody>
        </p:sp>
        <p:sp>
          <p:nvSpPr>
            <p:cNvPr id="77850" name="Line 12"/>
            <p:cNvSpPr>
              <a:spLocks noChangeShapeType="1"/>
            </p:cNvSpPr>
            <p:nvPr/>
          </p:nvSpPr>
          <p:spPr bwMode="auto">
            <a:xfrm flipH="1">
              <a:off x="6761163" y="3835401"/>
              <a:ext cx="53975" cy="542925"/>
            </a:xfrm>
            <a:prstGeom prst="line">
              <a:avLst/>
            </a:prstGeom>
            <a:noFill/>
            <a:ln w="4" cap="rnd">
              <a:solidFill>
                <a:srgbClr val="000000"/>
              </a:solidFill>
              <a:round/>
              <a:headEnd/>
              <a:tailEnd/>
            </a:ln>
          </p:spPr>
          <p:txBody>
            <a:bodyPr/>
            <a:lstStyle/>
            <a:p>
              <a:pPr defTabSz="457200" fontAlgn="base">
                <a:spcBef>
                  <a:spcPct val="0"/>
                </a:spcBef>
                <a:spcAft>
                  <a:spcPct val="0"/>
                </a:spcAft>
              </a:pPr>
              <a:endParaRPr lang="ja-JP" altLang="en-US" smtClean="0">
                <a:solidFill>
                  <a:srgbClr val="000000"/>
                </a:solidFill>
              </a:endParaRPr>
            </a:p>
          </p:txBody>
        </p:sp>
        <p:sp>
          <p:nvSpPr>
            <p:cNvPr id="77851" name="Freeform 13"/>
            <p:cNvSpPr>
              <a:spLocks noEditPoints="1"/>
            </p:cNvSpPr>
            <p:nvPr/>
          </p:nvSpPr>
          <p:spPr bwMode="auto">
            <a:xfrm>
              <a:off x="1858963" y="4056063"/>
              <a:ext cx="830263" cy="90488"/>
            </a:xfrm>
            <a:custGeom>
              <a:avLst/>
              <a:gdLst>
                <a:gd name="T0" fmla="*/ 2147483647 w 6431"/>
                <a:gd name="T1" fmla="*/ 2147483647 h 697"/>
                <a:gd name="T2" fmla="*/ 2147483647 w 6431"/>
                <a:gd name="T3" fmla="*/ 2147483647 h 697"/>
                <a:gd name="T4" fmla="*/ 2147483647 w 6431"/>
                <a:gd name="T5" fmla="*/ 2147483647 h 697"/>
                <a:gd name="T6" fmla="*/ 2147483647 w 6431"/>
                <a:gd name="T7" fmla="*/ 2147483647 h 697"/>
                <a:gd name="T8" fmla="*/ 2147483647 w 6431"/>
                <a:gd name="T9" fmla="*/ 2147483647 h 697"/>
                <a:gd name="T10" fmla="*/ 2147483647 w 6431"/>
                <a:gd name="T11" fmla="*/ 2147483647 h 697"/>
                <a:gd name="T12" fmla="*/ 0 w 6431"/>
                <a:gd name="T13" fmla="*/ 2147483647 h 697"/>
                <a:gd name="T14" fmla="*/ 2147483647 w 6431"/>
                <a:gd name="T15" fmla="*/ 2147483647 h 697"/>
                <a:gd name="T16" fmla="*/ 2147483647 w 6431"/>
                <a:gd name="T17" fmla="*/ 2147483647 h 697"/>
                <a:gd name="T18" fmla="*/ 2147483647 w 6431"/>
                <a:gd name="T19" fmla="*/ 2147483647 h 697"/>
                <a:gd name="T20" fmla="*/ 2147483647 w 6431"/>
                <a:gd name="T21" fmla="*/ 2147483647 h 697"/>
                <a:gd name="T22" fmla="*/ 2147483647 w 6431"/>
                <a:gd name="T23" fmla="*/ 2147483647 h 697"/>
                <a:gd name="T24" fmla="*/ 2147483647 w 6431"/>
                <a:gd name="T25" fmla="*/ 2147483647 h 697"/>
                <a:gd name="T26" fmla="*/ 2147483647 w 6431"/>
                <a:gd name="T27" fmla="*/ 2147483647 h 697"/>
                <a:gd name="T28" fmla="*/ 2147483647 w 6431"/>
                <a:gd name="T29" fmla="*/ 2147483647 h 697"/>
                <a:gd name="T30" fmla="*/ 2147483647 w 6431"/>
                <a:gd name="T31" fmla="*/ 2147483647 h 697"/>
                <a:gd name="T32" fmla="*/ 2147483647 w 6431"/>
                <a:gd name="T33" fmla="*/ 2147483647 h 697"/>
                <a:gd name="T34" fmla="*/ 2147483647 w 6431"/>
                <a:gd name="T35" fmla="*/ 2147483647 h 697"/>
                <a:gd name="T36" fmla="*/ 2147483647 w 6431"/>
                <a:gd name="T37" fmla="*/ 2147483647 h 697"/>
                <a:gd name="T38" fmla="*/ 2147483647 w 6431"/>
                <a:gd name="T39" fmla="*/ 2147483647 h 697"/>
                <a:gd name="T40" fmla="*/ 2147483647 w 6431"/>
                <a:gd name="T41" fmla="*/ 2147483647 h 697"/>
                <a:gd name="T42" fmla="*/ 2147483647 w 6431"/>
                <a:gd name="T43" fmla="*/ 2147483647 h 697"/>
                <a:gd name="T44" fmla="*/ 2147483647 w 6431"/>
                <a:gd name="T45" fmla="*/ 2147483647 h 697"/>
                <a:gd name="T46" fmla="*/ 2147483647 w 6431"/>
                <a:gd name="T47" fmla="*/ 2147483647 h 697"/>
                <a:gd name="T48" fmla="*/ 2147483647 w 6431"/>
                <a:gd name="T49" fmla="*/ 2147483647 h 69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431"/>
                <a:gd name="T76" fmla="*/ 0 h 697"/>
                <a:gd name="T77" fmla="*/ 6431 w 6431"/>
                <a:gd name="T78" fmla="*/ 697 h 69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431" h="697">
                  <a:moveTo>
                    <a:pt x="148" y="273"/>
                  </a:moveTo>
                  <a:lnTo>
                    <a:pt x="6282" y="273"/>
                  </a:lnTo>
                  <a:lnTo>
                    <a:pt x="6282" y="423"/>
                  </a:lnTo>
                  <a:lnTo>
                    <a:pt x="148" y="423"/>
                  </a:lnTo>
                  <a:lnTo>
                    <a:pt x="148" y="273"/>
                  </a:lnTo>
                  <a:close/>
                  <a:moveTo>
                    <a:pt x="561" y="676"/>
                  </a:moveTo>
                  <a:lnTo>
                    <a:pt x="0" y="348"/>
                  </a:lnTo>
                  <a:lnTo>
                    <a:pt x="561" y="21"/>
                  </a:lnTo>
                  <a:cubicBezTo>
                    <a:pt x="596" y="0"/>
                    <a:pt x="642" y="12"/>
                    <a:pt x="663" y="48"/>
                  </a:cubicBezTo>
                  <a:cubicBezTo>
                    <a:pt x="684" y="84"/>
                    <a:pt x="672" y="130"/>
                    <a:pt x="636" y="151"/>
                  </a:cubicBezTo>
                  <a:lnTo>
                    <a:pt x="186" y="413"/>
                  </a:lnTo>
                  <a:lnTo>
                    <a:pt x="186" y="284"/>
                  </a:lnTo>
                  <a:lnTo>
                    <a:pt x="636" y="546"/>
                  </a:lnTo>
                  <a:cubicBezTo>
                    <a:pt x="672" y="567"/>
                    <a:pt x="684" y="613"/>
                    <a:pt x="663" y="649"/>
                  </a:cubicBezTo>
                  <a:cubicBezTo>
                    <a:pt x="642" y="685"/>
                    <a:pt x="596" y="697"/>
                    <a:pt x="561" y="676"/>
                  </a:cubicBezTo>
                  <a:close/>
                  <a:moveTo>
                    <a:pt x="5870" y="21"/>
                  </a:moveTo>
                  <a:lnTo>
                    <a:pt x="6431" y="348"/>
                  </a:lnTo>
                  <a:lnTo>
                    <a:pt x="5870" y="676"/>
                  </a:lnTo>
                  <a:cubicBezTo>
                    <a:pt x="5834" y="697"/>
                    <a:pt x="5788" y="685"/>
                    <a:pt x="5767" y="649"/>
                  </a:cubicBezTo>
                  <a:cubicBezTo>
                    <a:pt x="5746" y="613"/>
                    <a:pt x="5758" y="567"/>
                    <a:pt x="5794" y="546"/>
                  </a:cubicBezTo>
                  <a:lnTo>
                    <a:pt x="6244" y="284"/>
                  </a:lnTo>
                  <a:lnTo>
                    <a:pt x="6244" y="413"/>
                  </a:lnTo>
                  <a:lnTo>
                    <a:pt x="5794" y="151"/>
                  </a:lnTo>
                  <a:cubicBezTo>
                    <a:pt x="5758" y="130"/>
                    <a:pt x="5746" y="84"/>
                    <a:pt x="5767" y="48"/>
                  </a:cubicBezTo>
                  <a:cubicBezTo>
                    <a:pt x="5788" y="12"/>
                    <a:pt x="5834" y="0"/>
                    <a:pt x="5870" y="21"/>
                  </a:cubicBezTo>
                  <a:close/>
                </a:path>
              </a:pathLst>
            </a:custGeom>
            <a:solidFill>
              <a:srgbClr val="99CC00"/>
            </a:solidFill>
            <a:ln w="1">
              <a:solidFill>
                <a:srgbClr val="99CC00"/>
              </a:solidFill>
              <a:bevel/>
              <a:headEnd/>
              <a:tailEnd/>
            </a:ln>
          </p:spPr>
          <p:txBody>
            <a:bodyPr/>
            <a:lstStyle/>
            <a:p>
              <a:pPr defTabSz="457200" fontAlgn="base">
                <a:spcBef>
                  <a:spcPct val="0"/>
                </a:spcBef>
                <a:spcAft>
                  <a:spcPct val="0"/>
                </a:spcAft>
              </a:pPr>
              <a:endParaRPr lang="ja-JP" altLang="en-US" smtClean="0">
                <a:solidFill>
                  <a:srgbClr val="000000"/>
                </a:solidFill>
              </a:endParaRPr>
            </a:p>
          </p:txBody>
        </p:sp>
        <p:grpSp>
          <p:nvGrpSpPr>
            <p:cNvPr id="3" name="Group 17"/>
            <p:cNvGrpSpPr>
              <a:grpSpLocks/>
            </p:cNvGrpSpPr>
            <p:nvPr/>
          </p:nvGrpSpPr>
          <p:grpSpPr bwMode="auto">
            <a:xfrm rot="313292">
              <a:off x="3798980" y="3580944"/>
              <a:ext cx="1595438" cy="135781"/>
              <a:chOff x="2391" y="2229"/>
              <a:chExt cx="1005" cy="184"/>
            </a:xfrm>
          </p:grpSpPr>
          <p:sp>
            <p:nvSpPr>
              <p:cNvPr id="77861" name="Rectangle 14"/>
              <p:cNvSpPr>
                <a:spLocks noChangeArrowheads="1"/>
              </p:cNvSpPr>
              <p:nvPr/>
            </p:nvSpPr>
            <p:spPr bwMode="auto">
              <a:xfrm>
                <a:off x="2391" y="2229"/>
                <a:ext cx="1005" cy="184"/>
              </a:xfrm>
              <a:prstGeom prst="rect">
                <a:avLst/>
              </a:prstGeom>
              <a:solidFill>
                <a:srgbClr val="FFFFFF"/>
              </a:solidFill>
              <a:ln w="9525">
                <a:noFill/>
                <a:miter lim="800000"/>
                <a:headEnd/>
                <a:tailEnd/>
              </a:ln>
            </p:spPr>
            <p:txBody>
              <a:bodyPr/>
              <a:lstStyle/>
              <a:p>
                <a:pPr defTabSz="457200" fontAlgn="base">
                  <a:spcBef>
                    <a:spcPct val="0"/>
                  </a:spcBef>
                  <a:spcAft>
                    <a:spcPct val="0"/>
                  </a:spcAft>
                </a:pPr>
                <a:endParaRPr lang="ja-JP" altLang="en-US" smtClean="0">
                  <a:solidFill>
                    <a:srgbClr val="000000"/>
                  </a:solidFill>
                </a:endParaRPr>
              </a:p>
            </p:txBody>
          </p:sp>
          <p:sp>
            <p:nvSpPr>
              <p:cNvPr id="77862" name="Freeform 15"/>
              <p:cNvSpPr>
                <a:spLocks/>
              </p:cNvSpPr>
              <p:nvPr/>
            </p:nvSpPr>
            <p:spPr bwMode="auto">
              <a:xfrm>
                <a:off x="2392" y="2229"/>
                <a:ext cx="1004" cy="184"/>
              </a:xfrm>
              <a:custGeom>
                <a:avLst/>
                <a:gdLst>
                  <a:gd name="T0" fmla="*/ 8 w 1004"/>
                  <a:gd name="T1" fmla="*/ 0 h 184"/>
                  <a:gd name="T2" fmla="*/ 0 w 1004"/>
                  <a:gd name="T3" fmla="*/ 110 h 184"/>
                  <a:gd name="T4" fmla="*/ 995 w 1004"/>
                  <a:gd name="T5" fmla="*/ 184 h 184"/>
                  <a:gd name="T6" fmla="*/ 1004 w 1004"/>
                  <a:gd name="T7" fmla="*/ 74 h 184"/>
                  <a:gd name="T8" fmla="*/ 8 w 1004"/>
                  <a:gd name="T9" fmla="*/ 0 h 184"/>
                  <a:gd name="T10" fmla="*/ 0 60000 65536"/>
                  <a:gd name="T11" fmla="*/ 0 60000 65536"/>
                  <a:gd name="T12" fmla="*/ 0 60000 65536"/>
                  <a:gd name="T13" fmla="*/ 0 60000 65536"/>
                  <a:gd name="T14" fmla="*/ 0 60000 65536"/>
                  <a:gd name="T15" fmla="*/ 0 w 1004"/>
                  <a:gd name="T16" fmla="*/ 0 h 184"/>
                  <a:gd name="T17" fmla="*/ 1004 w 1004"/>
                  <a:gd name="T18" fmla="*/ 184 h 184"/>
                </a:gdLst>
                <a:ahLst/>
                <a:cxnLst>
                  <a:cxn ang="T10">
                    <a:pos x="T0" y="T1"/>
                  </a:cxn>
                  <a:cxn ang="T11">
                    <a:pos x="T2" y="T3"/>
                  </a:cxn>
                  <a:cxn ang="T12">
                    <a:pos x="T4" y="T5"/>
                  </a:cxn>
                  <a:cxn ang="T13">
                    <a:pos x="T6" y="T7"/>
                  </a:cxn>
                  <a:cxn ang="T14">
                    <a:pos x="T8" y="T9"/>
                  </a:cxn>
                </a:cxnLst>
                <a:rect l="T15" t="T16" r="T17" b="T18"/>
                <a:pathLst>
                  <a:path w="1004" h="184">
                    <a:moveTo>
                      <a:pt x="8" y="0"/>
                    </a:moveTo>
                    <a:lnTo>
                      <a:pt x="0" y="110"/>
                    </a:lnTo>
                    <a:lnTo>
                      <a:pt x="995" y="184"/>
                    </a:lnTo>
                    <a:lnTo>
                      <a:pt x="1004" y="74"/>
                    </a:lnTo>
                    <a:lnTo>
                      <a:pt x="8" y="0"/>
                    </a:lnTo>
                    <a:close/>
                  </a:path>
                </a:pathLst>
              </a:custGeom>
              <a:solidFill>
                <a:srgbClr val="333399"/>
              </a:solidFill>
              <a:ln w="9525">
                <a:noFill/>
                <a:round/>
                <a:headEnd/>
                <a:tailEnd/>
              </a:ln>
            </p:spPr>
            <p:txBody>
              <a:bodyPr/>
              <a:lstStyle/>
              <a:p>
                <a:pPr defTabSz="457200" fontAlgn="base">
                  <a:spcBef>
                    <a:spcPct val="0"/>
                  </a:spcBef>
                  <a:spcAft>
                    <a:spcPct val="0"/>
                  </a:spcAft>
                </a:pPr>
                <a:endParaRPr lang="ja-JP" altLang="en-US" smtClean="0">
                  <a:solidFill>
                    <a:srgbClr val="000000"/>
                  </a:solidFill>
                </a:endParaRPr>
              </a:p>
            </p:txBody>
          </p:sp>
          <p:sp>
            <p:nvSpPr>
              <p:cNvPr id="77863" name="Rectangle 16"/>
              <p:cNvSpPr>
                <a:spLocks noChangeArrowheads="1"/>
              </p:cNvSpPr>
              <p:nvPr/>
            </p:nvSpPr>
            <p:spPr bwMode="auto">
              <a:xfrm>
                <a:off x="2391" y="2229"/>
                <a:ext cx="1005" cy="184"/>
              </a:xfrm>
              <a:prstGeom prst="rect">
                <a:avLst/>
              </a:prstGeom>
              <a:solidFill>
                <a:srgbClr val="FFFFFF"/>
              </a:solidFill>
              <a:ln w="9525">
                <a:noFill/>
                <a:miter lim="800000"/>
                <a:headEnd/>
                <a:tailEnd/>
              </a:ln>
            </p:spPr>
            <p:txBody>
              <a:bodyPr/>
              <a:lstStyle/>
              <a:p>
                <a:pPr defTabSz="457200" fontAlgn="base">
                  <a:spcBef>
                    <a:spcPct val="0"/>
                  </a:spcBef>
                  <a:spcAft>
                    <a:spcPct val="0"/>
                  </a:spcAft>
                </a:pPr>
                <a:endParaRPr lang="ja-JP" altLang="en-US" smtClean="0">
                  <a:solidFill>
                    <a:srgbClr val="000000"/>
                  </a:solidFill>
                </a:endParaRPr>
              </a:p>
            </p:txBody>
          </p:sp>
        </p:grpSp>
        <p:sp>
          <p:nvSpPr>
            <p:cNvPr id="77853" name="Rectangle 18"/>
            <p:cNvSpPr>
              <a:spLocks noChangeArrowheads="1"/>
            </p:cNvSpPr>
            <p:nvPr/>
          </p:nvSpPr>
          <p:spPr bwMode="auto">
            <a:xfrm rot="240000">
              <a:off x="3863975" y="3513138"/>
              <a:ext cx="188913" cy="236538"/>
            </a:xfrm>
            <a:prstGeom prst="rect">
              <a:avLst/>
            </a:prstGeom>
            <a:noFill/>
            <a:ln w="9525">
              <a:noFill/>
              <a:miter lim="800000"/>
              <a:headEnd/>
              <a:tailEnd/>
            </a:ln>
          </p:spPr>
          <p:txBody>
            <a:bodyPr wrap="none" lIns="0" tIns="0" rIns="0" bIns="0">
              <a:spAutoFit/>
            </a:bodyPr>
            <a:lstStyle/>
            <a:p>
              <a:pPr defTabSz="457200" fontAlgn="base">
                <a:spcBef>
                  <a:spcPct val="0"/>
                </a:spcBef>
                <a:spcAft>
                  <a:spcPct val="0"/>
                </a:spcAft>
              </a:pPr>
              <a:r>
                <a:rPr lang="ja-JP" altLang="ja-JP" sz="1200" smtClean="0">
                  <a:solidFill>
                    <a:srgbClr val="000000"/>
                  </a:solidFill>
                  <a:latin typeface="Verdana" pitchFamily="34" charset="0"/>
                </a:rPr>
                <a:t>6</a:t>
              </a:r>
              <a:endParaRPr lang="ja-JP" altLang="ja-JP" smtClean="0">
                <a:solidFill>
                  <a:srgbClr val="000000"/>
                </a:solidFill>
              </a:endParaRPr>
            </a:p>
          </p:txBody>
        </p:sp>
        <p:sp>
          <p:nvSpPr>
            <p:cNvPr id="77854" name="Rectangle 19"/>
            <p:cNvSpPr>
              <a:spLocks noChangeArrowheads="1"/>
            </p:cNvSpPr>
            <p:nvPr/>
          </p:nvSpPr>
          <p:spPr bwMode="auto">
            <a:xfrm rot="240000">
              <a:off x="3962400" y="3522663"/>
              <a:ext cx="244475" cy="236538"/>
            </a:xfrm>
            <a:prstGeom prst="rect">
              <a:avLst/>
            </a:prstGeom>
            <a:noFill/>
            <a:ln w="9525">
              <a:noFill/>
              <a:miter lim="800000"/>
              <a:headEnd/>
              <a:tailEnd/>
            </a:ln>
          </p:spPr>
          <p:txBody>
            <a:bodyPr wrap="none" lIns="0" tIns="0" rIns="0" bIns="0">
              <a:spAutoFit/>
            </a:bodyPr>
            <a:lstStyle/>
            <a:p>
              <a:pPr defTabSz="457200" fontAlgn="base">
                <a:spcBef>
                  <a:spcPct val="0"/>
                </a:spcBef>
                <a:spcAft>
                  <a:spcPct val="0"/>
                </a:spcAft>
              </a:pPr>
              <a:r>
                <a:rPr lang="ja-JP" altLang="ja-JP" sz="1200" smtClean="0">
                  <a:solidFill>
                    <a:srgbClr val="000000"/>
                  </a:solidFill>
                  <a:latin typeface="Verdana" pitchFamily="34" charset="0"/>
                </a:rPr>
                <a:t>m</a:t>
              </a:r>
              <a:endParaRPr lang="ja-JP" altLang="ja-JP" smtClean="0">
                <a:solidFill>
                  <a:srgbClr val="000000"/>
                </a:solidFill>
              </a:endParaRPr>
            </a:p>
          </p:txBody>
        </p:sp>
        <p:sp>
          <p:nvSpPr>
            <p:cNvPr id="77855" name="Rectangle 20"/>
            <p:cNvSpPr>
              <a:spLocks noChangeArrowheads="1"/>
            </p:cNvSpPr>
            <p:nvPr/>
          </p:nvSpPr>
          <p:spPr bwMode="auto">
            <a:xfrm rot="240000">
              <a:off x="4134689" y="3575134"/>
              <a:ext cx="1376980" cy="184666"/>
            </a:xfrm>
            <a:prstGeom prst="rect">
              <a:avLst/>
            </a:prstGeom>
            <a:noFill/>
            <a:ln w="9525">
              <a:noFill/>
              <a:miter lim="800000"/>
              <a:headEnd/>
              <a:tailEnd/>
            </a:ln>
          </p:spPr>
          <p:txBody>
            <a:bodyPr wrap="none" lIns="0" tIns="0" rIns="0" bIns="0">
              <a:spAutoFit/>
            </a:bodyPr>
            <a:lstStyle/>
            <a:p>
              <a:pPr defTabSz="457200" fontAlgn="base">
                <a:spcBef>
                  <a:spcPct val="0"/>
                </a:spcBef>
                <a:spcAft>
                  <a:spcPct val="0"/>
                </a:spcAft>
              </a:pPr>
              <a:r>
                <a:rPr lang="en-US" altLang="ja-JP" sz="1200" smtClean="0">
                  <a:solidFill>
                    <a:srgbClr val="000000"/>
                  </a:solidFill>
                  <a:latin typeface="ＭＳ Ｐゴシック" pitchFamily="50" charset="-128"/>
                </a:rPr>
                <a:t>Thick concrete shield</a:t>
              </a:r>
              <a:endParaRPr lang="ja-JP" altLang="ja-JP" smtClean="0">
                <a:solidFill>
                  <a:srgbClr val="000000"/>
                </a:solidFill>
              </a:endParaRPr>
            </a:p>
          </p:txBody>
        </p:sp>
        <p:sp>
          <p:nvSpPr>
            <p:cNvPr id="77856" name="Freeform 21"/>
            <p:cNvSpPr>
              <a:spLocks noEditPoints="1"/>
            </p:cNvSpPr>
            <p:nvPr/>
          </p:nvSpPr>
          <p:spPr bwMode="auto">
            <a:xfrm>
              <a:off x="2684463" y="4049713"/>
              <a:ext cx="3616325" cy="412750"/>
            </a:xfrm>
            <a:custGeom>
              <a:avLst/>
              <a:gdLst>
                <a:gd name="T0" fmla="*/ 2147483647 w 13999"/>
                <a:gd name="T1" fmla="*/ 2147483647 h 1595"/>
                <a:gd name="T2" fmla="*/ 2147483647 w 13999"/>
                <a:gd name="T3" fmla="*/ 2147483647 h 1595"/>
                <a:gd name="T4" fmla="*/ 2147483647 w 13999"/>
                <a:gd name="T5" fmla="*/ 2147483647 h 1595"/>
                <a:gd name="T6" fmla="*/ 2147483647 w 13999"/>
                <a:gd name="T7" fmla="*/ 2147483647 h 1595"/>
                <a:gd name="T8" fmla="*/ 2147483647 w 13999"/>
                <a:gd name="T9" fmla="*/ 2147483647 h 1595"/>
                <a:gd name="T10" fmla="*/ 2147483647 w 13999"/>
                <a:gd name="T11" fmla="*/ 2147483647 h 1595"/>
                <a:gd name="T12" fmla="*/ 0 w 13999"/>
                <a:gd name="T13" fmla="*/ 2147483647 h 1595"/>
                <a:gd name="T14" fmla="*/ 2147483647 w 13999"/>
                <a:gd name="T15" fmla="*/ 2147483647 h 1595"/>
                <a:gd name="T16" fmla="*/ 2147483647 w 13999"/>
                <a:gd name="T17" fmla="*/ 2147483647 h 1595"/>
                <a:gd name="T18" fmla="*/ 2147483647 w 13999"/>
                <a:gd name="T19" fmla="*/ 2147483647 h 1595"/>
                <a:gd name="T20" fmla="*/ 2147483647 w 13999"/>
                <a:gd name="T21" fmla="*/ 2147483647 h 1595"/>
                <a:gd name="T22" fmla="*/ 2147483647 w 13999"/>
                <a:gd name="T23" fmla="*/ 2147483647 h 1595"/>
                <a:gd name="T24" fmla="*/ 2147483647 w 13999"/>
                <a:gd name="T25" fmla="*/ 2147483647 h 1595"/>
                <a:gd name="T26" fmla="*/ 2147483647 w 13999"/>
                <a:gd name="T27" fmla="*/ 2147483647 h 1595"/>
                <a:gd name="T28" fmla="*/ 2147483647 w 13999"/>
                <a:gd name="T29" fmla="*/ 2147483647 h 1595"/>
                <a:gd name="T30" fmla="*/ 2147483647 w 13999"/>
                <a:gd name="T31" fmla="*/ 2147483647 h 1595"/>
                <a:gd name="T32" fmla="*/ 2147483647 w 13999"/>
                <a:gd name="T33" fmla="*/ 2147483647 h 1595"/>
                <a:gd name="T34" fmla="*/ 2147483647 w 13999"/>
                <a:gd name="T35" fmla="*/ 2147483647 h 1595"/>
                <a:gd name="T36" fmla="*/ 2147483647 w 13999"/>
                <a:gd name="T37" fmla="*/ 2147483647 h 1595"/>
                <a:gd name="T38" fmla="*/ 2147483647 w 13999"/>
                <a:gd name="T39" fmla="*/ 2147483647 h 1595"/>
                <a:gd name="T40" fmla="*/ 2147483647 w 13999"/>
                <a:gd name="T41" fmla="*/ 2147483647 h 1595"/>
                <a:gd name="T42" fmla="*/ 2147483647 w 13999"/>
                <a:gd name="T43" fmla="*/ 2147483647 h 1595"/>
                <a:gd name="T44" fmla="*/ 2147483647 w 13999"/>
                <a:gd name="T45" fmla="*/ 2147483647 h 1595"/>
                <a:gd name="T46" fmla="*/ 2147483647 w 13999"/>
                <a:gd name="T47" fmla="*/ 2147483647 h 1595"/>
                <a:gd name="T48" fmla="*/ 2147483647 w 13999"/>
                <a:gd name="T49" fmla="*/ 2147483647 h 159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999"/>
                <a:gd name="T76" fmla="*/ 0 h 1595"/>
                <a:gd name="T77" fmla="*/ 13999 w 13999"/>
                <a:gd name="T78" fmla="*/ 1595 h 159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999" h="1595">
                  <a:moveTo>
                    <a:pt x="103" y="156"/>
                  </a:moveTo>
                  <a:lnTo>
                    <a:pt x="13904" y="1339"/>
                  </a:lnTo>
                  <a:lnTo>
                    <a:pt x="13896" y="1439"/>
                  </a:lnTo>
                  <a:lnTo>
                    <a:pt x="95" y="256"/>
                  </a:lnTo>
                  <a:lnTo>
                    <a:pt x="103" y="156"/>
                  </a:lnTo>
                  <a:close/>
                  <a:moveTo>
                    <a:pt x="354" y="447"/>
                  </a:moveTo>
                  <a:lnTo>
                    <a:pt x="0" y="198"/>
                  </a:lnTo>
                  <a:lnTo>
                    <a:pt x="392" y="12"/>
                  </a:lnTo>
                  <a:cubicBezTo>
                    <a:pt x="416" y="0"/>
                    <a:pt x="446" y="11"/>
                    <a:pt x="458" y="36"/>
                  </a:cubicBezTo>
                  <a:cubicBezTo>
                    <a:pt x="470" y="61"/>
                    <a:pt x="459" y="91"/>
                    <a:pt x="434" y="102"/>
                  </a:cubicBezTo>
                  <a:lnTo>
                    <a:pt x="121" y="251"/>
                  </a:lnTo>
                  <a:lnTo>
                    <a:pt x="128" y="165"/>
                  </a:lnTo>
                  <a:lnTo>
                    <a:pt x="412" y="365"/>
                  </a:lnTo>
                  <a:cubicBezTo>
                    <a:pt x="434" y="381"/>
                    <a:pt x="440" y="412"/>
                    <a:pt x="424" y="435"/>
                  </a:cubicBezTo>
                  <a:cubicBezTo>
                    <a:pt x="408" y="457"/>
                    <a:pt x="377" y="463"/>
                    <a:pt x="354" y="447"/>
                  </a:cubicBezTo>
                  <a:close/>
                  <a:moveTo>
                    <a:pt x="13645" y="1148"/>
                  </a:moveTo>
                  <a:lnTo>
                    <a:pt x="13999" y="1397"/>
                  </a:lnTo>
                  <a:lnTo>
                    <a:pt x="13607" y="1583"/>
                  </a:lnTo>
                  <a:cubicBezTo>
                    <a:pt x="13582" y="1595"/>
                    <a:pt x="13553" y="1584"/>
                    <a:pt x="13541" y="1559"/>
                  </a:cubicBezTo>
                  <a:cubicBezTo>
                    <a:pt x="13529" y="1534"/>
                    <a:pt x="13540" y="1504"/>
                    <a:pt x="13565" y="1492"/>
                  </a:cubicBezTo>
                  <a:lnTo>
                    <a:pt x="13878" y="1344"/>
                  </a:lnTo>
                  <a:lnTo>
                    <a:pt x="13871" y="1430"/>
                  </a:lnTo>
                  <a:lnTo>
                    <a:pt x="13587" y="1230"/>
                  </a:lnTo>
                  <a:cubicBezTo>
                    <a:pt x="13565" y="1214"/>
                    <a:pt x="13559" y="1183"/>
                    <a:pt x="13575" y="1160"/>
                  </a:cubicBezTo>
                  <a:cubicBezTo>
                    <a:pt x="13591" y="1138"/>
                    <a:pt x="13622" y="1132"/>
                    <a:pt x="13645" y="1148"/>
                  </a:cubicBezTo>
                  <a:close/>
                </a:path>
              </a:pathLst>
            </a:custGeom>
            <a:solidFill>
              <a:srgbClr val="009999"/>
            </a:solidFill>
            <a:ln w="1">
              <a:solidFill>
                <a:srgbClr val="009999"/>
              </a:solidFill>
              <a:bevel/>
              <a:headEnd/>
              <a:tailEnd/>
            </a:ln>
          </p:spPr>
          <p:txBody>
            <a:bodyPr/>
            <a:lstStyle/>
            <a:p>
              <a:pPr defTabSz="457200" fontAlgn="base">
                <a:spcBef>
                  <a:spcPct val="0"/>
                </a:spcBef>
                <a:spcAft>
                  <a:spcPct val="0"/>
                </a:spcAft>
              </a:pPr>
              <a:endParaRPr lang="ja-JP" altLang="en-US" smtClean="0">
                <a:solidFill>
                  <a:srgbClr val="000000"/>
                </a:solidFill>
              </a:endParaRPr>
            </a:p>
          </p:txBody>
        </p:sp>
        <p:sp>
          <p:nvSpPr>
            <p:cNvPr id="77857" name="Rectangle 22"/>
            <p:cNvSpPr>
              <a:spLocks noChangeArrowheads="1"/>
            </p:cNvSpPr>
            <p:nvPr/>
          </p:nvSpPr>
          <p:spPr bwMode="auto">
            <a:xfrm rot="240000">
              <a:off x="3222887" y="4278541"/>
              <a:ext cx="1423467" cy="215444"/>
            </a:xfrm>
            <a:prstGeom prst="rect">
              <a:avLst/>
            </a:prstGeom>
            <a:noFill/>
            <a:ln w="9525">
              <a:noFill/>
              <a:miter lim="800000"/>
              <a:headEnd/>
              <a:tailEnd/>
            </a:ln>
          </p:spPr>
          <p:txBody>
            <a:bodyPr wrap="none" lIns="0" tIns="0" rIns="0" bIns="0">
              <a:spAutoFit/>
            </a:bodyPr>
            <a:lstStyle/>
            <a:p>
              <a:pPr defTabSz="457200" fontAlgn="base">
                <a:spcBef>
                  <a:spcPct val="0"/>
                </a:spcBef>
                <a:spcAft>
                  <a:spcPct val="0"/>
                </a:spcAft>
              </a:pPr>
              <a:r>
                <a:rPr lang="en-US" altLang="ja-JP" sz="1400" b="1" smtClean="0">
                  <a:solidFill>
                    <a:srgbClr val="009999"/>
                  </a:solidFill>
                  <a:latin typeface="MS UI Gothic" pitchFamily="50" charset="-128"/>
                  <a:ea typeface="MS UI Gothic" pitchFamily="50" charset="-128"/>
                </a:rPr>
                <a:t>Decay volume 94m</a:t>
              </a:r>
              <a:endParaRPr lang="ja-JP" altLang="ja-JP" smtClean="0">
                <a:solidFill>
                  <a:srgbClr val="000000"/>
                </a:solidFill>
              </a:endParaRPr>
            </a:p>
          </p:txBody>
        </p:sp>
        <p:sp>
          <p:nvSpPr>
            <p:cNvPr id="77858" name="Freeform 23"/>
            <p:cNvSpPr>
              <a:spLocks noEditPoints="1"/>
            </p:cNvSpPr>
            <p:nvPr/>
          </p:nvSpPr>
          <p:spPr bwMode="auto">
            <a:xfrm>
              <a:off x="6300788" y="4365626"/>
              <a:ext cx="361950" cy="90488"/>
            </a:xfrm>
            <a:custGeom>
              <a:avLst/>
              <a:gdLst>
                <a:gd name="T0" fmla="*/ 2147483647 w 1399"/>
                <a:gd name="T1" fmla="*/ 2147483647 h 349"/>
                <a:gd name="T2" fmla="*/ 2147483647 w 1399"/>
                <a:gd name="T3" fmla="*/ 2147483647 h 349"/>
                <a:gd name="T4" fmla="*/ 2147483647 w 1399"/>
                <a:gd name="T5" fmla="*/ 2147483647 h 349"/>
                <a:gd name="T6" fmla="*/ 2147483647 w 1399"/>
                <a:gd name="T7" fmla="*/ 2147483647 h 349"/>
                <a:gd name="T8" fmla="*/ 2147483647 w 1399"/>
                <a:gd name="T9" fmla="*/ 2147483647 h 349"/>
                <a:gd name="T10" fmla="*/ 2147483647 w 1399"/>
                <a:gd name="T11" fmla="*/ 2147483647 h 349"/>
                <a:gd name="T12" fmla="*/ 0 w 1399"/>
                <a:gd name="T13" fmla="*/ 2147483647 h 349"/>
                <a:gd name="T14" fmla="*/ 2147483647 w 1399"/>
                <a:gd name="T15" fmla="*/ 2147483647 h 349"/>
                <a:gd name="T16" fmla="*/ 2147483647 w 1399"/>
                <a:gd name="T17" fmla="*/ 2147483647 h 349"/>
                <a:gd name="T18" fmla="*/ 2147483647 w 1399"/>
                <a:gd name="T19" fmla="*/ 2147483647 h 349"/>
                <a:gd name="T20" fmla="*/ 2147483647 w 1399"/>
                <a:gd name="T21" fmla="*/ 2147483647 h 349"/>
                <a:gd name="T22" fmla="*/ 2147483647 w 1399"/>
                <a:gd name="T23" fmla="*/ 2147483647 h 349"/>
                <a:gd name="T24" fmla="*/ 2147483647 w 1399"/>
                <a:gd name="T25" fmla="*/ 2147483647 h 349"/>
                <a:gd name="T26" fmla="*/ 2147483647 w 1399"/>
                <a:gd name="T27" fmla="*/ 2147483647 h 349"/>
                <a:gd name="T28" fmla="*/ 2147483647 w 1399"/>
                <a:gd name="T29" fmla="*/ 2147483647 h 349"/>
                <a:gd name="T30" fmla="*/ 2147483647 w 1399"/>
                <a:gd name="T31" fmla="*/ 2147483647 h 349"/>
                <a:gd name="T32" fmla="*/ 2147483647 w 1399"/>
                <a:gd name="T33" fmla="*/ 2147483647 h 349"/>
                <a:gd name="T34" fmla="*/ 2147483647 w 1399"/>
                <a:gd name="T35" fmla="*/ 2147483647 h 349"/>
                <a:gd name="T36" fmla="*/ 2147483647 w 1399"/>
                <a:gd name="T37" fmla="*/ 2147483647 h 349"/>
                <a:gd name="T38" fmla="*/ 2147483647 w 1399"/>
                <a:gd name="T39" fmla="*/ 2147483647 h 349"/>
                <a:gd name="T40" fmla="*/ 2147483647 w 1399"/>
                <a:gd name="T41" fmla="*/ 2147483647 h 349"/>
                <a:gd name="T42" fmla="*/ 2147483647 w 1399"/>
                <a:gd name="T43" fmla="*/ 2147483647 h 349"/>
                <a:gd name="T44" fmla="*/ 2147483647 w 1399"/>
                <a:gd name="T45" fmla="*/ 2147483647 h 349"/>
                <a:gd name="T46" fmla="*/ 2147483647 w 1399"/>
                <a:gd name="T47" fmla="*/ 2147483647 h 349"/>
                <a:gd name="T48" fmla="*/ 2147483647 w 1399"/>
                <a:gd name="T49" fmla="*/ 2147483647 h 34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99"/>
                <a:gd name="T76" fmla="*/ 0 h 349"/>
                <a:gd name="T77" fmla="*/ 1399 w 1399"/>
                <a:gd name="T78" fmla="*/ 349 h 34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99" h="349">
                  <a:moveTo>
                    <a:pt x="74" y="137"/>
                  </a:moveTo>
                  <a:lnTo>
                    <a:pt x="1324" y="137"/>
                  </a:lnTo>
                  <a:lnTo>
                    <a:pt x="1324" y="212"/>
                  </a:lnTo>
                  <a:lnTo>
                    <a:pt x="74" y="212"/>
                  </a:lnTo>
                  <a:lnTo>
                    <a:pt x="74" y="137"/>
                  </a:lnTo>
                  <a:close/>
                  <a:moveTo>
                    <a:pt x="281" y="338"/>
                  </a:moveTo>
                  <a:lnTo>
                    <a:pt x="0" y="174"/>
                  </a:lnTo>
                  <a:lnTo>
                    <a:pt x="281" y="11"/>
                  </a:lnTo>
                  <a:cubicBezTo>
                    <a:pt x="298" y="0"/>
                    <a:pt x="321" y="6"/>
                    <a:pt x="332" y="24"/>
                  </a:cubicBezTo>
                  <a:cubicBezTo>
                    <a:pt x="342" y="42"/>
                    <a:pt x="336" y="65"/>
                    <a:pt x="318" y="76"/>
                  </a:cubicBezTo>
                  <a:lnTo>
                    <a:pt x="93" y="207"/>
                  </a:lnTo>
                  <a:lnTo>
                    <a:pt x="93" y="142"/>
                  </a:lnTo>
                  <a:lnTo>
                    <a:pt x="318" y="273"/>
                  </a:lnTo>
                  <a:cubicBezTo>
                    <a:pt x="336" y="284"/>
                    <a:pt x="342" y="307"/>
                    <a:pt x="332" y="325"/>
                  </a:cubicBezTo>
                  <a:cubicBezTo>
                    <a:pt x="321" y="343"/>
                    <a:pt x="298" y="349"/>
                    <a:pt x="281" y="338"/>
                  </a:cubicBezTo>
                  <a:close/>
                  <a:moveTo>
                    <a:pt x="1118" y="11"/>
                  </a:moveTo>
                  <a:lnTo>
                    <a:pt x="1399" y="174"/>
                  </a:lnTo>
                  <a:lnTo>
                    <a:pt x="1118" y="338"/>
                  </a:lnTo>
                  <a:cubicBezTo>
                    <a:pt x="1100" y="349"/>
                    <a:pt x="1078" y="343"/>
                    <a:pt x="1067" y="325"/>
                  </a:cubicBezTo>
                  <a:cubicBezTo>
                    <a:pt x="1057" y="307"/>
                    <a:pt x="1063" y="284"/>
                    <a:pt x="1081" y="273"/>
                  </a:cubicBezTo>
                  <a:lnTo>
                    <a:pt x="1306" y="142"/>
                  </a:lnTo>
                  <a:lnTo>
                    <a:pt x="1306" y="207"/>
                  </a:lnTo>
                  <a:lnTo>
                    <a:pt x="1081" y="76"/>
                  </a:lnTo>
                  <a:cubicBezTo>
                    <a:pt x="1063" y="65"/>
                    <a:pt x="1057" y="42"/>
                    <a:pt x="1067" y="24"/>
                  </a:cubicBezTo>
                  <a:cubicBezTo>
                    <a:pt x="1078" y="6"/>
                    <a:pt x="1100" y="0"/>
                    <a:pt x="1118" y="11"/>
                  </a:cubicBezTo>
                  <a:close/>
                </a:path>
              </a:pathLst>
            </a:custGeom>
            <a:solidFill>
              <a:srgbClr val="99CC00"/>
            </a:solidFill>
            <a:ln w="1">
              <a:solidFill>
                <a:srgbClr val="99CC00"/>
              </a:solidFill>
              <a:bevel/>
              <a:headEnd/>
              <a:tailEnd/>
            </a:ln>
          </p:spPr>
          <p:txBody>
            <a:bodyPr/>
            <a:lstStyle/>
            <a:p>
              <a:pPr defTabSz="457200" fontAlgn="base">
                <a:spcBef>
                  <a:spcPct val="0"/>
                </a:spcBef>
                <a:spcAft>
                  <a:spcPct val="0"/>
                </a:spcAft>
              </a:pPr>
              <a:endParaRPr lang="ja-JP" altLang="en-US" smtClean="0">
                <a:solidFill>
                  <a:srgbClr val="000000"/>
                </a:solidFill>
              </a:endParaRPr>
            </a:p>
          </p:txBody>
        </p:sp>
        <p:sp>
          <p:nvSpPr>
            <p:cNvPr id="77859" name="Rectangle 24"/>
            <p:cNvSpPr>
              <a:spLocks noChangeArrowheads="1"/>
            </p:cNvSpPr>
            <p:nvPr/>
          </p:nvSpPr>
          <p:spPr bwMode="auto">
            <a:xfrm>
              <a:off x="6327775" y="4462463"/>
              <a:ext cx="883255" cy="215444"/>
            </a:xfrm>
            <a:prstGeom prst="rect">
              <a:avLst/>
            </a:prstGeom>
            <a:noFill/>
            <a:ln w="9525">
              <a:noFill/>
              <a:miter lim="800000"/>
              <a:headEnd/>
              <a:tailEnd/>
            </a:ln>
          </p:spPr>
          <p:txBody>
            <a:bodyPr wrap="none" lIns="0" tIns="0" rIns="0" bIns="0">
              <a:spAutoFit/>
            </a:bodyPr>
            <a:lstStyle/>
            <a:p>
              <a:pPr defTabSz="457200" fontAlgn="base">
                <a:spcBef>
                  <a:spcPct val="0"/>
                </a:spcBef>
                <a:spcAft>
                  <a:spcPct val="0"/>
                </a:spcAft>
              </a:pPr>
              <a:r>
                <a:rPr lang="en-US" altLang="ja-JP" sz="1400" b="1" smtClean="0">
                  <a:solidFill>
                    <a:srgbClr val="99CC00"/>
                  </a:solidFill>
                  <a:latin typeface="MS UI Gothic" pitchFamily="50" charset="-128"/>
                  <a:ea typeface="MS UI Gothic" pitchFamily="50" charset="-128"/>
                </a:rPr>
                <a:t>Beam dump</a:t>
              </a:r>
              <a:endParaRPr lang="ja-JP" altLang="ja-JP" smtClean="0">
                <a:solidFill>
                  <a:srgbClr val="000000"/>
                </a:solidFill>
              </a:endParaRPr>
            </a:p>
          </p:txBody>
        </p:sp>
        <p:sp>
          <p:nvSpPr>
            <p:cNvPr id="77860" name="Rectangle 25"/>
            <p:cNvSpPr>
              <a:spLocks noChangeArrowheads="1"/>
            </p:cNvSpPr>
            <p:nvPr/>
          </p:nvSpPr>
          <p:spPr bwMode="auto">
            <a:xfrm>
              <a:off x="1662113" y="4256088"/>
              <a:ext cx="1067600" cy="215444"/>
            </a:xfrm>
            <a:prstGeom prst="rect">
              <a:avLst/>
            </a:prstGeom>
            <a:noFill/>
            <a:ln w="9525">
              <a:noFill/>
              <a:miter lim="800000"/>
              <a:headEnd/>
              <a:tailEnd/>
            </a:ln>
          </p:spPr>
          <p:txBody>
            <a:bodyPr wrap="none" lIns="0" tIns="0" rIns="0" bIns="0">
              <a:spAutoFit/>
            </a:bodyPr>
            <a:lstStyle/>
            <a:p>
              <a:pPr defTabSz="457200" fontAlgn="base">
                <a:spcBef>
                  <a:spcPct val="0"/>
                </a:spcBef>
                <a:spcAft>
                  <a:spcPct val="0"/>
                </a:spcAft>
              </a:pPr>
              <a:r>
                <a:rPr lang="en-US" altLang="ja-JP" sz="1400" b="1" smtClean="0">
                  <a:solidFill>
                    <a:srgbClr val="99CC00"/>
                  </a:solidFill>
                  <a:latin typeface="MS UI Gothic" pitchFamily="50" charset="-128"/>
                  <a:ea typeface="MS UI Gothic" pitchFamily="50" charset="-128"/>
                </a:rPr>
                <a:t>Target station</a:t>
              </a:r>
              <a:endParaRPr lang="ja-JP" altLang="ja-JP" smtClean="0">
                <a:solidFill>
                  <a:srgbClr val="000000"/>
                </a:solidFill>
              </a:endParaRPr>
            </a:p>
          </p:txBody>
        </p:sp>
      </p:grpSp>
      <p:pic>
        <p:nvPicPr>
          <p:cNvPr id="77831" name="Picture 7"/>
          <p:cNvPicPr>
            <a:picLocks noChangeAspect="1" noChangeArrowheads="1"/>
          </p:cNvPicPr>
          <p:nvPr/>
        </p:nvPicPr>
        <p:blipFill>
          <a:blip r:embed="rId6" cstate="print"/>
          <a:srcRect/>
          <a:stretch>
            <a:fillRect/>
          </a:stretch>
        </p:blipFill>
        <p:spPr bwMode="auto">
          <a:xfrm>
            <a:off x="7632700" y="966275"/>
            <a:ext cx="1085850" cy="1628775"/>
          </a:xfrm>
          <a:prstGeom prst="rect">
            <a:avLst/>
          </a:prstGeom>
          <a:noFill/>
          <a:ln w="9525">
            <a:noFill/>
            <a:miter lim="800000"/>
            <a:headEnd/>
            <a:tailEnd/>
          </a:ln>
        </p:spPr>
      </p:pic>
      <p:pic>
        <p:nvPicPr>
          <p:cNvPr id="77832" name="Picture 2" descr="He_vessel071130-s"/>
          <p:cNvPicPr>
            <a:picLocks noChangeAspect="1" noChangeArrowheads="1"/>
          </p:cNvPicPr>
          <p:nvPr/>
        </p:nvPicPr>
        <p:blipFill>
          <a:blip r:embed="rId7" cstate="print"/>
          <a:srcRect l="10248" r="18729" b="31604"/>
          <a:stretch>
            <a:fillRect/>
          </a:stretch>
        </p:blipFill>
        <p:spPr bwMode="auto">
          <a:xfrm>
            <a:off x="0" y="714375"/>
            <a:ext cx="2208213" cy="1593850"/>
          </a:xfrm>
          <a:prstGeom prst="rect">
            <a:avLst/>
          </a:prstGeom>
          <a:noFill/>
          <a:ln w="9525">
            <a:noFill/>
            <a:miter lim="800000"/>
            <a:headEnd/>
            <a:tailEnd/>
          </a:ln>
        </p:spPr>
      </p:pic>
      <p:pic>
        <p:nvPicPr>
          <p:cNvPr id="77833" name="Picture 6" descr="2008-10-29 17:35:28"/>
          <p:cNvPicPr>
            <a:picLocks noChangeAspect="1" noChangeArrowheads="1"/>
          </p:cNvPicPr>
          <p:nvPr/>
        </p:nvPicPr>
        <p:blipFill>
          <a:blip r:embed="rId8" cstate="print"/>
          <a:srcRect/>
          <a:stretch>
            <a:fillRect/>
          </a:stretch>
        </p:blipFill>
        <p:spPr bwMode="auto">
          <a:xfrm>
            <a:off x="5405438" y="928688"/>
            <a:ext cx="1428750" cy="2143125"/>
          </a:xfrm>
          <a:prstGeom prst="rect">
            <a:avLst/>
          </a:prstGeom>
          <a:noFill/>
          <a:ln w="9525">
            <a:noFill/>
            <a:miter lim="800000"/>
            <a:headEnd/>
            <a:tailEnd/>
          </a:ln>
        </p:spPr>
      </p:pic>
      <p:sp>
        <p:nvSpPr>
          <p:cNvPr id="41" name="テキスト ボックス 40"/>
          <p:cNvSpPr txBox="1"/>
          <p:nvPr/>
        </p:nvSpPr>
        <p:spPr>
          <a:xfrm>
            <a:off x="0" y="642938"/>
            <a:ext cx="1351652" cy="338554"/>
          </a:xfrm>
          <a:prstGeom prst="rect">
            <a:avLst/>
          </a:prstGeom>
          <a:solidFill>
            <a:srgbClr val="FFFF00"/>
          </a:solidFill>
        </p:spPr>
        <p:txBody>
          <a:bodyPr wrap="none">
            <a:spAutoFit/>
          </a:bodyPr>
          <a:lstStyle/>
          <a:p>
            <a:pPr defTabSz="457200">
              <a:defRPr/>
            </a:pPr>
            <a:r>
              <a:rPr lang="ja-JP" altLang="en-US" sz="1600" b="1" dirty="0" smtClean="0">
                <a:solidFill>
                  <a:srgbClr val="FF0000"/>
                </a:solidFill>
                <a:effectLst>
                  <a:outerShdw blurRad="38100" dist="38100" dir="2700000" algn="tl">
                    <a:srgbClr val="000000">
                      <a:alpha val="43137"/>
                    </a:srgbClr>
                  </a:outerShdw>
                </a:effectLst>
              </a:rPr>
              <a:t>ヘリウム容器</a:t>
            </a:r>
            <a:endParaRPr lang="ja-JP" altLang="en-US" sz="1600" b="1" dirty="0">
              <a:solidFill>
                <a:srgbClr val="FF0000"/>
              </a:solidFill>
              <a:effectLst>
                <a:outerShdw blurRad="38100" dist="38100" dir="2700000" algn="tl">
                  <a:srgbClr val="000000">
                    <a:alpha val="43137"/>
                  </a:srgbClr>
                </a:outerShdw>
              </a:effectLst>
            </a:endParaRPr>
          </a:p>
        </p:txBody>
      </p:sp>
      <p:sp>
        <p:nvSpPr>
          <p:cNvPr id="42" name="テキスト ボックス 41"/>
          <p:cNvSpPr txBox="1"/>
          <p:nvPr/>
        </p:nvSpPr>
        <p:spPr>
          <a:xfrm>
            <a:off x="1930154" y="6072188"/>
            <a:ext cx="1018227" cy="338554"/>
          </a:xfrm>
          <a:prstGeom prst="rect">
            <a:avLst/>
          </a:prstGeom>
          <a:solidFill>
            <a:srgbClr val="FFFF00"/>
          </a:solidFill>
        </p:spPr>
        <p:txBody>
          <a:bodyPr wrap="none">
            <a:spAutoFit/>
          </a:bodyPr>
          <a:lstStyle/>
          <a:p>
            <a:pPr defTabSz="457200">
              <a:defRPr/>
            </a:pPr>
            <a:r>
              <a:rPr lang="ja-JP" altLang="en-US" sz="1600" b="1" dirty="0" smtClean="0">
                <a:solidFill>
                  <a:srgbClr val="FF0000"/>
                </a:solidFill>
                <a:effectLst>
                  <a:outerShdw blurRad="38100" dist="38100" dir="2700000" algn="tl">
                    <a:srgbClr val="000000">
                      <a:alpha val="43137"/>
                    </a:srgbClr>
                  </a:outerShdw>
                </a:effectLst>
              </a:rPr>
              <a:t>崩壊領域</a:t>
            </a:r>
            <a:endParaRPr lang="ja-JP" altLang="en-US" sz="1600" b="1" dirty="0">
              <a:solidFill>
                <a:srgbClr val="FF0000"/>
              </a:solidFill>
              <a:effectLst>
                <a:outerShdw blurRad="38100" dist="38100" dir="2700000" algn="tl">
                  <a:srgbClr val="000000">
                    <a:alpha val="43137"/>
                  </a:srgbClr>
                </a:outerShdw>
              </a:effectLst>
            </a:endParaRPr>
          </a:p>
        </p:txBody>
      </p:sp>
      <p:sp>
        <p:nvSpPr>
          <p:cNvPr id="43" name="テキスト ボックス 42"/>
          <p:cNvSpPr txBox="1"/>
          <p:nvPr/>
        </p:nvSpPr>
        <p:spPr>
          <a:xfrm>
            <a:off x="4001841" y="6519863"/>
            <a:ext cx="2364750" cy="338554"/>
          </a:xfrm>
          <a:prstGeom prst="rect">
            <a:avLst/>
          </a:prstGeom>
          <a:solidFill>
            <a:srgbClr val="FFFF00"/>
          </a:solidFill>
        </p:spPr>
        <p:txBody>
          <a:bodyPr wrap="none">
            <a:spAutoFit/>
          </a:bodyPr>
          <a:lstStyle/>
          <a:p>
            <a:pPr defTabSz="457200">
              <a:defRPr/>
            </a:pPr>
            <a:r>
              <a:rPr lang="ja-JP" altLang="en-US" sz="1600" b="1" dirty="0" smtClean="0">
                <a:solidFill>
                  <a:srgbClr val="FF0000"/>
                </a:solidFill>
                <a:effectLst>
                  <a:outerShdw blurRad="38100" dist="38100" dir="2700000" algn="tl">
                    <a:srgbClr val="000000">
                      <a:alpha val="43137"/>
                    </a:srgbClr>
                  </a:outerShdw>
                </a:effectLst>
              </a:rPr>
              <a:t>崩壊領域とビームダンプ</a:t>
            </a:r>
            <a:endParaRPr lang="ja-JP" altLang="en-US" sz="1600" b="1" dirty="0">
              <a:solidFill>
                <a:srgbClr val="FF0000"/>
              </a:solidFill>
              <a:effectLst>
                <a:outerShdw blurRad="38100" dist="38100" dir="2700000" algn="tl">
                  <a:srgbClr val="000000">
                    <a:alpha val="43137"/>
                  </a:srgbClr>
                </a:outerShdw>
              </a:effectLst>
            </a:endParaRPr>
          </a:p>
        </p:txBody>
      </p:sp>
      <p:sp>
        <p:nvSpPr>
          <p:cNvPr id="44" name="テキスト ボックス 43"/>
          <p:cNvSpPr txBox="1"/>
          <p:nvPr/>
        </p:nvSpPr>
        <p:spPr>
          <a:xfrm>
            <a:off x="5334000" y="714375"/>
            <a:ext cx="1364476" cy="338554"/>
          </a:xfrm>
          <a:prstGeom prst="rect">
            <a:avLst/>
          </a:prstGeom>
          <a:solidFill>
            <a:srgbClr val="FFFF00"/>
          </a:solidFill>
        </p:spPr>
        <p:txBody>
          <a:bodyPr wrap="none">
            <a:spAutoFit/>
          </a:bodyPr>
          <a:lstStyle/>
          <a:p>
            <a:pPr defTabSz="457200">
              <a:defRPr/>
            </a:pPr>
            <a:r>
              <a:rPr lang="ja-JP" altLang="en-US" sz="1600" b="1" dirty="0" smtClean="0">
                <a:solidFill>
                  <a:srgbClr val="FF0000"/>
                </a:solidFill>
                <a:effectLst>
                  <a:outerShdw blurRad="38100" dist="38100" dir="2700000" algn="tl">
                    <a:srgbClr val="000000">
                      <a:alpha val="43137"/>
                    </a:srgbClr>
                  </a:outerShdw>
                </a:effectLst>
              </a:rPr>
              <a:t>ビームダンプ</a:t>
            </a:r>
            <a:endParaRPr lang="ja-JP" altLang="en-US" sz="1600" b="1" dirty="0">
              <a:solidFill>
                <a:srgbClr val="FF0000"/>
              </a:solidFill>
              <a:effectLst>
                <a:outerShdw blurRad="38100" dist="38100" dir="2700000" algn="tl">
                  <a:srgbClr val="000000">
                    <a:alpha val="43137"/>
                  </a:srgbClr>
                </a:outerShdw>
              </a:effectLst>
            </a:endParaRPr>
          </a:p>
        </p:txBody>
      </p:sp>
      <p:sp>
        <p:nvSpPr>
          <p:cNvPr id="45" name="テキスト ボックス 44"/>
          <p:cNvSpPr txBox="1"/>
          <p:nvPr/>
        </p:nvSpPr>
        <p:spPr>
          <a:xfrm>
            <a:off x="7489825" y="680525"/>
            <a:ext cx="1813317" cy="338554"/>
          </a:xfrm>
          <a:prstGeom prst="rect">
            <a:avLst/>
          </a:prstGeom>
          <a:solidFill>
            <a:srgbClr val="FFFF00"/>
          </a:solidFill>
        </p:spPr>
        <p:txBody>
          <a:bodyPr wrap="none">
            <a:spAutoFit/>
          </a:bodyPr>
          <a:lstStyle/>
          <a:p>
            <a:pPr defTabSz="457200">
              <a:defRPr/>
            </a:pPr>
            <a:r>
              <a:rPr lang="ja-JP" altLang="en-US" sz="1600" b="1" dirty="0" smtClean="0">
                <a:solidFill>
                  <a:srgbClr val="FF0000"/>
                </a:solidFill>
                <a:effectLst>
                  <a:outerShdw blurRad="38100" dist="38100" dir="2700000" algn="tl">
                    <a:srgbClr val="000000">
                      <a:alpha val="43137"/>
                    </a:srgbClr>
                  </a:outerShdw>
                </a:effectLst>
              </a:rPr>
              <a:t>ミューオンモニター</a:t>
            </a:r>
            <a:endParaRPr lang="ja-JP" altLang="en-US" sz="1600" b="1" dirty="0">
              <a:solidFill>
                <a:srgbClr val="FF0000"/>
              </a:solidFill>
              <a:effectLst>
                <a:outerShdw blurRad="38100" dist="38100" dir="2700000" algn="tl">
                  <a:srgbClr val="000000">
                    <a:alpha val="43137"/>
                  </a:srgbClr>
                </a:outerShdw>
              </a:effectLst>
            </a:endParaRPr>
          </a:p>
        </p:txBody>
      </p:sp>
      <p:cxnSp>
        <p:nvCxnSpPr>
          <p:cNvPr id="49" name="直線矢印コネクタ 48"/>
          <p:cNvCxnSpPr>
            <a:endCxn id="77850" idx="0"/>
          </p:cNvCxnSpPr>
          <p:nvPr/>
        </p:nvCxnSpPr>
        <p:spPr>
          <a:xfrm flipH="1">
            <a:off x="6978404" y="2520535"/>
            <a:ext cx="957543" cy="125334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1" name="直線矢印コネクタ 50"/>
          <p:cNvCxnSpPr/>
          <p:nvPr/>
        </p:nvCxnSpPr>
        <p:spPr>
          <a:xfrm>
            <a:off x="6297657" y="2520537"/>
            <a:ext cx="308229" cy="132873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3" name="直線矢印コネクタ 52"/>
          <p:cNvCxnSpPr/>
          <p:nvPr/>
        </p:nvCxnSpPr>
        <p:spPr>
          <a:xfrm rot="5400000" flipH="1" flipV="1">
            <a:off x="3701804" y="3986213"/>
            <a:ext cx="1100137" cy="92868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5" name="直線矢印コネクタ 54"/>
          <p:cNvCxnSpPr/>
          <p:nvPr/>
        </p:nvCxnSpPr>
        <p:spPr>
          <a:xfrm>
            <a:off x="1214438" y="2071688"/>
            <a:ext cx="1363245" cy="139374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スライド番号プレースホルダー 3"/>
          <p:cNvSpPr>
            <a:spLocks noGrp="1"/>
          </p:cNvSpPr>
          <p:nvPr>
            <p:ph type="sldNum" sz="quarter" idx="12"/>
          </p:nvPr>
        </p:nvSpPr>
        <p:spPr/>
        <p:txBody>
          <a:bodyPr/>
          <a:lstStyle/>
          <a:p>
            <a:pPr>
              <a:defRPr/>
            </a:pPr>
            <a:fld id="{24859816-A6C6-4879-BD47-0CBB66D2A02E}" type="slidenum">
              <a:rPr lang="en-US" altLang="ja-JP" smtClean="0">
                <a:solidFill>
                  <a:srgbClr val="2E2E48"/>
                </a:solidFill>
              </a:rPr>
              <a:pPr>
                <a:defRPr/>
              </a:pPr>
              <a:t>62</a:t>
            </a:fld>
            <a:endParaRPr lang="en-US" altLang="ja-JP">
              <a:solidFill>
                <a:srgbClr val="2E2E48"/>
              </a:solidFill>
            </a:endParaRPr>
          </a:p>
        </p:txBody>
      </p:sp>
    </p:spTree>
    <p:extLst>
      <p:ext uri="{BB962C8B-B14F-4D97-AF65-F5344CB8AC3E}">
        <p14:creationId xmlns:p14="http://schemas.microsoft.com/office/powerpoint/2010/main" val="3230856313"/>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e_vessel071130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9550" y="3116263"/>
            <a:ext cx="4772025" cy="344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3" descr="P8080001-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5425" y="1042988"/>
            <a:ext cx="2909888" cy="201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angle 4"/>
          <p:cNvSpPr>
            <a:spLocks noGrp="1" noChangeArrowheads="1"/>
          </p:cNvSpPr>
          <p:nvPr>
            <p:ph type="title"/>
          </p:nvPr>
        </p:nvSpPr>
        <p:spPr>
          <a:xfrm>
            <a:off x="457200" y="0"/>
            <a:ext cx="8229600" cy="739775"/>
          </a:xfrm>
        </p:spPr>
        <p:txBody>
          <a:bodyPr/>
          <a:lstStyle/>
          <a:p>
            <a:pPr eaLnBrk="1" hangingPunct="1"/>
            <a:r>
              <a:rPr lang="en-US" altLang="ja-JP" sz="4000" b="1" dirty="0">
                <a:latin typeface="Arial" charset="0"/>
                <a:ea typeface="ＭＳ Ｐゴシック" charset="0"/>
              </a:rPr>
              <a:t>Helium Vessel Construction</a:t>
            </a:r>
            <a:endParaRPr lang="en-US" altLang="ja-JP" sz="3200" b="1" dirty="0">
              <a:latin typeface="Arial" charset="0"/>
              <a:ea typeface="ＭＳ Ｐゴシック" charset="0"/>
            </a:endParaRPr>
          </a:p>
        </p:txBody>
      </p:sp>
      <p:sp>
        <p:nvSpPr>
          <p:cNvPr id="5125" name="Text Box 5"/>
          <p:cNvSpPr txBox="1">
            <a:spLocks noChangeArrowheads="1"/>
          </p:cNvSpPr>
          <p:nvPr/>
        </p:nvSpPr>
        <p:spPr bwMode="auto">
          <a:xfrm>
            <a:off x="4033838" y="2800350"/>
            <a:ext cx="2462212" cy="274638"/>
          </a:xfrm>
          <a:prstGeom prst="rect">
            <a:avLst/>
          </a:prstGeom>
          <a:solidFill>
            <a:schemeClr val="tx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b="1">
                <a:solidFill>
                  <a:schemeClr val="tx1"/>
                </a:solidFill>
                <a:latin typeface="Arial" charset="0"/>
                <a:ea typeface="ＭＳ Ｐゴシック" charset="0"/>
                <a:cs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r" defTabSz="457200" eaLnBrk="1" hangingPunct="1"/>
            <a:r>
              <a:rPr lang="en-US" altLang="ja-JP" sz="1200">
                <a:solidFill>
                  <a:srgbClr val="B9CCE9"/>
                </a:solidFill>
              </a:rPr>
              <a:t>Upper box on the Super-Carrier </a:t>
            </a:r>
          </a:p>
        </p:txBody>
      </p:sp>
      <p:sp>
        <p:nvSpPr>
          <p:cNvPr id="919558" name="Text Box 6"/>
          <p:cNvSpPr txBox="1">
            <a:spLocks noChangeArrowheads="1"/>
          </p:cNvSpPr>
          <p:nvPr/>
        </p:nvSpPr>
        <p:spPr bwMode="auto">
          <a:xfrm>
            <a:off x="6524625" y="5622925"/>
            <a:ext cx="2274888" cy="942975"/>
          </a:xfrm>
          <a:prstGeom prst="rect">
            <a:avLst/>
          </a:prstGeom>
          <a:solidFill>
            <a:schemeClr val="tx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ea typeface="ＭＳ Ｐゴシック" charset="0"/>
                <a:cs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defTabSz="457200" eaLnBrk="1" hangingPunct="1"/>
            <a:r>
              <a:rPr lang="en-US" altLang="ja-JP" sz="1400">
                <a:solidFill>
                  <a:srgbClr val="B9CCE9"/>
                </a:solidFill>
                <a:effectLst>
                  <a:outerShdw blurRad="38100" dist="38100" dir="2700000" algn="tl">
                    <a:srgbClr val="00007D"/>
                  </a:outerShdw>
                </a:effectLst>
              </a:rPr>
              <a:t>Evacuation test(1000m</a:t>
            </a:r>
            <a:r>
              <a:rPr lang="en-US" altLang="ja-JP" sz="1400" baseline="30000">
                <a:solidFill>
                  <a:srgbClr val="B9CCE9"/>
                </a:solidFill>
                <a:effectLst>
                  <a:outerShdw blurRad="38100" dist="38100" dir="2700000" algn="tl">
                    <a:srgbClr val="00007D"/>
                  </a:outerShdw>
                </a:effectLst>
              </a:rPr>
              <a:t>3</a:t>
            </a:r>
            <a:r>
              <a:rPr lang="en-US" altLang="ja-JP" sz="1400">
                <a:solidFill>
                  <a:srgbClr val="B9CCE9"/>
                </a:solidFill>
                <a:effectLst>
                  <a:outerShdw blurRad="38100" dist="38100" dir="2700000" algn="tl">
                    <a:srgbClr val="00007D"/>
                  </a:outerShdw>
                </a:effectLst>
              </a:rPr>
              <a:t>) </a:t>
            </a:r>
          </a:p>
          <a:p>
            <a:pPr algn="ctr" defTabSz="457200" eaLnBrk="1" hangingPunct="1"/>
            <a:r>
              <a:rPr lang="en-US" altLang="ja-JP" sz="1400">
                <a:solidFill>
                  <a:srgbClr val="B9CCE9"/>
                </a:solidFill>
                <a:effectLst>
                  <a:outerShdw blurRad="38100" dist="38100" dir="2700000" algn="tl">
                    <a:srgbClr val="00007D"/>
                  </a:outerShdw>
                </a:effectLst>
              </a:rPr>
              <a:t>Passed in the 1</a:t>
            </a:r>
            <a:r>
              <a:rPr lang="en-US" altLang="ja-JP" sz="1400" baseline="30000">
                <a:solidFill>
                  <a:srgbClr val="B9CCE9"/>
                </a:solidFill>
                <a:effectLst>
                  <a:outerShdw blurRad="38100" dist="38100" dir="2700000" algn="tl">
                    <a:srgbClr val="00007D"/>
                  </a:outerShdw>
                </a:effectLst>
              </a:rPr>
              <a:t>st</a:t>
            </a:r>
            <a:r>
              <a:rPr lang="en-US" altLang="ja-JP" sz="1400">
                <a:solidFill>
                  <a:srgbClr val="B9CCE9"/>
                </a:solidFill>
                <a:effectLst>
                  <a:outerShdw blurRad="38100" dist="38100" dir="2700000" algn="tl">
                    <a:srgbClr val="00007D"/>
                  </a:outerShdw>
                </a:effectLst>
              </a:rPr>
              <a:t> try</a:t>
            </a:r>
          </a:p>
          <a:p>
            <a:pPr algn="ctr" defTabSz="457200" eaLnBrk="1" hangingPunct="1"/>
            <a:r>
              <a:rPr lang="en-US" altLang="ja-JP" sz="1400">
                <a:solidFill>
                  <a:srgbClr val="B9CCE9"/>
                </a:solidFill>
                <a:effectLst>
                  <a:outerShdw blurRad="38100" dist="38100" dir="2700000" algn="tl">
                    <a:srgbClr val="00007D"/>
                  </a:outerShdw>
                </a:effectLst>
              </a:rPr>
              <a:t>Installation of the Vessel</a:t>
            </a:r>
          </a:p>
          <a:p>
            <a:pPr algn="ctr" defTabSz="457200" eaLnBrk="1" hangingPunct="1"/>
            <a:r>
              <a:rPr lang="en-US" altLang="ja-JP" sz="1400">
                <a:solidFill>
                  <a:srgbClr val="B9CCE9"/>
                </a:solidFill>
                <a:effectLst>
                  <a:outerShdw blurRad="38100" dist="38100" dir="2700000" algn="tl">
                    <a:srgbClr val="00007D"/>
                  </a:outerShdw>
                </a:effectLst>
              </a:rPr>
              <a:t>Completed on Nov.30’07</a:t>
            </a:r>
            <a:endParaRPr lang="en-US" altLang="ja-JP" sz="1400">
              <a:solidFill>
                <a:srgbClr val="2E2E48"/>
              </a:solidFill>
              <a:effectLst>
                <a:outerShdw blurRad="38100" dist="38100" dir="2700000" algn="tl">
                  <a:srgbClr val="FFFFFF"/>
                </a:outerShdw>
              </a:effectLst>
            </a:endParaRPr>
          </a:p>
        </p:txBody>
      </p:sp>
      <p:grpSp>
        <p:nvGrpSpPr>
          <p:cNvPr id="5127" name="Group 7"/>
          <p:cNvGrpSpPr>
            <a:grpSpLocks/>
          </p:cNvGrpSpPr>
          <p:nvPr/>
        </p:nvGrpSpPr>
        <p:grpSpPr bwMode="auto">
          <a:xfrm>
            <a:off x="247650" y="1057275"/>
            <a:ext cx="3668713" cy="5502275"/>
            <a:chOff x="84" y="708"/>
            <a:chExt cx="2311" cy="3466"/>
          </a:xfrm>
        </p:grpSpPr>
        <p:pic>
          <p:nvPicPr>
            <p:cNvPr id="5129" name="Picture 8" descr="IMG_4643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 y="708"/>
              <a:ext cx="2311" cy="3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9561" name="Text Box 9"/>
            <p:cNvSpPr txBox="1">
              <a:spLocks noChangeArrowheads="1"/>
            </p:cNvSpPr>
            <p:nvPr/>
          </p:nvSpPr>
          <p:spPr bwMode="auto">
            <a:xfrm>
              <a:off x="1053" y="1573"/>
              <a:ext cx="30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charset="0"/>
                  <a:ea typeface="ＭＳ Ｐゴシック" charset="0"/>
                  <a:cs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defTabSz="457200" eaLnBrk="1" hangingPunct="1"/>
              <a:r>
                <a:rPr lang="en-US" altLang="ja-JP" b="0">
                  <a:solidFill>
                    <a:srgbClr val="00CC00"/>
                  </a:solidFill>
                  <a:effectLst>
                    <a:outerShdw blurRad="38100" dist="38100" dir="2700000" algn="tl">
                      <a:srgbClr val="DDDDDD"/>
                    </a:outerShdw>
                  </a:effectLst>
                </a:rPr>
                <a:t>TS</a:t>
              </a:r>
            </a:p>
          </p:txBody>
        </p:sp>
        <p:sp>
          <p:nvSpPr>
            <p:cNvPr id="5131" name="Line 10"/>
            <p:cNvSpPr>
              <a:spLocks noChangeShapeType="1"/>
            </p:cNvSpPr>
            <p:nvPr/>
          </p:nvSpPr>
          <p:spPr bwMode="auto">
            <a:xfrm flipH="1">
              <a:off x="1296" y="3474"/>
              <a:ext cx="398" cy="265"/>
            </a:xfrm>
            <a:prstGeom prst="line">
              <a:avLst/>
            </a:prstGeom>
            <a:noFill/>
            <a:ln w="19050">
              <a:solidFill>
                <a:srgbClr val="00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a:endParaRPr lang="ja-JP" altLang="en-US">
                <a:solidFill>
                  <a:srgbClr val="2E2E48"/>
                </a:solidFill>
              </a:endParaRPr>
            </a:p>
          </p:txBody>
        </p:sp>
        <p:sp>
          <p:nvSpPr>
            <p:cNvPr id="919563" name="Text Box 11"/>
            <p:cNvSpPr txBox="1">
              <a:spLocks noChangeArrowheads="1"/>
            </p:cNvSpPr>
            <p:nvPr/>
          </p:nvSpPr>
          <p:spPr bwMode="auto">
            <a:xfrm>
              <a:off x="1398" y="3243"/>
              <a:ext cx="980" cy="231"/>
            </a:xfrm>
            <a:prstGeom prst="rect">
              <a:avLst/>
            </a:prstGeom>
            <a:solidFill>
              <a:schemeClr val="tx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charset="0"/>
                  <a:ea typeface="ＭＳ Ｐゴシック" charset="0"/>
                  <a:cs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defTabSz="457200" eaLnBrk="1" hangingPunct="1"/>
              <a:r>
                <a:rPr lang="en-US" altLang="ja-JP" b="0">
                  <a:solidFill>
                    <a:srgbClr val="00CC00"/>
                  </a:solidFill>
                  <a:effectLst>
                    <a:outerShdw blurRad="38100" dist="38100" dir="2700000" algn="tl">
                      <a:srgbClr val="FFFFFF"/>
                    </a:outerShdw>
                  </a:effectLst>
                </a:rPr>
                <a:t>Upstream DV</a:t>
              </a:r>
            </a:p>
          </p:txBody>
        </p:sp>
        <p:sp>
          <p:nvSpPr>
            <p:cNvPr id="919564" name="Text Box 12"/>
            <p:cNvSpPr txBox="1">
              <a:spLocks noChangeArrowheads="1"/>
            </p:cNvSpPr>
            <p:nvPr/>
          </p:nvSpPr>
          <p:spPr bwMode="auto">
            <a:xfrm>
              <a:off x="96" y="3975"/>
              <a:ext cx="54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charset="0"/>
                  <a:ea typeface="ＭＳ Ｐゴシック" charset="0"/>
                  <a:cs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defTabSz="457200" eaLnBrk="1" hangingPunct="1"/>
              <a:r>
                <a:rPr lang="en-US" altLang="ja-JP" sz="1200">
                  <a:solidFill>
                    <a:srgbClr val="B9CCE9"/>
                  </a:solidFill>
                  <a:effectLst>
                    <a:outerShdw blurRad="38100" dist="38100" dir="2700000" algn="tl">
                      <a:srgbClr val="DDDDDD"/>
                    </a:outerShdw>
                  </a:effectLst>
                </a:rPr>
                <a:t>Oct.05’07</a:t>
              </a:r>
            </a:p>
          </p:txBody>
        </p:sp>
      </p:grpSp>
      <p:pic>
        <p:nvPicPr>
          <p:cNvPr id="5128" name="Picture 13" descr="IMG_4590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4075" y="914400"/>
            <a:ext cx="1911350" cy="2868613"/>
          </a:xfrm>
          <a:prstGeom prst="rect">
            <a:avLst/>
          </a:prstGeom>
          <a:noFill/>
          <a:ln w="19050">
            <a:solidFill>
              <a:srgbClr val="00CC00"/>
            </a:solidFill>
            <a:miter lim="800000"/>
            <a:headEnd/>
            <a:tailEnd/>
          </a:ln>
          <a:extLst>
            <a:ext uri="{909E8E84-426E-40dd-AFC4-6F175D3DCCD1}">
              <a14:hiddenFill xmlns:a14="http://schemas.microsoft.com/office/drawing/2010/main">
                <a:solidFill>
                  <a:srgbClr val="FFFFFF"/>
                </a:solidFill>
              </a14:hiddenFill>
            </a:ext>
          </a:extLst>
        </p:spPr>
      </p:pic>
      <p:sp>
        <p:nvSpPr>
          <p:cNvPr id="2" name="スライド番号プレースホルダー 1"/>
          <p:cNvSpPr>
            <a:spLocks noGrp="1"/>
          </p:cNvSpPr>
          <p:nvPr>
            <p:ph type="sldNum" sz="quarter" idx="12"/>
          </p:nvPr>
        </p:nvSpPr>
        <p:spPr/>
        <p:txBody>
          <a:bodyPr/>
          <a:lstStyle/>
          <a:p>
            <a:pPr>
              <a:defRPr/>
            </a:pPr>
            <a:fld id="{B37B8A3B-1FB7-43C6-9CD5-7C2F6FC807E2}" type="slidenum">
              <a:rPr lang="ja-JP" altLang="en-US" smtClean="0">
                <a:solidFill>
                  <a:srgbClr val="2E2E48"/>
                </a:solidFill>
              </a:rPr>
              <a:pPr>
                <a:defRPr/>
              </a:pPr>
              <a:t>63</a:t>
            </a:fld>
            <a:endParaRPr lang="en-US" altLang="ja-JP">
              <a:solidFill>
                <a:srgbClr val="2E2E48"/>
              </a:solidFill>
            </a:endParaRPr>
          </a:p>
        </p:txBody>
      </p:sp>
    </p:spTree>
    <p:extLst>
      <p:ext uri="{BB962C8B-B14F-4D97-AF65-F5344CB8AC3E}">
        <p14:creationId xmlns:p14="http://schemas.microsoft.com/office/powerpoint/2010/main" val="2836956825"/>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ターゲットステーション　</a:t>
            </a:r>
            <a:r>
              <a:rPr lang="en-US" altLang="ja-JP" dirty="0" smtClean="0"/>
              <a:t/>
            </a:r>
            <a:br>
              <a:rPr lang="en-US" altLang="ja-JP" dirty="0" smtClean="0"/>
            </a:br>
            <a:r>
              <a:rPr lang="ja-JP" altLang="en-US" dirty="0" smtClean="0"/>
              <a:t>ヘリウム容器</a:t>
            </a:r>
            <a:endParaRPr kumimoji="1" lang="ja-JP" altLang="en-US" dirty="0"/>
          </a:p>
        </p:txBody>
      </p:sp>
      <p:sp>
        <p:nvSpPr>
          <p:cNvPr id="5" name="スライド番号プレースホルダー 4"/>
          <p:cNvSpPr>
            <a:spLocks noGrp="1"/>
          </p:cNvSpPr>
          <p:nvPr>
            <p:ph type="sldNum" sz="quarter" idx="12"/>
          </p:nvPr>
        </p:nvSpPr>
        <p:spPr/>
        <p:txBody>
          <a:bodyPr/>
          <a:lstStyle/>
          <a:p>
            <a:pPr>
              <a:defRPr/>
            </a:pPr>
            <a:fld id="{B37B8A3B-1FB7-43C6-9CD5-7C2F6FC807E2}" type="slidenum">
              <a:rPr lang="ja-JP" altLang="en-US" smtClean="0">
                <a:solidFill>
                  <a:srgbClr val="2E2E48"/>
                </a:solidFill>
              </a:rPr>
              <a:pPr>
                <a:defRPr/>
              </a:pPr>
              <a:t>64</a:t>
            </a:fld>
            <a:endParaRPr lang="en-US" altLang="ja-JP">
              <a:solidFill>
                <a:srgbClr val="2E2E48"/>
              </a:solidFill>
            </a:endParaRPr>
          </a:p>
        </p:txBody>
      </p:sp>
      <p:pic>
        <p:nvPicPr>
          <p:cNvPr id="6" name="Picture 3" descr="P8080001-s"/>
          <p:cNvPicPr>
            <a:picLocks noChangeAspect="1" noChangeArrowheads="1"/>
          </p:cNvPicPr>
          <p:nvPr/>
        </p:nvPicPr>
        <p:blipFill rotWithShape="1">
          <a:blip r:embed="rId2">
            <a:extLst>
              <a:ext uri="{28A0092B-C50C-407E-A947-70E740481C1C}">
                <a14:useLocalDpi xmlns:a14="http://schemas.microsoft.com/office/drawing/2010/main" val="0"/>
              </a:ext>
            </a:extLst>
          </a:blip>
          <a:srcRect l="46751" t="41481" r="19158"/>
          <a:stretch/>
        </p:blipFill>
        <p:spPr bwMode="auto">
          <a:xfrm>
            <a:off x="0" y="1587721"/>
            <a:ext cx="3730754" cy="4433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He_vessel071130s"/>
          <p:cNvPicPr>
            <a:picLocks noChangeAspect="1" noChangeArrowheads="1"/>
          </p:cNvPicPr>
          <p:nvPr/>
        </p:nvPicPr>
        <p:blipFill rotWithShape="1">
          <a:blip r:embed="rId3">
            <a:extLst>
              <a:ext uri="{28A0092B-C50C-407E-A947-70E740481C1C}">
                <a14:useLocalDpi xmlns:a14="http://schemas.microsoft.com/office/drawing/2010/main" val="0"/>
              </a:ext>
            </a:extLst>
          </a:blip>
          <a:srcRect l="22856" t="19561" r="31789" b="36613"/>
          <a:stretch/>
        </p:blipFill>
        <p:spPr bwMode="auto">
          <a:xfrm>
            <a:off x="3415473" y="1707954"/>
            <a:ext cx="5728527" cy="3997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9981918"/>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6"/>
          <p:cNvSpPr>
            <a:spLocks noGrp="1" noChangeArrowheads="1"/>
          </p:cNvSpPr>
          <p:nvPr>
            <p:ph type="sldNum" sz="quarter" idx="12"/>
          </p:nvPr>
        </p:nvSpPr>
        <p:spPr>
          <a:noFill/>
        </p:spPr>
        <p:txBody>
          <a:bodyPr/>
          <a:lstStyle/>
          <a:p>
            <a:fld id="{EFB10221-C7FE-469C-8EEC-46C3FE40BC37}" type="slidenum">
              <a:rPr lang="en-US" altLang="ja-JP" smtClean="0">
                <a:solidFill>
                  <a:srgbClr val="2E2E48"/>
                </a:solidFill>
                <a:latin typeface="Arial" pitchFamily="34" charset="0"/>
              </a:rPr>
              <a:pPr/>
              <a:t>65</a:t>
            </a:fld>
            <a:endParaRPr lang="en-US" altLang="ja-JP" smtClean="0">
              <a:solidFill>
                <a:srgbClr val="2E2E48"/>
              </a:solidFill>
              <a:latin typeface="Arial" pitchFamily="34" charset="0"/>
            </a:endParaRPr>
          </a:p>
        </p:txBody>
      </p:sp>
      <p:sp>
        <p:nvSpPr>
          <p:cNvPr id="103426" name="Rectangle 2"/>
          <p:cNvSpPr>
            <a:spLocks noGrp="1" noChangeArrowheads="1"/>
          </p:cNvSpPr>
          <p:nvPr>
            <p:ph type="title" idx="4294967295"/>
          </p:nvPr>
        </p:nvSpPr>
        <p:spPr>
          <a:xfrm>
            <a:off x="683568" y="620688"/>
            <a:ext cx="4593704" cy="620713"/>
          </a:xfrm>
        </p:spPr>
        <p:txBody>
          <a:bodyPr/>
          <a:lstStyle/>
          <a:p>
            <a:pPr eaLnBrk="1" hangingPunct="1">
              <a:defRPr/>
            </a:pPr>
            <a:r>
              <a:rPr lang="ja-JP" altLang="en-US" dirty="0" smtClean="0"/>
              <a:t>崩壊領域</a:t>
            </a:r>
          </a:p>
        </p:txBody>
      </p:sp>
      <p:pic>
        <p:nvPicPr>
          <p:cNvPr id="66563" name="Picture 21" descr="2007-09-21 15:08:55">
            <a:hlinkClick r:id="rId3"/>
          </p:cNvPr>
          <p:cNvPicPr>
            <a:picLocks noChangeAspect="1" noChangeArrowheads="1"/>
          </p:cNvPicPr>
          <p:nvPr/>
        </p:nvPicPr>
        <p:blipFill>
          <a:blip r:embed="rId4" cstate="print"/>
          <a:srcRect/>
          <a:stretch>
            <a:fillRect/>
          </a:stretch>
        </p:blipFill>
        <p:spPr bwMode="auto">
          <a:xfrm>
            <a:off x="6072188" y="214313"/>
            <a:ext cx="3071812" cy="2047875"/>
          </a:xfrm>
          <a:prstGeom prst="rect">
            <a:avLst/>
          </a:prstGeom>
          <a:noFill/>
          <a:ln w="9525">
            <a:noFill/>
            <a:miter lim="800000"/>
            <a:headEnd/>
            <a:tailEnd/>
          </a:ln>
        </p:spPr>
      </p:pic>
      <p:sp>
        <p:nvSpPr>
          <p:cNvPr id="66564" name="Rectangle 6"/>
          <p:cNvSpPr txBox="1">
            <a:spLocks noGrp="1" noChangeArrowheads="1"/>
          </p:cNvSpPr>
          <p:nvPr/>
        </p:nvSpPr>
        <p:spPr bwMode="auto">
          <a:xfrm>
            <a:off x="8507413" y="6577013"/>
            <a:ext cx="649287" cy="188912"/>
          </a:xfrm>
          <a:prstGeom prst="rect">
            <a:avLst/>
          </a:prstGeom>
          <a:noFill/>
          <a:ln w="9525">
            <a:noFill/>
            <a:miter lim="800000"/>
            <a:headEnd/>
            <a:tailEnd/>
          </a:ln>
        </p:spPr>
        <p:txBody>
          <a:bodyPr/>
          <a:lstStyle/>
          <a:p>
            <a:pPr algn="r" defTabSz="457200"/>
            <a:fld id="{C86B8EC4-73CD-4DBD-9E34-0D0CFAFADAB8}" type="slidenum">
              <a:rPr lang="en-US" altLang="ja-JP" sz="1400">
                <a:solidFill>
                  <a:srgbClr val="000000"/>
                </a:solidFill>
              </a:rPr>
              <a:pPr algn="r" defTabSz="457200"/>
              <a:t>65</a:t>
            </a:fld>
            <a:endParaRPr lang="en-US" altLang="ja-JP" sz="1400">
              <a:solidFill>
                <a:srgbClr val="000000"/>
              </a:solidFill>
            </a:endParaRPr>
          </a:p>
        </p:txBody>
      </p:sp>
      <p:sp>
        <p:nvSpPr>
          <p:cNvPr id="66565" name="スライド番号プレースホルダ 5"/>
          <p:cNvSpPr txBox="1">
            <a:spLocks noGrp="1"/>
          </p:cNvSpPr>
          <p:nvPr/>
        </p:nvSpPr>
        <p:spPr bwMode="auto">
          <a:xfrm>
            <a:off x="8507413" y="6577013"/>
            <a:ext cx="649287" cy="188912"/>
          </a:xfrm>
          <a:prstGeom prst="rect">
            <a:avLst/>
          </a:prstGeom>
          <a:noFill/>
          <a:ln w="9525">
            <a:noFill/>
            <a:miter lim="800000"/>
            <a:headEnd/>
            <a:tailEnd/>
          </a:ln>
        </p:spPr>
        <p:txBody>
          <a:bodyPr/>
          <a:lstStyle/>
          <a:p>
            <a:pPr algn="r" defTabSz="457200"/>
            <a:fld id="{3AD1D141-8C7C-4058-BFA4-967C78990991}" type="slidenum">
              <a:rPr lang="en-US" altLang="ja-JP" sz="1400">
                <a:solidFill>
                  <a:srgbClr val="000000"/>
                </a:solidFill>
              </a:rPr>
              <a:pPr algn="r" defTabSz="457200"/>
              <a:t>65</a:t>
            </a:fld>
            <a:endParaRPr lang="en-US" altLang="ja-JP" sz="1400">
              <a:solidFill>
                <a:srgbClr val="000000"/>
              </a:solidFill>
            </a:endParaRPr>
          </a:p>
        </p:txBody>
      </p:sp>
      <p:pic>
        <p:nvPicPr>
          <p:cNvPr id="66567" name="Picture 5" descr="IMG_0080"/>
          <p:cNvPicPr>
            <a:picLocks noChangeAspect="1" noChangeArrowheads="1"/>
          </p:cNvPicPr>
          <p:nvPr/>
        </p:nvPicPr>
        <p:blipFill>
          <a:blip r:embed="rId5" cstate="print"/>
          <a:srcRect/>
          <a:stretch>
            <a:fillRect/>
          </a:stretch>
        </p:blipFill>
        <p:spPr bwMode="auto">
          <a:xfrm>
            <a:off x="6572250" y="3749675"/>
            <a:ext cx="1785938" cy="2679700"/>
          </a:xfrm>
          <a:prstGeom prst="rect">
            <a:avLst/>
          </a:prstGeom>
          <a:noFill/>
          <a:ln w="9525">
            <a:noFill/>
            <a:miter lim="800000"/>
            <a:headEnd/>
            <a:tailEnd/>
          </a:ln>
        </p:spPr>
      </p:pic>
      <p:sp>
        <p:nvSpPr>
          <p:cNvPr id="66568" name="Line 6"/>
          <p:cNvSpPr>
            <a:spLocks noChangeAspect="1" noChangeShapeType="1"/>
          </p:cNvSpPr>
          <p:nvPr/>
        </p:nvSpPr>
        <p:spPr bwMode="auto">
          <a:xfrm rot="600000" flipH="1" flipV="1">
            <a:off x="7377113" y="5859463"/>
            <a:ext cx="41275" cy="228600"/>
          </a:xfrm>
          <a:prstGeom prst="line">
            <a:avLst/>
          </a:prstGeom>
          <a:noFill/>
          <a:ln w="19050">
            <a:solidFill>
              <a:schemeClr val="accent2"/>
            </a:solidFill>
            <a:miter lim="800000"/>
            <a:headEnd/>
            <a:tailEnd type="triangle" w="med" len="med"/>
          </a:ln>
        </p:spPr>
        <p:txBody>
          <a:bodyPr wrap="none"/>
          <a:lstStyle/>
          <a:p>
            <a:pPr defTabSz="457200"/>
            <a:endParaRPr lang="ja-JP" altLang="en-US">
              <a:solidFill>
                <a:srgbClr val="2E2E48"/>
              </a:solidFill>
            </a:endParaRPr>
          </a:p>
        </p:txBody>
      </p:sp>
      <p:sp>
        <p:nvSpPr>
          <p:cNvPr id="66569" name="Text Box 7"/>
          <p:cNvSpPr txBox="1">
            <a:spLocks noChangeAspect="1" noChangeArrowheads="1"/>
          </p:cNvSpPr>
          <p:nvPr/>
        </p:nvSpPr>
        <p:spPr bwMode="auto">
          <a:xfrm>
            <a:off x="6858000" y="6072188"/>
            <a:ext cx="1617663" cy="338137"/>
          </a:xfrm>
          <a:prstGeom prst="rect">
            <a:avLst/>
          </a:prstGeom>
          <a:noFill/>
          <a:ln w="9525">
            <a:noFill/>
            <a:miter lim="800000"/>
            <a:headEnd/>
            <a:tailEnd/>
          </a:ln>
        </p:spPr>
        <p:txBody>
          <a:bodyPr wrap="none">
            <a:spAutoFit/>
          </a:bodyPr>
          <a:lstStyle/>
          <a:p>
            <a:pPr defTabSz="457200"/>
            <a:r>
              <a:rPr lang="en-US" altLang="ja-JP" sz="1600">
                <a:solidFill>
                  <a:srgbClr val="333399"/>
                </a:solidFill>
              </a:rPr>
              <a:t>Cooling channels</a:t>
            </a:r>
            <a:endParaRPr lang="ja-JP" altLang="en-US" sz="1600">
              <a:solidFill>
                <a:srgbClr val="333399"/>
              </a:solidFill>
            </a:endParaRPr>
          </a:p>
        </p:txBody>
      </p:sp>
      <p:sp>
        <p:nvSpPr>
          <p:cNvPr id="66570" name="Line 8"/>
          <p:cNvSpPr>
            <a:spLocks noChangeAspect="1" noChangeShapeType="1"/>
          </p:cNvSpPr>
          <p:nvPr/>
        </p:nvSpPr>
        <p:spPr bwMode="auto">
          <a:xfrm flipV="1">
            <a:off x="7072313" y="5857875"/>
            <a:ext cx="141287" cy="236538"/>
          </a:xfrm>
          <a:prstGeom prst="line">
            <a:avLst/>
          </a:prstGeom>
          <a:noFill/>
          <a:ln w="19050">
            <a:solidFill>
              <a:schemeClr val="accent2"/>
            </a:solidFill>
            <a:miter lim="800000"/>
            <a:headEnd/>
            <a:tailEnd type="triangle" w="med" len="med"/>
          </a:ln>
        </p:spPr>
        <p:txBody>
          <a:bodyPr wrap="none"/>
          <a:lstStyle/>
          <a:p>
            <a:pPr defTabSz="457200"/>
            <a:endParaRPr lang="ja-JP" altLang="en-US">
              <a:solidFill>
                <a:srgbClr val="2E2E48"/>
              </a:solidFill>
            </a:endParaRPr>
          </a:p>
        </p:txBody>
      </p:sp>
      <p:pic>
        <p:nvPicPr>
          <p:cNvPr id="66571" name="Picture 9" descr="図5"/>
          <p:cNvPicPr>
            <a:picLocks noChangeAspect="1" noChangeArrowheads="1"/>
          </p:cNvPicPr>
          <p:nvPr/>
        </p:nvPicPr>
        <p:blipFill>
          <a:blip r:embed="rId6" cstate="print"/>
          <a:srcRect/>
          <a:stretch>
            <a:fillRect/>
          </a:stretch>
        </p:blipFill>
        <p:spPr bwMode="auto">
          <a:xfrm>
            <a:off x="2786063" y="4387850"/>
            <a:ext cx="3705225" cy="2470150"/>
          </a:xfrm>
          <a:prstGeom prst="rect">
            <a:avLst/>
          </a:prstGeom>
          <a:noFill/>
          <a:ln w="9525">
            <a:noFill/>
            <a:miter lim="800000"/>
            <a:headEnd/>
            <a:tailEnd/>
          </a:ln>
        </p:spPr>
      </p:pic>
      <p:sp>
        <p:nvSpPr>
          <p:cNvPr id="66572" name="Text Box 10"/>
          <p:cNvSpPr txBox="1">
            <a:spLocks noChangeArrowheads="1"/>
          </p:cNvSpPr>
          <p:nvPr/>
        </p:nvSpPr>
        <p:spPr bwMode="auto">
          <a:xfrm>
            <a:off x="4857750" y="6519863"/>
            <a:ext cx="1027113" cy="338137"/>
          </a:xfrm>
          <a:prstGeom prst="rect">
            <a:avLst/>
          </a:prstGeom>
          <a:noFill/>
          <a:ln w="9525">
            <a:noFill/>
            <a:miter lim="800000"/>
            <a:headEnd/>
            <a:tailEnd/>
          </a:ln>
        </p:spPr>
        <p:txBody>
          <a:bodyPr wrap="none">
            <a:spAutoFit/>
          </a:bodyPr>
          <a:lstStyle/>
          <a:p>
            <a:pPr defTabSz="457200"/>
            <a:r>
              <a:rPr lang="en-US" altLang="ja-JP" sz="1600" b="1">
                <a:solidFill>
                  <a:srgbClr val="FF0000"/>
                </a:solidFill>
                <a:ea typeface="ＭＳ 明朝" pitchFamily="17" charset="-128"/>
              </a:rPr>
              <a:t>Feb. 2005</a:t>
            </a:r>
            <a:endParaRPr lang="ja-JP" altLang="en-US" sz="1600" b="1">
              <a:solidFill>
                <a:srgbClr val="FF0000"/>
              </a:solidFill>
              <a:ea typeface="ＭＳ 明朝" pitchFamily="17" charset="-128"/>
            </a:endParaRPr>
          </a:p>
        </p:txBody>
      </p:sp>
      <p:pic>
        <p:nvPicPr>
          <p:cNvPr id="66573" name="Picture 16" descr="図6"/>
          <p:cNvPicPr>
            <a:picLocks noChangeAspect="1" noChangeArrowheads="1"/>
          </p:cNvPicPr>
          <p:nvPr/>
        </p:nvPicPr>
        <p:blipFill>
          <a:blip r:embed="rId7" cstate="print"/>
          <a:srcRect/>
          <a:stretch>
            <a:fillRect/>
          </a:stretch>
        </p:blipFill>
        <p:spPr bwMode="auto">
          <a:xfrm>
            <a:off x="468313" y="2205038"/>
            <a:ext cx="5759450" cy="2178050"/>
          </a:xfrm>
          <a:prstGeom prst="rect">
            <a:avLst/>
          </a:prstGeom>
          <a:noFill/>
          <a:ln w="9525">
            <a:noFill/>
            <a:miter lim="800000"/>
            <a:headEnd/>
            <a:tailEnd/>
          </a:ln>
        </p:spPr>
      </p:pic>
      <p:sp>
        <p:nvSpPr>
          <p:cNvPr id="66574" name="テキスト ボックス 18"/>
          <p:cNvSpPr txBox="1">
            <a:spLocks noChangeArrowheads="1"/>
          </p:cNvSpPr>
          <p:nvPr/>
        </p:nvSpPr>
        <p:spPr bwMode="auto">
          <a:xfrm>
            <a:off x="6500813" y="6488113"/>
            <a:ext cx="2198687" cy="369887"/>
          </a:xfrm>
          <a:prstGeom prst="rect">
            <a:avLst/>
          </a:prstGeom>
          <a:noFill/>
          <a:ln w="9525">
            <a:noFill/>
            <a:miter lim="800000"/>
            <a:headEnd/>
            <a:tailEnd/>
          </a:ln>
        </p:spPr>
        <p:txBody>
          <a:bodyPr wrap="none">
            <a:spAutoFit/>
          </a:bodyPr>
          <a:lstStyle/>
          <a:p>
            <a:pPr defTabSz="457200"/>
            <a:r>
              <a:rPr lang="en-US" altLang="ja-JP">
                <a:solidFill>
                  <a:srgbClr val="000000"/>
                </a:solidFill>
              </a:rPr>
              <a:t>Middle part (50m-L)</a:t>
            </a:r>
            <a:endParaRPr lang="ja-JP" altLang="en-US">
              <a:solidFill>
                <a:srgbClr val="000000"/>
              </a:solidFill>
            </a:endParaRPr>
          </a:p>
        </p:txBody>
      </p:sp>
      <p:sp>
        <p:nvSpPr>
          <p:cNvPr id="66575" name="テキスト ボックス 20"/>
          <p:cNvSpPr txBox="1">
            <a:spLocks noChangeArrowheads="1"/>
          </p:cNvSpPr>
          <p:nvPr/>
        </p:nvSpPr>
        <p:spPr bwMode="auto">
          <a:xfrm>
            <a:off x="214313" y="6559550"/>
            <a:ext cx="2312987" cy="369888"/>
          </a:xfrm>
          <a:prstGeom prst="rect">
            <a:avLst/>
          </a:prstGeom>
          <a:noFill/>
          <a:ln w="9525">
            <a:noFill/>
            <a:miter lim="800000"/>
            <a:headEnd/>
            <a:tailEnd/>
          </a:ln>
        </p:spPr>
        <p:txBody>
          <a:bodyPr wrap="none">
            <a:spAutoFit/>
          </a:bodyPr>
          <a:lstStyle/>
          <a:p>
            <a:pPr defTabSz="457200"/>
            <a:r>
              <a:rPr lang="en-US" altLang="ja-JP">
                <a:solidFill>
                  <a:srgbClr val="000000"/>
                </a:solidFill>
              </a:rPr>
              <a:t>Most upstream part </a:t>
            </a:r>
            <a:endParaRPr lang="ja-JP" altLang="en-US">
              <a:solidFill>
                <a:srgbClr val="000000"/>
              </a:solidFill>
            </a:endParaRPr>
          </a:p>
        </p:txBody>
      </p:sp>
      <p:cxnSp>
        <p:nvCxnSpPr>
          <p:cNvPr id="24" name="直線矢印コネクタ 23"/>
          <p:cNvCxnSpPr/>
          <p:nvPr/>
        </p:nvCxnSpPr>
        <p:spPr>
          <a:xfrm rot="10800000" flipV="1">
            <a:off x="142875" y="3500438"/>
            <a:ext cx="1714500" cy="78581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直線矢印コネクタ 24"/>
          <p:cNvCxnSpPr/>
          <p:nvPr/>
        </p:nvCxnSpPr>
        <p:spPr>
          <a:xfrm rot="16200000" flipH="1">
            <a:off x="1929606" y="3858419"/>
            <a:ext cx="784225" cy="7143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p:nvPr/>
        </p:nvCxnSpPr>
        <p:spPr>
          <a:xfrm rot="16200000" flipH="1">
            <a:off x="2143126" y="3714750"/>
            <a:ext cx="857250" cy="428625"/>
          </a:xfrm>
          <a:prstGeom prst="straightConnector1">
            <a:avLst/>
          </a:prstGeom>
          <a:ln w="1905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31" name="直線矢印コネクタ 30"/>
          <p:cNvCxnSpPr/>
          <p:nvPr/>
        </p:nvCxnSpPr>
        <p:spPr>
          <a:xfrm>
            <a:off x="4286250" y="3643313"/>
            <a:ext cx="2214563" cy="785812"/>
          </a:xfrm>
          <a:prstGeom prst="straightConnector1">
            <a:avLst/>
          </a:prstGeom>
          <a:ln w="19050">
            <a:solidFill>
              <a:srgbClr val="FF00FF"/>
            </a:solidFill>
            <a:tailEnd type="arrow"/>
          </a:ln>
        </p:spPr>
        <p:style>
          <a:lnRef idx="1">
            <a:schemeClr val="accent1"/>
          </a:lnRef>
          <a:fillRef idx="0">
            <a:schemeClr val="accent1"/>
          </a:fillRef>
          <a:effectRef idx="0">
            <a:schemeClr val="accent1"/>
          </a:effectRef>
          <a:fontRef idx="minor">
            <a:schemeClr val="tx1"/>
          </a:fontRef>
        </p:style>
      </p:cxnSp>
      <p:sp>
        <p:nvSpPr>
          <p:cNvPr id="66580" name="テキスト ボックス 18"/>
          <p:cNvSpPr txBox="1">
            <a:spLocks noChangeArrowheads="1"/>
          </p:cNvSpPr>
          <p:nvPr/>
        </p:nvSpPr>
        <p:spPr bwMode="auto">
          <a:xfrm>
            <a:off x="6945313" y="2214563"/>
            <a:ext cx="1941512" cy="369887"/>
          </a:xfrm>
          <a:prstGeom prst="rect">
            <a:avLst/>
          </a:prstGeom>
          <a:noFill/>
          <a:ln w="9525">
            <a:noFill/>
            <a:miter lim="800000"/>
            <a:headEnd/>
            <a:tailEnd/>
          </a:ln>
        </p:spPr>
        <p:txBody>
          <a:bodyPr wrap="none">
            <a:spAutoFit/>
          </a:bodyPr>
          <a:lstStyle/>
          <a:p>
            <a:pPr defTabSz="457200"/>
            <a:r>
              <a:rPr lang="en-US" altLang="ja-JP">
                <a:solidFill>
                  <a:srgbClr val="000000"/>
                </a:solidFill>
              </a:rPr>
              <a:t>Downstream part</a:t>
            </a:r>
            <a:endParaRPr lang="ja-JP" altLang="en-US">
              <a:solidFill>
                <a:srgbClr val="000000"/>
              </a:solidFill>
            </a:endParaRPr>
          </a:p>
        </p:txBody>
      </p:sp>
      <p:cxnSp>
        <p:nvCxnSpPr>
          <p:cNvPr id="22" name="直線矢印コネクタ 21"/>
          <p:cNvCxnSpPr/>
          <p:nvPr/>
        </p:nvCxnSpPr>
        <p:spPr>
          <a:xfrm rot="5400000" flipH="1" flipV="1">
            <a:off x="3786188" y="1214437"/>
            <a:ext cx="2857500" cy="1857375"/>
          </a:xfrm>
          <a:prstGeom prst="straightConnector1">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27" name="直線矢印コネクタ 26"/>
          <p:cNvCxnSpPr/>
          <p:nvPr/>
        </p:nvCxnSpPr>
        <p:spPr>
          <a:xfrm flipV="1">
            <a:off x="5286375" y="1214438"/>
            <a:ext cx="3714750" cy="2571750"/>
          </a:xfrm>
          <a:prstGeom prst="straightConnector1">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pic>
        <p:nvPicPr>
          <p:cNvPr id="66583" name="Picture 23" descr="2007-09-21 09:29:47">
            <a:hlinkClick r:id="rId8"/>
          </p:cNvPr>
          <p:cNvPicPr>
            <a:picLocks noChangeAspect="1" noChangeArrowheads="1"/>
          </p:cNvPicPr>
          <p:nvPr/>
        </p:nvPicPr>
        <p:blipFill>
          <a:blip r:embed="rId9" cstate="print"/>
          <a:srcRect l="8269" r="23622"/>
          <a:stretch>
            <a:fillRect/>
          </a:stretch>
        </p:blipFill>
        <p:spPr bwMode="auto">
          <a:xfrm>
            <a:off x="142875" y="4333875"/>
            <a:ext cx="2286000" cy="2238375"/>
          </a:xfrm>
          <a:prstGeom prst="rect">
            <a:avLst/>
          </a:prstGeom>
          <a:noFill/>
          <a:ln w="9525">
            <a:noFill/>
            <a:miter lim="800000"/>
            <a:headEnd/>
            <a:tailEnd/>
          </a:ln>
        </p:spPr>
      </p:pic>
      <p:cxnSp>
        <p:nvCxnSpPr>
          <p:cNvPr id="29" name="直線矢印コネクタ 28"/>
          <p:cNvCxnSpPr/>
          <p:nvPr/>
        </p:nvCxnSpPr>
        <p:spPr bwMode="auto">
          <a:xfrm>
            <a:off x="1979712" y="3501008"/>
            <a:ext cx="2952328" cy="144016"/>
          </a:xfrm>
          <a:prstGeom prst="straightConnector1">
            <a:avLst/>
          </a:prstGeom>
          <a:solidFill>
            <a:schemeClr val="accent1"/>
          </a:solidFill>
          <a:ln w="38100" cap="sq" cmpd="sng" algn="ctr">
            <a:solidFill>
              <a:srgbClr val="FF0000"/>
            </a:solidFill>
            <a:prstDash val="solid"/>
            <a:round/>
            <a:headEnd type="none" w="sm" len="sm"/>
            <a:tailEnd type="arrow"/>
          </a:ln>
          <a:effectLst/>
        </p:spPr>
      </p:cxnSp>
      <p:sp>
        <p:nvSpPr>
          <p:cNvPr id="30" name="テキスト ボックス 29"/>
          <p:cNvSpPr txBox="1"/>
          <p:nvPr/>
        </p:nvSpPr>
        <p:spPr bwMode="auto">
          <a:xfrm>
            <a:off x="3131840" y="3212976"/>
            <a:ext cx="1051891" cy="307777"/>
          </a:xfrm>
          <a:prstGeom prst="rect">
            <a:avLst/>
          </a:prstGeom>
          <a:solidFill>
            <a:srgbClr val="FFFF00"/>
          </a:solidFill>
          <a:ln w="9525">
            <a:noFill/>
            <a:miter lim="800000"/>
            <a:headEnd/>
            <a:tailEnd/>
          </a:ln>
          <a:effectLst/>
        </p:spPr>
        <p:txBody>
          <a:bodyPr wrap="none" rtlCol="0">
            <a:spAutoFit/>
          </a:bodyPr>
          <a:lstStyle/>
          <a:p>
            <a:pPr defTabSz="457200">
              <a:spcBef>
                <a:spcPct val="50000"/>
              </a:spcBef>
            </a:pPr>
            <a:r>
              <a:rPr lang="ja-JP" altLang="en-US" sz="1400" b="1" dirty="0" smtClean="0">
                <a:solidFill>
                  <a:srgbClr val="FF0000"/>
                </a:solidFill>
              </a:rPr>
              <a:t>パイ中間子</a:t>
            </a:r>
          </a:p>
        </p:txBody>
      </p:sp>
    </p:spTree>
    <p:extLst>
      <p:ext uri="{BB962C8B-B14F-4D97-AF65-F5344CB8AC3E}">
        <p14:creationId xmlns:p14="http://schemas.microsoft.com/office/powerpoint/2010/main" val="41605228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endCondLst>
                                    <p:cond evt="onNext" delay="0">
                                      <p:tgtEl>
                                        <p:sldTgt/>
                                      </p:tgtEl>
                                    </p:cond>
                                  </p:endCondLst>
                                  <p:childTnLst>
                                    <p:anim calcmode="discrete" valueType="str">
                                      <p:cBhvr>
                                        <p:cTn id="6" dur="1000" fill="hold"/>
                                        <p:tgtEl>
                                          <p:spTgt spid="29"/>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grpId="0" nodeType="withEffect">
                                  <p:stCondLst>
                                    <p:cond delay="0"/>
                                  </p:stCondLst>
                                  <p:endCondLst>
                                    <p:cond evt="onNext" delay="0">
                                      <p:tgtEl>
                                        <p:sldTgt/>
                                      </p:tgtEl>
                                    </p:cond>
                                  </p:endCondLst>
                                  <p:childTnLst>
                                    <p:anim calcmode="discrete" valueType="str">
                                      <p:cBhvr>
                                        <p:cTn id="8" dur="1000" fill="hold"/>
                                        <p:tgtEl>
                                          <p:spTgt spid="30"/>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2" name="Rectangle 2"/>
          <p:cNvSpPr>
            <a:spLocks noGrp="1" noChangeArrowheads="1"/>
          </p:cNvSpPr>
          <p:nvPr>
            <p:ph type="title"/>
          </p:nvPr>
        </p:nvSpPr>
        <p:spPr>
          <a:xfrm>
            <a:off x="2195736" y="0"/>
            <a:ext cx="5738812" cy="604838"/>
          </a:xfrm>
        </p:spPr>
        <p:txBody>
          <a:bodyPr/>
          <a:lstStyle/>
          <a:p>
            <a:pPr>
              <a:defRPr/>
            </a:pPr>
            <a:r>
              <a:rPr lang="ja-JP" altLang="en-US" sz="2800" b="1" dirty="0" smtClean="0"/>
              <a:t>崩壊領域とビームダンプ</a:t>
            </a:r>
            <a:endParaRPr lang="en-US" altLang="ja-JP" sz="2800" b="1" dirty="0"/>
          </a:p>
        </p:txBody>
      </p:sp>
      <p:sp>
        <p:nvSpPr>
          <p:cNvPr id="15" name="スライド番号プレースホルダ 4"/>
          <p:cNvSpPr>
            <a:spLocks noGrp="1"/>
          </p:cNvSpPr>
          <p:nvPr>
            <p:ph type="sldNum" sz="quarter" idx="12"/>
          </p:nvPr>
        </p:nvSpPr>
        <p:spPr/>
        <p:txBody>
          <a:bodyPr/>
          <a:lstStyle/>
          <a:p>
            <a:pPr>
              <a:defRPr/>
            </a:pPr>
            <a:fld id="{944565DF-7C70-4A1D-B3DB-7D866F103FEF}" type="slidenum">
              <a:rPr lang="en-US" altLang="ja-JP">
                <a:solidFill>
                  <a:srgbClr val="2E2E48"/>
                </a:solidFill>
              </a:rPr>
              <a:pPr>
                <a:defRPr/>
              </a:pPr>
              <a:t>66</a:t>
            </a:fld>
            <a:endParaRPr lang="en-US" altLang="ja-JP">
              <a:solidFill>
                <a:srgbClr val="2E2E48"/>
              </a:solidFill>
            </a:endParaRPr>
          </a:p>
        </p:txBody>
      </p:sp>
      <p:pic>
        <p:nvPicPr>
          <p:cNvPr id="67588" name="Picture 2" descr="C:\Users\Ishida\Documents\JPARCnu\DUMP\Photos\090314-inDV\IMG_5933s.JPG"/>
          <p:cNvPicPr>
            <a:picLocks noChangeAspect="1" noChangeArrowheads="1"/>
          </p:cNvPicPr>
          <p:nvPr/>
        </p:nvPicPr>
        <p:blipFill>
          <a:blip r:embed="rId3" cstate="print"/>
          <a:srcRect b="15240"/>
          <a:stretch>
            <a:fillRect/>
          </a:stretch>
        </p:blipFill>
        <p:spPr bwMode="auto">
          <a:xfrm>
            <a:off x="755650" y="598264"/>
            <a:ext cx="4076700" cy="5181600"/>
          </a:xfrm>
          <a:prstGeom prst="rect">
            <a:avLst/>
          </a:prstGeom>
          <a:noFill/>
          <a:ln w="9525">
            <a:noFill/>
            <a:miter lim="800000"/>
            <a:headEnd/>
            <a:tailEnd/>
          </a:ln>
        </p:spPr>
      </p:pic>
      <p:pic>
        <p:nvPicPr>
          <p:cNvPr id="67589" name="Picture 3" descr="C:\Users\Ishida\Documents\JPARCnu\DUMP\Photos\081018-Hadron-Absorber-Install\slides\CA393470.JPG"/>
          <p:cNvPicPr>
            <a:picLocks noChangeAspect="1" noChangeArrowheads="1"/>
          </p:cNvPicPr>
          <p:nvPr/>
        </p:nvPicPr>
        <p:blipFill>
          <a:blip r:embed="rId4" cstate="print"/>
          <a:srcRect/>
          <a:stretch>
            <a:fillRect/>
          </a:stretch>
        </p:blipFill>
        <p:spPr bwMode="auto">
          <a:xfrm>
            <a:off x="5299075" y="596676"/>
            <a:ext cx="3125788" cy="5208588"/>
          </a:xfrm>
          <a:prstGeom prst="rect">
            <a:avLst/>
          </a:prstGeom>
          <a:noFill/>
          <a:ln w="9525">
            <a:noFill/>
            <a:miter lim="800000"/>
            <a:headEnd/>
            <a:tailEnd/>
          </a:ln>
        </p:spPr>
      </p:pic>
      <p:sp>
        <p:nvSpPr>
          <p:cNvPr id="67590" name="Rectangle 32"/>
          <p:cNvSpPr>
            <a:spLocks noChangeArrowheads="1"/>
          </p:cNvSpPr>
          <p:nvPr/>
        </p:nvSpPr>
        <p:spPr bwMode="auto">
          <a:xfrm>
            <a:off x="5962650" y="612551"/>
            <a:ext cx="2452688" cy="646113"/>
          </a:xfrm>
          <a:prstGeom prst="rect">
            <a:avLst/>
          </a:prstGeom>
          <a:solidFill>
            <a:schemeClr val="tx1">
              <a:alpha val="50195"/>
            </a:schemeClr>
          </a:solidFill>
          <a:ln w="9525">
            <a:noFill/>
            <a:prstDash val="dash"/>
            <a:miter lim="800000"/>
            <a:headEnd/>
            <a:tailEnd/>
          </a:ln>
        </p:spPr>
        <p:txBody>
          <a:bodyPr>
            <a:spAutoFit/>
          </a:bodyPr>
          <a:lstStyle/>
          <a:p>
            <a:pPr algn="ctr" defTabSz="457200"/>
            <a:r>
              <a:rPr lang="ja-JP" altLang="en-US" sz="1200" b="1">
                <a:solidFill>
                  <a:srgbClr val="FFFFFF"/>
                </a:solidFill>
              </a:rPr>
              <a:t>グラファイト＋水冷配管鋳込アルミ</a:t>
            </a:r>
            <a:endParaRPr lang="en-US" altLang="ja-JP" sz="1200" b="1">
              <a:solidFill>
                <a:srgbClr val="FFFFFF"/>
              </a:solidFill>
            </a:endParaRPr>
          </a:p>
          <a:p>
            <a:pPr algn="ctr" defTabSz="457200"/>
            <a:r>
              <a:rPr lang="ja-JP" altLang="ja-JP" sz="1200" b="1">
                <a:solidFill>
                  <a:srgbClr val="FFFFFF"/>
                </a:solidFill>
              </a:rPr>
              <a:t>幅</a:t>
            </a:r>
            <a:r>
              <a:rPr lang="en-US" altLang="ja-JP" sz="1200" b="1">
                <a:solidFill>
                  <a:srgbClr val="FFFFFF"/>
                </a:solidFill>
              </a:rPr>
              <a:t>3.1m×</a:t>
            </a:r>
            <a:r>
              <a:rPr lang="ja-JP" altLang="ja-JP" sz="1200" b="1">
                <a:solidFill>
                  <a:srgbClr val="FFFFFF"/>
                </a:solidFill>
              </a:rPr>
              <a:t>奥行</a:t>
            </a:r>
            <a:r>
              <a:rPr lang="en-US" altLang="ja-JP" sz="1200" b="1">
                <a:solidFill>
                  <a:srgbClr val="FFFFFF"/>
                </a:solidFill>
              </a:rPr>
              <a:t>3.2m×</a:t>
            </a:r>
            <a:r>
              <a:rPr lang="ja-JP" altLang="ja-JP" sz="1200" b="1">
                <a:solidFill>
                  <a:srgbClr val="FFFFFF"/>
                </a:solidFill>
              </a:rPr>
              <a:t>高さ</a:t>
            </a:r>
            <a:r>
              <a:rPr lang="en-US" altLang="ja-JP" sz="1200" b="1">
                <a:solidFill>
                  <a:srgbClr val="FFFFFF"/>
                </a:solidFill>
              </a:rPr>
              <a:t>5.3m</a:t>
            </a:r>
          </a:p>
          <a:p>
            <a:pPr algn="ctr" defTabSz="457200"/>
            <a:r>
              <a:rPr lang="ja-JP" altLang="en-US" sz="1200" b="1" i="1">
                <a:solidFill>
                  <a:srgbClr val="FFFFFF"/>
                </a:solidFill>
                <a:latin typeface="Helvetica" pitchFamily="34" charset="0"/>
                <a:ea typeface="Osaka"/>
                <a:cs typeface="Osaka"/>
              </a:rPr>
              <a:t>総重量</a:t>
            </a:r>
            <a:r>
              <a:rPr lang="en-US" altLang="ja-JP" sz="1200" b="1" i="1">
                <a:solidFill>
                  <a:srgbClr val="FFFFFF"/>
                </a:solidFill>
                <a:latin typeface="Helvetica" pitchFamily="34" charset="0"/>
                <a:ea typeface="Osaka"/>
                <a:cs typeface="Osaka"/>
              </a:rPr>
              <a:t>75t</a:t>
            </a:r>
          </a:p>
        </p:txBody>
      </p:sp>
      <p:sp>
        <p:nvSpPr>
          <p:cNvPr id="67591" name="Rectangle 32"/>
          <p:cNvSpPr>
            <a:spLocks noChangeArrowheads="1"/>
          </p:cNvSpPr>
          <p:nvPr/>
        </p:nvSpPr>
        <p:spPr bwMode="auto">
          <a:xfrm>
            <a:off x="2360613" y="618901"/>
            <a:ext cx="2452687" cy="646113"/>
          </a:xfrm>
          <a:prstGeom prst="rect">
            <a:avLst/>
          </a:prstGeom>
          <a:solidFill>
            <a:schemeClr val="tx1">
              <a:alpha val="50195"/>
            </a:schemeClr>
          </a:solidFill>
          <a:ln w="9525">
            <a:noFill/>
            <a:prstDash val="dash"/>
            <a:miter lim="800000"/>
            <a:headEnd/>
            <a:tailEnd/>
          </a:ln>
        </p:spPr>
        <p:txBody>
          <a:bodyPr>
            <a:spAutoFit/>
          </a:bodyPr>
          <a:lstStyle/>
          <a:p>
            <a:pPr algn="ctr" defTabSz="457200"/>
            <a:r>
              <a:rPr lang="en-US" altLang="ja-JP" sz="1200" b="1" i="1">
                <a:solidFill>
                  <a:srgbClr val="FFFFFF"/>
                </a:solidFill>
                <a:latin typeface="Helvetica" pitchFamily="34" charset="0"/>
                <a:ea typeface="Osaka"/>
                <a:cs typeface="Osaka"/>
              </a:rPr>
              <a:t>40</a:t>
            </a:r>
            <a:r>
              <a:rPr lang="ja-JP" altLang="en-US" sz="1200" b="1" i="1">
                <a:solidFill>
                  <a:srgbClr val="FFFFFF"/>
                </a:solidFill>
                <a:latin typeface="Helvetica" pitchFamily="34" charset="0"/>
                <a:ea typeface="Osaka"/>
                <a:cs typeface="Osaka"/>
              </a:rPr>
              <a:t>系統のプレーとコイルで水冷</a:t>
            </a:r>
            <a:endParaRPr lang="en-US" altLang="ja-JP" sz="1200" b="1" i="1">
              <a:solidFill>
                <a:srgbClr val="FFFFFF"/>
              </a:solidFill>
              <a:latin typeface="Helvetica" pitchFamily="34" charset="0"/>
              <a:ea typeface="Osaka"/>
              <a:cs typeface="Osaka"/>
            </a:endParaRPr>
          </a:p>
          <a:p>
            <a:pPr algn="ctr" defTabSz="457200"/>
            <a:r>
              <a:rPr lang="en-US" altLang="ja-JP" sz="1200" b="1" i="1">
                <a:solidFill>
                  <a:srgbClr val="FFFFFF"/>
                </a:solidFill>
                <a:latin typeface="Helvetica" pitchFamily="34" charset="0"/>
                <a:ea typeface="Osaka"/>
                <a:cs typeface="Osaka"/>
              </a:rPr>
              <a:t>2</a:t>
            </a:r>
            <a:r>
              <a:rPr lang="ja-JP" altLang="en-US" sz="1200" b="1" i="1">
                <a:solidFill>
                  <a:srgbClr val="FFFFFF"/>
                </a:solidFill>
                <a:latin typeface="Helvetica" pitchFamily="34" charset="0"/>
                <a:ea typeface="Osaka"/>
                <a:cs typeface="Osaka"/>
              </a:rPr>
              <a:t>次ラインで一体のヘリウム容器</a:t>
            </a:r>
            <a:r>
              <a:rPr lang="en-US" altLang="ja-JP" sz="1200" b="1" i="1">
                <a:solidFill>
                  <a:srgbClr val="FFFFFF"/>
                </a:solidFill>
                <a:latin typeface="Helvetica" pitchFamily="34" charset="0"/>
                <a:ea typeface="Osaka"/>
                <a:cs typeface="Osaka"/>
              </a:rPr>
              <a:t>(1500m</a:t>
            </a:r>
            <a:r>
              <a:rPr lang="en-US" altLang="ja-JP" sz="1200" b="1" i="1" baseline="30000">
                <a:solidFill>
                  <a:srgbClr val="FFFFFF"/>
                </a:solidFill>
                <a:latin typeface="Helvetica" pitchFamily="34" charset="0"/>
                <a:ea typeface="Osaka"/>
                <a:cs typeface="Osaka"/>
              </a:rPr>
              <a:t>3</a:t>
            </a:r>
            <a:r>
              <a:rPr lang="ja-JP" altLang="en-US" sz="1200" b="1" i="1">
                <a:solidFill>
                  <a:srgbClr val="FFFFFF"/>
                </a:solidFill>
                <a:latin typeface="Helvetica" pitchFamily="34" charset="0"/>
                <a:ea typeface="Osaka"/>
                <a:cs typeface="Osaka"/>
              </a:rPr>
              <a:t>）</a:t>
            </a:r>
            <a:endParaRPr lang="en-US" altLang="ja-JP" sz="1200" b="1" i="1">
              <a:solidFill>
                <a:srgbClr val="FFFFFF"/>
              </a:solidFill>
              <a:latin typeface="Helvetica" pitchFamily="34" charset="0"/>
              <a:ea typeface="Osaka"/>
              <a:cs typeface="Osaka"/>
            </a:endParaRPr>
          </a:p>
        </p:txBody>
      </p:sp>
      <p:pic>
        <p:nvPicPr>
          <p:cNvPr id="10" name="Picture 16" descr="図6"/>
          <p:cNvPicPr>
            <a:picLocks noChangeAspect="1" noChangeArrowheads="1"/>
          </p:cNvPicPr>
          <p:nvPr/>
        </p:nvPicPr>
        <p:blipFill>
          <a:blip r:embed="rId5" cstate="print"/>
          <a:srcRect/>
          <a:stretch>
            <a:fillRect/>
          </a:stretch>
        </p:blipFill>
        <p:spPr bwMode="auto">
          <a:xfrm>
            <a:off x="2771800" y="5469206"/>
            <a:ext cx="3672408" cy="1388794"/>
          </a:xfrm>
          <a:prstGeom prst="rect">
            <a:avLst/>
          </a:prstGeom>
          <a:noFill/>
          <a:ln w="9525">
            <a:noFill/>
            <a:miter lim="800000"/>
            <a:headEnd/>
            <a:tailEnd/>
          </a:ln>
        </p:spPr>
      </p:pic>
      <p:sp>
        <p:nvSpPr>
          <p:cNvPr id="11" name="円/楕円 10"/>
          <p:cNvSpPr/>
          <p:nvPr/>
        </p:nvSpPr>
        <p:spPr bwMode="auto">
          <a:xfrm>
            <a:off x="5796136" y="6165304"/>
            <a:ext cx="360040" cy="504056"/>
          </a:xfrm>
          <a:prstGeom prst="ellipse">
            <a:avLst/>
          </a:prstGeom>
          <a:noFill/>
          <a:ln w="38100" cap="sq"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ja-JP" altLang="en-US" sz="2800" smtClean="0">
              <a:solidFill>
                <a:srgbClr val="2E2E48"/>
              </a:solidFill>
            </a:endParaRPr>
          </a:p>
        </p:txBody>
      </p:sp>
      <p:cxnSp>
        <p:nvCxnSpPr>
          <p:cNvPr id="13" name="直線矢印コネクタ 12"/>
          <p:cNvCxnSpPr>
            <a:stCxn id="11" idx="7"/>
          </p:cNvCxnSpPr>
          <p:nvPr/>
        </p:nvCxnSpPr>
        <p:spPr bwMode="auto">
          <a:xfrm flipV="1">
            <a:off x="6103449" y="4725144"/>
            <a:ext cx="556783" cy="1513977"/>
          </a:xfrm>
          <a:prstGeom prst="straightConnector1">
            <a:avLst/>
          </a:prstGeom>
          <a:solidFill>
            <a:schemeClr val="accent1"/>
          </a:solidFill>
          <a:ln w="38100" cap="sq" cmpd="sng" algn="ctr">
            <a:solidFill>
              <a:srgbClr val="FF0000"/>
            </a:solidFill>
            <a:prstDash val="solid"/>
            <a:round/>
            <a:headEnd type="none" w="sm" len="sm"/>
            <a:tailEnd type="arrow"/>
          </a:ln>
          <a:effectLst/>
        </p:spPr>
      </p:cxnSp>
      <p:sp>
        <p:nvSpPr>
          <p:cNvPr id="14" name="円/楕円 13"/>
          <p:cNvSpPr/>
          <p:nvPr/>
        </p:nvSpPr>
        <p:spPr bwMode="auto">
          <a:xfrm rot="374512">
            <a:off x="3419872" y="6101796"/>
            <a:ext cx="2520280" cy="504056"/>
          </a:xfrm>
          <a:prstGeom prst="ellipse">
            <a:avLst/>
          </a:prstGeom>
          <a:noFill/>
          <a:ln w="38100" cap="sq"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ja-JP" altLang="en-US" sz="2800" smtClean="0">
              <a:solidFill>
                <a:srgbClr val="2E2E48"/>
              </a:solidFill>
            </a:endParaRPr>
          </a:p>
        </p:txBody>
      </p:sp>
      <p:cxnSp>
        <p:nvCxnSpPr>
          <p:cNvPr id="16" name="直線矢印コネクタ 15"/>
          <p:cNvCxnSpPr/>
          <p:nvPr/>
        </p:nvCxnSpPr>
        <p:spPr bwMode="auto">
          <a:xfrm flipH="1" flipV="1">
            <a:off x="3635896" y="4437112"/>
            <a:ext cx="1440160" cy="1657994"/>
          </a:xfrm>
          <a:prstGeom prst="straightConnector1">
            <a:avLst/>
          </a:prstGeom>
          <a:solidFill>
            <a:schemeClr val="accent1"/>
          </a:solidFill>
          <a:ln w="38100" cap="sq" cmpd="sng" algn="ctr">
            <a:solidFill>
              <a:srgbClr val="FF0000"/>
            </a:solidFill>
            <a:prstDash val="solid"/>
            <a:round/>
            <a:headEnd type="none" w="sm" len="sm"/>
            <a:tailEnd type="arrow"/>
          </a:ln>
          <a:effectLst/>
        </p:spPr>
      </p:cxnSp>
    </p:spTree>
    <p:extLst>
      <p:ext uri="{BB962C8B-B14F-4D97-AF65-F5344CB8AC3E}">
        <p14:creationId xmlns:p14="http://schemas.microsoft.com/office/powerpoint/2010/main" val="1285718140"/>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2" name="Picture 4" descr="photo-01"/>
          <p:cNvPicPr>
            <a:picLocks noChangeAspect="1" noChangeArrowheads="1"/>
          </p:cNvPicPr>
          <p:nvPr/>
        </p:nvPicPr>
        <p:blipFill>
          <a:blip r:embed="rId2" cstate="print"/>
          <a:srcRect t="8614" r="12228"/>
          <a:stretch>
            <a:fillRect/>
          </a:stretch>
        </p:blipFill>
        <p:spPr bwMode="auto">
          <a:xfrm>
            <a:off x="1064819" y="377566"/>
            <a:ext cx="7829794" cy="6115037"/>
          </a:xfrm>
          <a:prstGeom prst="rect">
            <a:avLst/>
          </a:prstGeom>
          <a:noFill/>
        </p:spPr>
      </p:pic>
      <p:sp>
        <p:nvSpPr>
          <p:cNvPr id="16" name="スライド番号プレースホルダ 15"/>
          <p:cNvSpPr>
            <a:spLocks noGrp="1"/>
          </p:cNvSpPr>
          <p:nvPr>
            <p:ph type="sldNum" sz="quarter" idx="11"/>
          </p:nvPr>
        </p:nvSpPr>
        <p:spPr/>
        <p:txBody>
          <a:bodyPr/>
          <a:lstStyle/>
          <a:p>
            <a:fld id="{3F361A18-76C0-4C35-BD2C-86B7D09F5BB2}" type="slidenum">
              <a:rPr lang="en-US" altLang="ja-JP" smtClean="0">
                <a:solidFill>
                  <a:srgbClr val="2E2E48"/>
                </a:solidFill>
              </a:rPr>
              <a:pPr/>
              <a:t>67</a:t>
            </a:fld>
            <a:endParaRPr lang="en-US" altLang="ja-JP">
              <a:solidFill>
                <a:srgbClr val="2E2E48"/>
              </a:solidFill>
            </a:endParaRPr>
          </a:p>
        </p:txBody>
      </p:sp>
      <p:pic>
        <p:nvPicPr>
          <p:cNvPr id="9" name="Picture 36" descr="CA390147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210" y="3188406"/>
            <a:ext cx="8391101" cy="3517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6192589"/>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0"/>
            <a:ext cx="8229600" cy="762000"/>
          </a:xfrm>
        </p:spPr>
        <p:txBody>
          <a:bodyPr/>
          <a:lstStyle/>
          <a:p>
            <a:r>
              <a:rPr kumimoji="1" lang="ja-JP" altLang="en-US" dirty="0" smtClean="0"/>
              <a:t>ミューオンモニター</a:t>
            </a:r>
            <a:endParaRPr kumimoji="1" lang="ja-JP" altLang="en-US" dirty="0"/>
          </a:p>
        </p:txBody>
      </p:sp>
      <p:sp>
        <p:nvSpPr>
          <p:cNvPr id="4" name="スライド番号プレースホルダー 3"/>
          <p:cNvSpPr>
            <a:spLocks noGrp="1"/>
          </p:cNvSpPr>
          <p:nvPr>
            <p:ph type="sldNum" sz="quarter" idx="12"/>
          </p:nvPr>
        </p:nvSpPr>
        <p:spPr/>
        <p:txBody>
          <a:bodyPr/>
          <a:lstStyle/>
          <a:p>
            <a:pPr>
              <a:defRPr/>
            </a:pPr>
            <a:fld id="{7F16FE18-6BB8-4A7E-819B-7E2E6DE09856}" type="slidenum">
              <a:rPr lang="ja-JP" altLang="en-US" smtClean="0">
                <a:solidFill>
                  <a:srgbClr val="2E2E48"/>
                </a:solidFill>
              </a:rPr>
              <a:pPr>
                <a:defRPr/>
              </a:pPr>
              <a:t>68</a:t>
            </a:fld>
            <a:endParaRPr lang="en-US" altLang="ja-JP">
              <a:solidFill>
                <a:srgbClr val="2E2E48"/>
              </a:solidFill>
            </a:endParaRPr>
          </a:p>
        </p:txBody>
      </p:sp>
      <p:pic>
        <p:nvPicPr>
          <p:cNvPr id="5" name="図 4" descr="IMG_5790.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62000"/>
            <a:ext cx="9144000" cy="6096000"/>
          </a:xfrm>
          <a:prstGeom prst="rect">
            <a:avLst/>
          </a:prstGeom>
        </p:spPr>
      </p:pic>
    </p:spTree>
    <p:extLst>
      <p:ext uri="{BB962C8B-B14F-4D97-AF65-F5344CB8AC3E}">
        <p14:creationId xmlns:p14="http://schemas.microsoft.com/office/powerpoint/2010/main" val="917480537"/>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0546" name="Picture 2"/>
          <p:cNvPicPr>
            <a:picLocks noChangeAspect="1" noChangeArrowheads="1"/>
          </p:cNvPicPr>
          <p:nvPr/>
        </p:nvPicPr>
        <p:blipFill>
          <a:blip r:embed="rId3" cstate="print"/>
          <a:srcRect/>
          <a:stretch>
            <a:fillRect/>
          </a:stretch>
        </p:blipFill>
        <p:spPr bwMode="auto">
          <a:xfrm>
            <a:off x="2351903" y="1397715"/>
            <a:ext cx="3216788" cy="3752919"/>
          </a:xfrm>
          <a:prstGeom prst="rect">
            <a:avLst/>
          </a:prstGeom>
          <a:noFill/>
          <a:ln w="9525">
            <a:noFill/>
            <a:miter lim="800000"/>
            <a:headEnd/>
            <a:tailEnd/>
          </a:ln>
        </p:spPr>
      </p:pic>
      <p:sp>
        <p:nvSpPr>
          <p:cNvPr id="2" name="タイトル 1"/>
          <p:cNvSpPr>
            <a:spLocks noGrp="1"/>
          </p:cNvSpPr>
          <p:nvPr>
            <p:ph type="title"/>
          </p:nvPr>
        </p:nvSpPr>
        <p:spPr>
          <a:xfrm>
            <a:off x="467544" y="232952"/>
            <a:ext cx="8229600" cy="836712"/>
          </a:xfrm>
        </p:spPr>
        <p:txBody>
          <a:bodyPr/>
          <a:lstStyle/>
          <a:p>
            <a:r>
              <a:rPr kumimoji="1" lang="ja-JP" altLang="en-US" dirty="0" smtClean="0"/>
              <a:t>ニュートリノモニター</a:t>
            </a:r>
            <a:r>
              <a:rPr kumimoji="1" lang="en-US" altLang="ja-JP" dirty="0" smtClean="0"/>
              <a:t/>
            </a:r>
            <a:br>
              <a:rPr kumimoji="1" lang="en-US" altLang="ja-JP" dirty="0" smtClean="0"/>
            </a:br>
            <a:r>
              <a:rPr kumimoji="1" lang="en-US" altLang="ja-JP" dirty="0" smtClean="0"/>
              <a:t>INGRID</a:t>
            </a:r>
            <a:endParaRPr kumimoji="1" lang="ja-JP" altLang="en-US" dirty="0"/>
          </a:p>
        </p:txBody>
      </p:sp>
      <p:sp>
        <p:nvSpPr>
          <p:cNvPr id="3" name="スライド番号プレースホルダ 2"/>
          <p:cNvSpPr>
            <a:spLocks noGrp="1"/>
          </p:cNvSpPr>
          <p:nvPr>
            <p:ph type="sldNum" sz="quarter" idx="12"/>
          </p:nvPr>
        </p:nvSpPr>
        <p:spPr/>
        <p:txBody>
          <a:bodyPr/>
          <a:lstStyle/>
          <a:p>
            <a:fld id="{BF6A54E9-54CA-4482-B079-00D2A6D37AF3}" type="slidenum">
              <a:rPr lang="ja-JP" altLang="en-US" smtClean="0">
                <a:solidFill>
                  <a:srgbClr val="2E2E48"/>
                </a:solidFill>
              </a:rPr>
              <a:pPr/>
              <a:t>69</a:t>
            </a:fld>
            <a:endParaRPr lang="en-US" altLang="ja-JP">
              <a:solidFill>
                <a:srgbClr val="2E2E48"/>
              </a:solidFill>
            </a:endParaRPr>
          </a:p>
        </p:txBody>
      </p:sp>
      <p:pic>
        <p:nvPicPr>
          <p:cNvPr id="11" name="Picture 12" descr="image"/>
          <p:cNvPicPr>
            <a:picLocks noChangeAspect="1" noChangeArrowheads="1"/>
          </p:cNvPicPr>
          <p:nvPr/>
        </p:nvPicPr>
        <p:blipFill>
          <a:blip r:embed="rId4" cstate="print"/>
          <a:srcRect/>
          <a:stretch>
            <a:fillRect/>
          </a:stretch>
        </p:blipFill>
        <p:spPr bwMode="auto">
          <a:xfrm>
            <a:off x="5723176" y="1185774"/>
            <a:ext cx="3361554" cy="5058848"/>
          </a:xfrm>
          <a:prstGeom prst="rect">
            <a:avLst/>
          </a:prstGeom>
          <a:noFill/>
          <a:ln w="9525">
            <a:noFill/>
            <a:miter lim="800000"/>
            <a:headEnd/>
            <a:tailEnd/>
          </a:ln>
        </p:spPr>
      </p:pic>
      <p:pic>
        <p:nvPicPr>
          <p:cNvPr id="12" name="Picture 13" descr="image"/>
          <p:cNvPicPr>
            <a:picLocks noChangeAspect="1" noChangeArrowheads="1"/>
          </p:cNvPicPr>
          <p:nvPr/>
        </p:nvPicPr>
        <p:blipFill>
          <a:blip r:embed="rId5" cstate="print"/>
          <a:srcRect/>
          <a:stretch>
            <a:fillRect/>
          </a:stretch>
        </p:blipFill>
        <p:spPr bwMode="auto">
          <a:xfrm>
            <a:off x="0" y="4094403"/>
            <a:ext cx="3432143" cy="2574685"/>
          </a:xfrm>
          <a:prstGeom prst="rect">
            <a:avLst/>
          </a:prstGeom>
          <a:noFill/>
          <a:ln w="9525">
            <a:noFill/>
            <a:miter lim="800000"/>
            <a:headEnd/>
            <a:tailEnd/>
          </a:ln>
        </p:spPr>
      </p:pic>
    </p:spTree>
    <p:extLst>
      <p:ext uri="{BB962C8B-B14F-4D97-AF65-F5344CB8AC3E}">
        <p14:creationId xmlns:p14="http://schemas.microsoft.com/office/powerpoint/2010/main" val="13836891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 name="スライド番号プレースホルダー 5"/>
          <p:cNvSpPr>
            <a:spLocks noGrp="1"/>
          </p:cNvSpPr>
          <p:nvPr>
            <p:ph type="sldNum" sz="quarter" idx="12"/>
          </p:nvPr>
        </p:nvSpPr>
        <p:spPr/>
        <p:txBody>
          <a:bodyPr/>
          <a:lstStyle/>
          <a:p>
            <a:fld id="{C6388C27-D60B-4F61-809A-79895E19395E}" type="slidenum">
              <a:rPr lang="en-US" altLang="ja-JP"/>
              <a:pPr/>
              <a:t>7</a:t>
            </a:fld>
            <a:endParaRPr lang="en-US" altLang="ja-JP"/>
          </a:p>
        </p:txBody>
      </p:sp>
      <p:sp>
        <p:nvSpPr>
          <p:cNvPr id="10242" name="Rectangle 2"/>
          <p:cNvSpPr>
            <a:spLocks noGrp="1" noChangeArrowheads="1"/>
          </p:cNvSpPr>
          <p:nvPr>
            <p:ph type="title"/>
          </p:nvPr>
        </p:nvSpPr>
        <p:spPr>
          <a:xfrm>
            <a:off x="73730" y="97102"/>
            <a:ext cx="7055380" cy="601398"/>
          </a:xfrm>
        </p:spPr>
        <p:txBody>
          <a:bodyPr/>
          <a:lstStyle/>
          <a:p>
            <a:r>
              <a:rPr lang="en-US" altLang="ja-JP" sz="3200" dirty="0"/>
              <a:t>Accelerator neutrino experiments</a:t>
            </a:r>
          </a:p>
        </p:txBody>
      </p:sp>
      <p:sp>
        <p:nvSpPr>
          <p:cNvPr id="10244" name="Oval 4"/>
          <p:cNvSpPr>
            <a:spLocks noChangeArrowheads="1"/>
          </p:cNvSpPr>
          <p:nvPr/>
        </p:nvSpPr>
        <p:spPr bwMode="auto">
          <a:xfrm>
            <a:off x="7019925" y="2420938"/>
            <a:ext cx="647700" cy="6477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a:p>
        </p:txBody>
      </p:sp>
      <p:sp>
        <p:nvSpPr>
          <p:cNvPr id="10245" name="Line 5"/>
          <p:cNvSpPr>
            <a:spLocks noChangeShapeType="1"/>
          </p:cNvSpPr>
          <p:nvPr/>
        </p:nvSpPr>
        <p:spPr bwMode="auto">
          <a:xfrm>
            <a:off x="325438" y="1700213"/>
            <a:ext cx="71913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246" name="Rectangle 6"/>
          <p:cNvSpPr>
            <a:spLocks noChangeArrowheads="1"/>
          </p:cNvSpPr>
          <p:nvPr/>
        </p:nvSpPr>
        <p:spPr bwMode="auto">
          <a:xfrm>
            <a:off x="1044575" y="1628775"/>
            <a:ext cx="431800" cy="14287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247" name="Line 7"/>
          <p:cNvSpPr>
            <a:spLocks noChangeShapeType="1"/>
          </p:cNvSpPr>
          <p:nvPr/>
        </p:nvSpPr>
        <p:spPr bwMode="auto">
          <a:xfrm>
            <a:off x="1260475" y="1700213"/>
            <a:ext cx="93503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248" name="Line 8"/>
          <p:cNvSpPr>
            <a:spLocks noChangeShapeType="1"/>
          </p:cNvSpPr>
          <p:nvPr/>
        </p:nvSpPr>
        <p:spPr bwMode="auto">
          <a:xfrm flipV="1">
            <a:off x="2195513" y="1196975"/>
            <a:ext cx="936625" cy="5048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249" name="Line 9"/>
          <p:cNvSpPr>
            <a:spLocks noChangeShapeType="1"/>
          </p:cNvSpPr>
          <p:nvPr/>
        </p:nvSpPr>
        <p:spPr bwMode="auto">
          <a:xfrm>
            <a:off x="2195513" y="1700213"/>
            <a:ext cx="482441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250" name="Line 10"/>
          <p:cNvSpPr>
            <a:spLocks noChangeShapeType="1"/>
          </p:cNvSpPr>
          <p:nvPr/>
        </p:nvSpPr>
        <p:spPr bwMode="auto">
          <a:xfrm flipV="1">
            <a:off x="7019925" y="908050"/>
            <a:ext cx="1368425" cy="7921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251" name="Text Box 11"/>
          <p:cNvSpPr txBox="1">
            <a:spLocks noChangeArrowheads="1"/>
          </p:cNvSpPr>
          <p:nvPr/>
        </p:nvSpPr>
        <p:spPr bwMode="auto">
          <a:xfrm>
            <a:off x="376238" y="1217613"/>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b="1" i="1"/>
              <a:t>p</a:t>
            </a:r>
          </a:p>
        </p:txBody>
      </p:sp>
      <p:sp>
        <p:nvSpPr>
          <p:cNvPr id="10252" name="Text Box 12"/>
          <p:cNvSpPr txBox="1">
            <a:spLocks noChangeArrowheads="1"/>
          </p:cNvSpPr>
          <p:nvPr/>
        </p:nvSpPr>
        <p:spPr bwMode="auto">
          <a:xfrm>
            <a:off x="1476375" y="1268413"/>
            <a:ext cx="6715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b="1">
                <a:latin typeface="Symbol" panose="05050102010706020507" pitchFamily="18" charset="2"/>
              </a:rPr>
              <a:t>p</a:t>
            </a:r>
            <a:r>
              <a:rPr lang="en-US" altLang="ja-JP" sz="2400" b="1" baseline="30000"/>
              <a:t>+(-)</a:t>
            </a:r>
          </a:p>
        </p:txBody>
      </p:sp>
      <p:sp>
        <p:nvSpPr>
          <p:cNvPr id="10253" name="Text Box 13"/>
          <p:cNvSpPr txBox="1">
            <a:spLocks noChangeArrowheads="1"/>
          </p:cNvSpPr>
          <p:nvPr/>
        </p:nvSpPr>
        <p:spPr bwMode="auto">
          <a:xfrm>
            <a:off x="2339975" y="1052513"/>
            <a:ext cx="6810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b="1">
                <a:latin typeface="Symbol" panose="05050102010706020507" pitchFamily="18" charset="2"/>
              </a:rPr>
              <a:t>m</a:t>
            </a:r>
            <a:r>
              <a:rPr lang="en-US" altLang="ja-JP" sz="2400" b="1" baseline="30000"/>
              <a:t>+(-)</a:t>
            </a:r>
          </a:p>
        </p:txBody>
      </p:sp>
      <p:grpSp>
        <p:nvGrpSpPr>
          <p:cNvPr id="10256" name="Group 16"/>
          <p:cNvGrpSpPr>
            <a:grpSpLocks/>
          </p:cNvGrpSpPr>
          <p:nvPr/>
        </p:nvGrpSpPr>
        <p:grpSpPr bwMode="auto">
          <a:xfrm>
            <a:off x="2263775" y="1628775"/>
            <a:ext cx="939800" cy="457200"/>
            <a:chOff x="2913" y="707"/>
            <a:chExt cx="592" cy="288"/>
          </a:xfrm>
        </p:grpSpPr>
        <p:sp>
          <p:nvSpPr>
            <p:cNvPr id="10254" name="Text Box 14"/>
            <p:cNvSpPr txBox="1">
              <a:spLocks noChangeArrowheads="1"/>
            </p:cNvSpPr>
            <p:nvPr/>
          </p:nvSpPr>
          <p:spPr bwMode="auto">
            <a:xfrm>
              <a:off x="2913" y="707"/>
              <a:ext cx="59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b="1">
                  <a:latin typeface="Symbol" panose="05050102010706020507" pitchFamily="18" charset="2"/>
                </a:rPr>
                <a:t>n</a:t>
              </a:r>
              <a:r>
                <a:rPr lang="en-US" altLang="ja-JP" sz="2400" b="1" baseline="-25000">
                  <a:latin typeface="Symbol" panose="05050102010706020507" pitchFamily="18" charset="2"/>
                </a:rPr>
                <a:t>m</a:t>
              </a:r>
              <a:r>
                <a:rPr lang="en-US" altLang="ja-JP" sz="2400" b="1">
                  <a:latin typeface="Symbol" panose="05050102010706020507" pitchFamily="18" charset="2"/>
                </a:rPr>
                <a:t>(n</a:t>
              </a:r>
              <a:r>
                <a:rPr lang="en-US" altLang="ja-JP" sz="2400" b="1" baseline="-25000">
                  <a:latin typeface="Symbol" panose="05050102010706020507" pitchFamily="18" charset="2"/>
                </a:rPr>
                <a:t>m</a:t>
              </a:r>
              <a:r>
                <a:rPr lang="en-US" altLang="ja-JP" sz="2400" b="1">
                  <a:latin typeface="Symbol" panose="05050102010706020507" pitchFamily="18" charset="2"/>
                </a:rPr>
                <a:t>)</a:t>
              </a:r>
            </a:p>
          </p:txBody>
        </p:sp>
        <p:sp>
          <p:nvSpPr>
            <p:cNvPr id="10255" name="Line 15"/>
            <p:cNvSpPr>
              <a:spLocks noChangeShapeType="1"/>
            </p:cNvSpPr>
            <p:nvPr/>
          </p:nvSpPr>
          <p:spPr bwMode="auto">
            <a:xfrm>
              <a:off x="3198" y="799"/>
              <a:ext cx="13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0674" name="Text Box 434"/>
          <p:cNvSpPr txBox="1">
            <a:spLocks noChangeArrowheads="1"/>
          </p:cNvSpPr>
          <p:nvPr/>
        </p:nvSpPr>
        <p:spPr bwMode="auto">
          <a:xfrm>
            <a:off x="5795963" y="1916113"/>
            <a:ext cx="11985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b="1"/>
              <a:t>W</a:t>
            </a:r>
            <a:r>
              <a:rPr lang="en-US" altLang="ja-JP" sz="2400" b="1" baseline="30000"/>
              <a:t>+(-)</a:t>
            </a:r>
            <a:r>
              <a:rPr lang="en-US" altLang="ja-JP" sz="2400" b="1"/>
              <a:t>/Z</a:t>
            </a:r>
            <a:r>
              <a:rPr lang="en-US" altLang="ja-JP" sz="2400" b="1" baseline="30000"/>
              <a:t>0</a:t>
            </a:r>
          </a:p>
        </p:txBody>
      </p:sp>
      <p:sp>
        <p:nvSpPr>
          <p:cNvPr id="10675" name="Line 435"/>
          <p:cNvSpPr>
            <a:spLocks noChangeShapeType="1"/>
          </p:cNvSpPr>
          <p:nvPr/>
        </p:nvSpPr>
        <p:spPr bwMode="auto">
          <a:xfrm>
            <a:off x="7451725" y="2708275"/>
            <a:ext cx="1223963" cy="288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676" name="Line 436"/>
          <p:cNvSpPr>
            <a:spLocks noChangeShapeType="1"/>
          </p:cNvSpPr>
          <p:nvPr/>
        </p:nvSpPr>
        <p:spPr bwMode="auto">
          <a:xfrm>
            <a:off x="7451725" y="2708275"/>
            <a:ext cx="1223963" cy="144463"/>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677" name="Line 437"/>
          <p:cNvSpPr>
            <a:spLocks noChangeShapeType="1"/>
          </p:cNvSpPr>
          <p:nvPr/>
        </p:nvSpPr>
        <p:spPr bwMode="auto">
          <a:xfrm>
            <a:off x="7451725" y="2708275"/>
            <a:ext cx="1081088" cy="504825"/>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678" name="Text Box 438"/>
          <p:cNvSpPr txBox="1">
            <a:spLocks noChangeArrowheads="1"/>
          </p:cNvSpPr>
          <p:nvPr/>
        </p:nvSpPr>
        <p:spPr bwMode="auto">
          <a:xfrm>
            <a:off x="7380288" y="692150"/>
            <a:ext cx="777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b="1" i="1"/>
              <a:t>l</a:t>
            </a:r>
            <a:r>
              <a:rPr lang="en-US" altLang="ja-JP" sz="2400" b="1" baseline="30000">
                <a:latin typeface="Symbol" panose="05050102010706020507" pitchFamily="18" charset="2"/>
              </a:rPr>
              <a:t>-</a:t>
            </a:r>
            <a:r>
              <a:rPr lang="en-US" altLang="ja-JP" sz="2400" b="1">
                <a:latin typeface="Symbol" panose="05050102010706020507" pitchFamily="18" charset="2"/>
              </a:rPr>
              <a:t>(</a:t>
            </a:r>
            <a:r>
              <a:rPr lang="en-US" altLang="ja-JP" sz="2400" b="1" i="1"/>
              <a:t>l</a:t>
            </a:r>
            <a:r>
              <a:rPr lang="en-US" altLang="ja-JP" sz="2400" b="1" baseline="30000">
                <a:latin typeface="Symbol" panose="05050102010706020507" pitchFamily="18" charset="2"/>
              </a:rPr>
              <a:t>+</a:t>
            </a:r>
            <a:r>
              <a:rPr lang="en-US" altLang="ja-JP" sz="2400" b="1">
                <a:latin typeface="Symbol" panose="05050102010706020507" pitchFamily="18" charset="2"/>
              </a:rPr>
              <a:t>)</a:t>
            </a:r>
          </a:p>
        </p:txBody>
      </p:sp>
      <p:grpSp>
        <p:nvGrpSpPr>
          <p:cNvPr id="10679" name="Group 439"/>
          <p:cNvGrpSpPr>
            <a:grpSpLocks/>
          </p:cNvGrpSpPr>
          <p:nvPr/>
        </p:nvGrpSpPr>
        <p:grpSpPr bwMode="auto">
          <a:xfrm>
            <a:off x="7812088" y="1125538"/>
            <a:ext cx="819150" cy="457200"/>
            <a:chOff x="2913" y="707"/>
            <a:chExt cx="516" cy="288"/>
          </a:xfrm>
        </p:grpSpPr>
        <p:sp>
          <p:nvSpPr>
            <p:cNvPr id="10680" name="Text Box 440"/>
            <p:cNvSpPr txBox="1">
              <a:spLocks noChangeArrowheads="1"/>
            </p:cNvSpPr>
            <p:nvPr/>
          </p:nvSpPr>
          <p:spPr bwMode="auto">
            <a:xfrm>
              <a:off x="2913" y="707"/>
              <a:ext cx="51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b="1">
                  <a:latin typeface="Symbol" panose="05050102010706020507" pitchFamily="18" charset="2"/>
                </a:rPr>
                <a:t>n</a:t>
              </a:r>
              <a:r>
                <a:rPr lang="en-US" altLang="ja-JP" sz="2400" b="1" i="1" baseline="-25000"/>
                <a:t>l</a:t>
              </a:r>
              <a:r>
                <a:rPr lang="en-US" altLang="ja-JP" sz="2400" b="1">
                  <a:latin typeface="Symbol" panose="05050102010706020507" pitchFamily="18" charset="2"/>
                </a:rPr>
                <a:t>(n</a:t>
              </a:r>
              <a:r>
                <a:rPr lang="en-US" altLang="ja-JP" sz="2400" b="1" i="1" baseline="-25000"/>
                <a:t>l</a:t>
              </a:r>
              <a:r>
                <a:rPr lang="en-US" altLang="ja-JP" sz="2400" b="1">
                  <a:latin typeface="Symbol" panose="05050102010706020507" pitchFamily="18" charset="2"/>
                </a:rPr>
                <a:t>)</a:t>
              </a:r>
            </a:p>
          </p:txBody>
        </p:sp>
        <p:sp>
          <p:nvSpPr>
            <p:cNvPr id="10681" name="Line 441"/>
            <p:cNvSpPr>
              <a:spLocks noChangeShapeType="1"/>
            </p:cNvSpPr>
            <p:nvPr/>
          </p:nvSpPr>
          <p:spPr bwMode="auto">
            <a:xfrm>
              <a:off x="3198" y="799"/>
              <a:ext cx="13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10682" name="Group 442"/>
          <p:cNvGrpSpPr>
            <a:grpSpLocks/>
          </p:cNvGrpSpPr>
          <p:nvPr/>
        </p:nvGrpSpPr>
        <p:grpSpPr bwMode="auto">
          <a:xfrm>
            <a:off x="5940425" y="1196975"/>
            <a:ext cx="819150" cy="457200"/>
            <a:chOff x="2913" y="707"/>
            <a:chExt cx="516" cy="288"/>
          </a:xfrm>
        </p:grpSpPr>
        <p:sp>
          <p:nvSpPr>
            <p:cNvPr id="10683" name="Text Box 443"/>
            <p:cNvSpPr txBox="1">
              <a:spLocks noChangeArrowheads="1"/>
            </p:cNvSpPr>
            <p:nvPr/>
          </p:nvSpPr>
          <p:spPr bwMode="auto">
            <a:xfrm>
              <a:off x="2913" y="707"/>
              <a:ext cx="51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b="1">
                  <a:latin typeface="Symbol" panose="05050102010706020507" pitchFamily="18" charset="2"/>
                </a:rPr>
                <a:t>n</a:t>
              </a:r>
              <a:r>
                <a:rPr lang="en-US" altLang="ja-JP" sz="2400" b="1" i="1" baseline="-25000"/>
                <a:t>l</a:t>
              </a:r>
              <a:r>
                <a:rPr lang="en-US" altLang="ja-JP" sz="2400" b="1">
                  <a:latin typeface="Symbol" panose="05050102010706020507" pitchFamily="18" charset="2"/>
                </a:rPr>
                <a:t>(n</a:t>
              </a:r>
              <a:r>
                <a:rPr lang="en-US" altLang="ja-JP" sz="2400" b="1" i="1" baseline="-25000"/>
                <a:t>l</a:t>
              </a:r>
              <a:r>
                <a:rPr lang="en-US" altLang="ja-JP" sz="2400" b="1">
                  <a:latin typeface="Symbol" panose="05050102010706020507" pitchFamily="18" charset="2"/>
                </a:rPr>
                <a:t>)</a:t>
              </a:r>
            </a:p>
          </p:txBody>
        </p:sp>
        <p:sp>
          <p:nvSpPr>
            <p:cNvPr id="10684" name="Line 444"/>
            <p:cNvSpPr>
              <a:spLocks noChangeShapeType="1"/>
            </p:cNvSpPr>
            <p:nvPr/>
          </p:nvSpPr>
          <p:spPr bwMode="auto">
            <a:xfrm>
              <a:off x="3198" y="799"/>
              <a:ext cx="13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0685" name="Oval 445"/>
          <p:cNvSpPr>
            <a:spLocks noChangeArrowheads="1"/>
          </p:cNvSpPr>
          <p:nvPr/>
        </p:nvSpPr>
        <p:spPr bwMode="auto">
          <a:xfrm>
            <a:off x="684213" y="836613"/>
            <a:ext cx="2951162" cy="1655762"/>
          </a:xfrm>
          <a:prstGeom prst="ellipse">
            <a:avLst/>
          </a:prstGeom>
          <a:noFill/>
          <a:ln w="38100">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686" name="Text Box 446"/>
          <p:cNvSpPr txBox="1">
            <a:spLocks noChangeArrowheads="1"/>
          </p:cNvSpPr>
          <p:nvPr/>
        </p:nvSpPr>
        <p:spPr bwMode="auto">
          <a:xfrm>
            <a:off x="1476375" y="2419350"/>
            <a:ext cx="1520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t>Production</a:t>
            </a:r>
          </a:p>
        </p:txBody>
      </p:sp>
      <p:sp>
        <p:nvSpPr>
          <p:cNvPr id="10687" name="Oval 447"/>
          <p:cNvSpPr>
            <a:spLocks noChangeArrowheads="1"/>
          </p:cNvSpPr>
          <p:nvPr/>
        </p:nvSpPr>
        <p:spPr bwMode="auto">
          <a:xfrm>
            <a:off x="5724525" y="549275"/>
            <a:ext cx="3419475" cy="3097213"/>
          </a:xfrm>
          <a:prstGeom prst="ellipse">
            <a:avLst/>
          </a:prstGeom>
          <a:noFill/>
          <a:ln w="38100">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688" name="Text Box 448"/>
          <p:cNvSpPr txBox="1">
            <a:spLocks noChangeArrowheads="1"/>
          </p:cNvSpPr>
          <p:nvPr/>
        </p:nvSpPr>
        <p:spPr bwMode="auto">
          <a:xfrm>
            <a:off x="6804025" y="3140075"/>
            <a:ext cx="1366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t>Detection</a:t>
            </a:r>
          </a:p>
        </p:txBody>
      </p:sp>
      <p:sp>
        <p:nvSpPr>
          <p:cNvPr id="10689" name="Text Box 449"/>
          <p:cNvSpPr txBox="1">
            <a:spLocks noChangeArrowheads="1"/>
          </p:cNvSpPr>
          <p:nvPr/>
        </p:nvSpPr>
        <p:spPr bwMode="auto">
          <a:xfrm>
            <a:off x="6227763" y="2565400"/>
            <a:ext cx="933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Nucleus</a:t>
            </a:r>
          </a:p>
        </p:txBody>
      </p:sp>
      <p:sp>
        <p:nvSpPr>
          <p:cNvPr id="10690" name="Rectangle 450"/>
          <p:cNvSpPr>
            <a:spLocks noGrp="1" noChangeArrowheads="1"/>
          </p:cNvSpPr>
          <p:nvPr>
            <p:ph type="body" idx="4294967295"/>
          </p:nvPr>
        </p:nvSpPr>
        <p:spPr>
          <a:xfrm>
            <a:off x="179386" y="3140075"/>
            <a:ext cx="6624638" cy="3527425"/>
          </a:xfrm>
        </p:spPr>
        <p:txBody>
          <a:bodyPr>
            <a:normAutofit/>
          </a:bodyPr>
          <a:lstStyle/>
          <a:p>
            <a:pPr>
              <a:lnSpc>
                <a:spcPct val="80000"/>
              </a:lnSpc>
            </a:pPr>
            <a:r>
              <a:rPr lang="en-US" altLang="ja-JP" sz="2000" dirty="0" smtClean="0">
                <a:solidFill>
                  <a:srgbClr val="FF0000"/>
                </a:solidFill>
              </a:rPr>
              <a:t>Oscillation </a:t>
            </a:r>
            <a:r>
              <a:rPr lang="en-US" altLang="ja-JP" sz="2000" dirty="0">
                <a:solidFill>
                  <a:srgbClr val="FF0000"/>
                </a:solidFill>
              </a:rPr>
              <a:t>experiments</a:t>
            </a:r>
          </a:p>
          <a:p>
            <a:pPr lvl="1">
              <a:lnSpc>
                <a:spcPct val="80000"/>
              </a:lnSpc>
            </a:pPr>
            <a:r>
              <a:rPr lang="en-US" altLang="ja-JP" sz="1800" dirty="0"/>
              <a:t>Flavor contents after propagation </a:t>
            </a:r>
            <a:r>
              <a:rPr lang="en-US" altLang="ja-JP" sz="1800" dirty="0">
                <a:sym typeface="Wingdings" panose="05000000000000000000" pitchFamily="2" charset="2"/>
              </a:rPr>
              <a:t> mass &amp; mixing in lepton sector</a:t>
            </a:r>
          </a:p>
          <a:p>
            <a:pPr lvl="1">
              <a:lnSpc>
                <a:spcPct val="80000"/>
              </a:lnSpc>
            </a:pPr>
            <a:r>
              <a:rPr lang="en-US" altLang="ja-JP" sz="1800" dirty="0"/>
              <a:t>Measure </a:t>
            </a:r>
            <a:r>
              <a:rPr lang="en-US" altLang="ja-JP" sz="1800" dirty="0" err="1">
                <a:latin typeface="Symbol" panose="05050102010706020507" pitchFamily="18" charset="2"/>
              </a:rPr>
              <a:t>n</a:t>
            </a:r>
            <a:r>
              <a:rPr lang="en-US" altLang="ja-JP" sz="1800" baseline="-25000" dirty="0" err="1">
                <a:latin typeface="Symbol" panose="05050102010706020507" pitchFamily="18" charset="2"/>
              </a:rPr>
              <a:t>m</a:t>
            </a:r>
            <a:r>
              <a:rPr lang="en-US" altLang="ja-JP" sz="1800" dirty="0" err="1"/>
              <a:t>:disappearance</a:t>
            </a:r>
            <a:r>
              <a:rPr lang="en-US" altLang="ja-JP" sz="1800" dirty="0"/>
              <a:t>, look for </a:t>
            </a:r>
            <a:r>
              <a:rPr lang="en-US" altLang="ja-JP" sz="1800" dirty="0" err="1">
                <a:latin typeface="Symbol" panose="05050102010706020507" pitchFamily="18" charset="2"/>
              </a:rPr>
              <a:t>n</a:t>
            </a:r>
            <a:r>
              <a:rPr lang="en-US" altLang="ja-JP" sz="1800" i="1" baseline="-25000" dirty="0" err="1">
                <a:latin typeface="Times New Roman" panose="02020603050405020304" pitchFamily="18" charset="0"/>
              </a:rPr>
              <a:t>l</a:t>
            </a:r>
            <a:r>
              <a:rPr lang="en-US" altLang="ja-JP" sz="1800" baseline="-25000" dirty="0" err="1"/>
              <a:t>≠</a:t>
            </a:r>
            <a:r>
              <a:rPr lang="en-US" altLang="ja-JP" sz="1800" baseline="-25000" dirty="0" err="1">
                <a:latin typeface="Symbol" panose="05050102010706020507" pitchFamily="18" charset="2"/>
              </a:rPr>
              <a:t>m</a:t>
            </a:r>
            <a:r>
              <a:rPr lang="en-US" altLang="ja-JP" sz="1800" dirty="0"/>
              <a:t>: Appearance</a:t>
            </a:r>
          </a:p>
          <a:p>
            <a:pPr>
              <a:lnSpc>
                <a:spcPct val="80000"/>
              </a:lnSpc>
            </a:pPr>
            <a:r>
              <a:rPr lang="en-US" altLang="ja-JP" sz="2000" dirty="0">
                <a:solidFill>
                  <a:srgbClr val="FF0000"/>
                </a:solidFill>
              </a:rPr>
              <a:t>Non-oscillation experiments/measurements</a:t>
            </a:r>
          </a:p>
          <a:p>
            <a:pPr lvl="1">
              <a:lnSpc>
                <a:spcPct val="80000"/>
              </a:lnSpc>
            </a:pPr>
            <a:r>
              <a:rPr lang="en-US" altLang="ja-JP" dirty="0" smtClean="0"/>
              <a:t>Discovery of </a:t>
            </a:r>
            <a:r>
              <a:rPr lang="en-US" altLang="ja-JP" dirty="0" smtClean="0">
                <a:latin typeface="Symbol" panose="05050102010706020507" pitchFamily="18" charset="2"/>
              </a:rPr>
              <a:t>nm/nt</a:t>
            </a:r>
            <a:endParaRPr lang="en-US" altLang="ja-JP" sz="1800" dirty="0" smtClean="0">
              <a:latin typeface="Symbol" panose="05050102010706020507" pitchFamily="18" charset="2"/>
            </a:endParaRPr>
          </a:p>
          <a:p>
            <a:pPr lvl="1">
              <a:lnSpc>
                <a:spcPct val="80000"/>
              </a:lnSpc>
            </a:pPr>
            <a:r>
              <a:rPr lang="en-US" altLang="ja-JP" sz="1800" dirty="0" smtClean="0"/>
              <a:t>Precision electroweak measurements (</a:t>
            </a:r>
            <a:r>
              <a:rPr lang="en-US" altLang="ja-JP" sz="1800" dirty="0" err="1" smtClean="0">
                <a:sym typeface="Wingdings" panose="05000000000000000000" pitchFamily="2" charset="2"/>
              </a:rPr>
              <a:t>sin</a:t>
            </a:r>
            <a:r>
              <a:rPr lang="en-US" altLang="ja-JP" sz="1800" dirty="0" err="1" smtClean="0">
                <a:latin typeface="Symbol" panose="05050102010706020507" pitchFamily="18" charset="2"/>
                <a:sym typeface="Wingdings" panose="05000000000000000000" pitchFamily="2" charset="2"/>
              </a:rPr>
              <a:t>q</a:t>
            </a:r>
            <a:r>
              <a:rPr lang="en-US" altLang="ja-JP" sz="1800" baseline="-25000" dirty="0" err="1" smtClean="0">
                <a:sym typeface="Wingdings" panose="05000000000000000000" pitchFamily="2" charset="2"/>
              </a:rPr>
              <a:t>W</a:t>
            </a:r>
            <a:r>
              <a:rPr lang="en-US" altLang="ja-JP" sz="1800" dirty="0" smtClean="0">
                <a:sym typeface="Wingdings" panose="05000000000000000000" pitchFamily="2" charset="2"/>
              </a:rPr>
              <a:t> </a:t>
            </a:r>
            <a:r>
              <a:rPr lang="en-US" altLang="ja-JP" sz="1800" dirty="0" err="1" smtClean="0">
                <a:sym typeface="Wingdings" panose="05000000000000000000" pitchFamily="2" charset="2"/>
              </a:rPr>
              <a:t>etc</a:t>
            </a:r>
            <a:r>
              <a:rPr lang="en-US" altLang="ja-JP" sz="1800" dirty="0" smtClean="0">
                <a:sym typeface="Wingdings" panose="05000000000000000000" pitchFamily="2" charset="2"/>
              </a:rPr>
              <a:t>)</a:t>
            </a:r>
          </a:p>
          <a:p>
            <a:pPr lvl="1">
              <a:lnSpc>
                <a:spcPct val="80000"/>
              </a:lnSpc>
            </a:pPr>
            <a:r>
              <a:rPr lang="en-US" altLang="ja-JP" sz="1800" dirty="0" err="1" smtClean="0">
                <a:latin typeface="Symbol" panose="05050102010706020507" pitchFamily="18" charset="2"/>
              </a:rPr>
              <a:t>n</a:t>
            </a:r>
            <a:r>
              <a:rPr lang="en-US" altLang="ja-JP" sz="1800" baseline="-25000" dirty="0" err="1" smtClean="0">
                <a:latin typeface="Symbol" panose="05050102010706020507" pitchFamily="18" charset="2"/>
              </a:rPr>
              <a:t>m</a:t>
            </a:r>
            <a:r>
              <a:rPr lang="en-US" altLang="ja-JP" sz="1800" dirty="0" err="1" smtClean="0"/>
              <a:t>+Nucleus</a:t>
            </a:r>
            <a:r>
              <a:rPr lang="en-US" altLang="ja-JP" sz="1800" dirty="0" smtClean="0"/>
              <a:t> interactions</a:t>
            </a:r>
            <a:endParaRPr lang="en-US" altLang="ja-JP" sz="1800" dirty="0"/>
          </a:p>
          <a:p>
            <a:pPr lvl="1">
              <a:lnSpc>
                <a:spcPct val="80000"/>
              </a:lnSpc>
            </a:pPr>
            <a:r>
              <a:rPr lang="en-US" altLang="ja-JP" sz="1800" dirty="0" smtClean="0"/>
              <a:t>Nucleon </a:t>
            </a:r>
            <a:r>
              <a:rPr lang="en-US" altLang="ja-JP" sz="1800" dirty="0"/>
              <a:t>structure with weak bosons as probes (DIS</a:t>
            </a:r>
            <a:r>
              <a:rPr lang="en-US" altLang="ja-JP" sz="1800" dirty="0" smtClean="0"/>
              <a:t>)</a:t>
            </a:r>
            <a:endParaRPr lang="en-US" altLang="ja-JP" sz="1800" dirty="0"/>
          </a:p>
        </p:txBody>
      </p:sp>
      <p:sp>
        <p:nvSpPr>
          <p:cNvPr id="10691" name="Text Box 451"/>
          <p:cNvSpPr txBox="1">
            <a:spLocks noChangeArrowheads="1"/>
          </p:cNvSpPr>
          <p:nvPr/>
        </p:nvSpPr>
        <p:spPr bwMode="auto">
          <a:xfrm>
            <a:off x="3759200" y="1722438"/>
            <a:ext cx="1289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Propagation</a:t>
            </a:r>
          </a:p>
        </p:txBody>
      </p:sp>
      <p:sp>
        <p:nvSpPr>
          <p:cNvPr id="10692" name="Oval 452"/>
          <p:cNvSpPr>
            <a:spLocks noChangeArrowheads="1"/>
          </p:cNvSpPr>
          <p:nvPr/>
        </p:nvSpPr>
        <p:spPr bwMode="auto">
          <a:xfrm>
            <a:off x="7380288" y="2636838"/>
            <a:ext cx="144462" cy="144462"/>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694" name="Text Box 454"/>
          <p:cNvSpPr txBox="1">
            <a:spLocks noChangeArrowheads="1"/>
          </p:cNvSpPr>
          <p:nvPr/>
        </p:nvSpPr>
        <p:spPr bwMode="auto">
          <a:xfrm>
            <a:off x="7451725" y="2349500"/>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i="1"/>
              <a:t>N</a:t>
            </a:r>
          </a:p>
        </p:txBody>
      </p:sp>
      <p:grpSp>
        <p:nvGrpSpPr>
          <p:cNvPr id="10673" name="Group 433"/>
          <p:cNvGrpSpPr>
            <a:grpSpLocks/>
          </p:cNvGrpSpPr>
          <p:nvPr/>
        </p:nvGrpSpPr>
        <p:grpSpPr bwMode="auto">
          <a:xfrm rot="3914521">
            <a:off x="6696869" y="2096294"/>
            <a:ext cx="1008062" cy="215900"/>
            <a:chOff x="975" y="1933"/>
            <a:chExt cx="2953" cy="385"/>
          </a:xfrm>
        </p:grpSpPr>
        <p:grpSp>
          <p:nvGrpSpPr>
            <p:cNvPr id="10380" name="Group 140"/>
            <p:cNvGrpSpPr>
              <a:grpSpLocks/>
            </p:cNvGrpSpPr>
            <p:nvPr/>
          </p:nvGrpSpPr>
          <p:grpSpPr bwMode="auto">
            <a:xfrm>
              <a:off x="975" y="1933"/>
              <a:ext cx="594" cy="385"/>
              <a:chOff x="1470" y="1865"/>
              <a:chExt cx="2226" cy="907"/>
            </a:xfrm>
          </p:grpSpPr>
          <p:sp>
            <p:nvSpPr>
              <p:cNvPr id="10288" name="Line 48"/>
              <p:cNvSpPr>
                <a:spLocks noChangeShapeType="1"/>
              </p:cNvSpPr>
              <p:nvPr/>
            </p:nvSpPr>
            <p:spPr bwMode="auto">
              <a:xfrm flipV="1">
                <a:off x="1470" y="2279"/>
                <a:ext cx="30" cy="42"/>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289" name="Line 49"/>
              <p:cNvSpPr>
                <a:spLocks noChangeShapeType="1"/>
              </p:cNvSpPr>
              <p:nvPr/>
            </p:nvSpPr>
            <p:spPr bwMode="auto">
              <a:xfrm flipV="1">
                <a:off x="1500" y="2237"/>
                <a:ext cx="30" cy="42"/>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290" name="Line 50"/>
              <p:cNvSpPr>
                <a:spLocks noChangeShapeType="1"/>
              </p:cNvSpPr>
              <p:nvPr/>
            </p:nvSpPr>
            <p:spPr bwMode="auto">
              <a:xfrm flipV="1">
                <a:off x="1530" y="2201"/>
                <a:ext cx="30" cy="3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291" name="Freeform 51"/>
              <p:cNvSpPr>
                <a:spLocks/>
              </p:cNvSpPr>
              <p:nvPr/>
            </p:nvSpPr>
            <p:spPr bwMode="auto">
              <a:xfrm>
                <a:off x="1560" y="2165"/>
                <a:ext cx="36" cy="36"/>
              </a:xfrm>
              <a:custGeom>
                <a:avLst/>
                <a:gdLst>
                  <a:gd name="T0" fmla="*/ 0 w 36"/>
                  <a:gd name="T1" fmla="*/ 36 h 36"/>
                  <a:gd name="T2" fmla="*/ 18 w 36"/>
                  <a:gd name="T3" fmla="*/ 18 h 36"/>
                  <a:gd name="T4" fmla="*/ 36 w 36"/>
                  <a:gd name="T5" fmla="*/ 0 h 36"/>
                </a:gdLst>
                <a:ahLst/>
                <a:cxnLst>
                  <a:cxn ang="0">
                    <a:pos x="T0" y="T1"/>
                  </a:cxn>
                  <a:cxn ang="0">
                    <a:pos x="T2" y="T3"/>
                  </a:cxn>
                  <a:cxn ang="0">
                    <a:pos x="T4" y="T5"/>
                  </a:cxn>
                </a:cxnLst>
                <a:rect l="0" t="0" r="r" b="b"/>
                <a:pathLst>
                  <a:path w="36" h="36">
                    <a:moveTo>
                      <a:pt x="0" y="36"/>
                    </a:moveTo>
                    <a:lnTo>
                      <a:pt x="18" y="18"/>
                    </a:lnTo>
                    <a:lnTo>
                      <a:pt x="36" y="0"/>
                    </a:lnTo>
                  </a:path>
                </a:pathLst>
              </a:custGeom>
              <a:noFill/>
              <a:ln w="38100" cmpd="sng">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0292" name="Line 52"/>
              <p:cNvSpPr>
                <a:spLocks noChangeShapeType="1"/>
              </p:cNvSpPr>
              <p:nvPr/>
            </p:nvSpPr>
            <p:spPr bwMode="auto">
              <a:xfrm flipV="1">
                <a:off x="1596" y="2129"/>
                <a:ext cx="30" cy="3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293" name="Line 53"/>
              <p:cNvSpPr>
                <a:spLocks noChangeShapeType="1"/>
              </p:cNvSpPr>
              <p:nvPr/>
            </p:nvSpPr>
            <p:spPr bwMode="auto">
              <a:xfrm flipV="1">
                <a:off x="1626" y="2093"/>
                <a:ext cx="30" cy="3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294" name="Line 54"/>
              <p:cNvSpPr>
                <a:spLocks noChangeShapeType="1"/>
              </p:cNvSpPr>
              <p:nvPr/>
            </p:nvSpPr>
            <p:spPr bwMode="auto">
              <a:xfrm flipV="1">
                <a:off x="1656" y="2057"/>
                <a:ext cx="30" cy="3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295" name="Line 55"/>
              <p:cNvSpPr>
                <a:spLocks noChangeShapeType="1"/>
              </p:cNvSpPr>
              <p:nvPr/>
            </p:nvSpPr>
            <p:spPr bwMode="auto">
              <a:xfrm flipV="1">
                <a:off x="1686" y="2027"/>
                <a:ext cx="30" cy="30"/>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296" name="Line 56"/>
              <p:cNvSpPr>
                <a:spLocks noChangeShapeType="1"/>
              </p:cNvSpPr>
              <p:nvPr/>
            </p:nvSpPr>
            <p:spPr bwMode="auto">
              <a:xfrm flipV="1">
                <a:off x="1716" y="1997"/>
                <a:ext cx="30" cy="30"/>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297" name="Freeform 57"/>
              <p:cNvSpPr>
                <a:spLocks/>
              </p:cNvSpPr>
              <p:nvPr/>
            </p:nvSpPr>
            <p:spPr bwMode="auto">
              <a:xfrm>
                <a:off x="1746" y="1973"/>
                <a:ext cx="36" cy="24"/>
              </a:xfrm>
              <a:custGeom>
                <a:avLst/>
                <a:gdLst>
                  <a:gd name="T0" fmla="*/ 0 w 36"/>
                  <a:gd name="T1" fmla="*/ 24 h 24"/>
                  <a:gd name="T2" fmla="*/ 18 w 36"/>
                  <a:gd name="T3" fmla="*/ 12 h 24"/>
                  <a:gd name="T4" fmla="*/ 36 w 36"/>
                  <a:gd name="T5" fmla="*/ 0 h 24"/>
                </a:gdLst>
                <a:ahLst/>
                <a:cxnLst>
                  <a:cxn ang="0">
                    <a:pos x="T0" y="T1"/>
                  </a:cxn>
                  <a:cxn ang="0">
                    <a:pos x="T2" y="T3"/>
                  </a:cxn>
                  <a:cxn ang="0">
                    <a:pos x="T4" y="T5"/>
                  </a:cxn>
                </a:cxnLst>
                <a:rect l="0" t="0" r="r" b="b"/>
                <a:pathLst>
                  <a:path w="36" h="24">
                    <a:moveTo>
                      <a:pt x="0" y="24"/>
                    </a:moveTo>
                    <a:lnTo>
                      <a:pt x="18" y="12"/>
                    </a:lnTo>
                    <a:lnTo>
                      <a:pt x="36" y="0"/>
                    </a:lnTo>
                  </a:path>
                </a:pathLst>
              </a:custGeom>
              <a:noFill/>
              <a:ln w="38100" cmpd="sng">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0298" name="Line 58"/>
              <p:cNvSpPr>
                <a:spLocks noChangeShapeType="1"/>
              </p:cNvSpPr>
              <p:nvPr/>
            </p:nvSpPr>
            <p:spPr bwMode="auto">
              <a:xfrm flipV="1">
                <a:off x="1782" y="1949"/>
                <a:ext cx="30" cy="24"/>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299" name="Line 59"/>
              <p:cNvSpPr>
                <a:spLocks noChangeShapeType="1"/>
              </p:cNvSpPr>
              <p:nvPr/>
            </p:nvSpPr>
            <p:spPr bwMode="auto">
              <a:xfrm flipV="1">
                <a:off x="1812" y="1925"/>
                <a:ext cx="30" cy="24"/>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300" name="Line 60"/>
              <p:cNvSpPr>
                <a:spLocks noChangeShapeType="1"/>
              </p:cNvSpPr>
              <p:nvPr/>
            </p:nvSpPr>
            <p:spPr bwMode="auto">
              <a:xfrm flipV="1">
                <a:off x="1842" y="1907"/>
                <a:ext cx="30" cy="18"/>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301" name="Line 61"/>
              <p:cNvSpPr>
                <a:spLocks noChangeShapeType="1"/>
              </p:cNvSpPr>
              <p:nvPr/>
            </p:nvSpPr>
            <p:spPr bwMode="auto">
              <a:xfrm flipV="1">
                <a:off x="1872" y="1889"/>
                <a:ext cx="30" cy="18"/>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302" name="Line 62"/>
              <p:cNvSpPr>
                <a:spLocks noChangeShapeType="1"/>
              </p:cNvSpPr>
              <p:nvPr/>
            </p:nvSpPr>
            <p:spPr bwMode="auto">
              <a:xfrm flipV="1">
                <a:off x="1902" y="1877"/>
                <a:ext cx="30" cy="12"/>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303" name="Line 63"/>
              <p:cNvSpPr>
                <a:spLocks noChangeShapeType="1"/>
              </p:cNvSpPr>
              <p:nvPr/>
            </p:nvSpPr>
            <p:spPr bwMode="auto">
              <a:xfrm flipV="1">
                <a:off x="1932" y="1871"/>
                <a:ext cx="30" cy="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304" name="Freeform 64"/>
              <p:cNvSpPr>
                <a:spLocks/>
              </p:cNvSpPr>
              <p:nvPr/>
            </p:nvSpPr>
            <p:spPr bwMode="auto">
              <a:xfrm>
                <a:off x="1962" y="1865"/>
                <a:ext cx="36" cy="6"/>
              </a:xfrm>
              <a:custGeom>
                <a:avLst/>
                <a:gdLst>
                  <a:gd name="T0" fmla="*/ 0 w 36"/>
                  <a:gd name="T1" fmla="*/ 6 h 6"/>
                  <a:gd name="T2" fmla="*/ 18 w 36"/>
                  <a:gd name="T3" fmla="*/ 0 h 6"/>
                  <a:gd name="T4" fmla="*/ 36 w 36"/>
                  <a:gd name="T5" fmla="*/ 0 h 6"/>
                </a:gdLst>
                <a:ahLst/>
                <a:cxnLst>
                  <a:cxn ang="0">
                    <a:pos x="T0" y="T1"/>
                  </a:cxn>
                  <a:cxn ang="0">
                    <a:pos x="T2" y="T3"/>
                  </a:cxn>
                  <a:cxn ang="0">
                    <a:pos x="T4" y="T5"/>
                  </a:cxn>
                </a:cxnLst>
                <a:rect l="0" t="0" r="r" b="b"/>
                <a:pathLst>
                  <a:path w="36" h="6">
                    <a:moveTo>
                      <a:pt x="0" y="6"/>
                    </a:moveTo>
                    <a:lnTo>
                      <a:pt x="18" y="0"/>
                    </a:lnTo>
                    <a:lnTo>
                      <a:pt x="36" y="0"/>
                    </a:lnTo>
                  </a:path>
                </a:pathLst>
              </a:custGeom>
              <a:noFill/>
              <a:ln w="38100" cmpd="sng">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0305" name="Line 65"/>
              <p:cNvSpPr>
                <a:spLocks noChangeShapeType="1"/>
              </p:cNvSpPr>
              <p:nvPr/>
            </p:nvSpPr>
            <p:spPr bwMode="auto">
              <a:xfrm>
                <a:off x="1998" y="1865"/>
                <a:ext cx="30" cy="1"/>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306" name="Line 66"/>
              <p:cNvSpPr>
                <a:spLocks noChangeShapeType="1"/>
              </p:cNvSpPr>
              <p:nvPr/>
            </p:nvSpPr>
            <p:spPr bwMode="auto">
              <a:xfrm>
                <a:off x="2028" y="1865"/>
                <a:ext cx="30" cy="1"/>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307" name="Line 67"/>
              <p:cNvSpPr>
                <a:spLocks noChangeShapeType="1"/>
              </p:cNvSpPr>
              <p:nvPr/>
            </p:nvSpPr>
            <p:spPr bwMode="auto">
              <a:xfrm>
                <a:off x="2058" y="1865"/>
                <a:ext cx="30" cy="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308" name="Line 68"/>
              <p:cNvSpPr>
                <a:spLocks noChangeShapeType="1"/>
              </p:cNvSpPr>
              <p:nvPr/>
            </p:nvSpPr>
            <p:spPr bwMode="auto">
              <a:xfrm>
                <a:off x="2088" y="1871"/>
                <a:ext cx="30" cy="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309" name="Line 69"/>
              <p:cNvSpPr>
                <a:spLocks noChangeShapeType="1"/>
              </p:cNvSpPr>
              <p:nvPr/>
            </p:nvSpPr>
            <p:spPr bwMode="auto">
              <a:xfrm>
                <a:off x="2118" y="1877"/>
                <a:ext cx="30" cy="12"/>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310" name="Line 70"/>
              <p:cNvSpPr>
                <a:spLocks noChangeShapeType="1"/>
              </p:cNvSpPr>
              <p:nvPr/>
            </p:nvSpPr>
            <p:spPr bwMode="auto">
              <a:xfrm>
                <a:off x="2148" y="1889"/>
                <a:ext cx="30" cy="18"/>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311" name="Freeform 71"/>
              <p:cNvSpPr>
                <a:spLocks/>
              </p:cNvSpPr>
              <p:nvPr/>
            </p:nvSpPr>
            <p:spPr bwMode="auto">
              <a:xfrm>
                <a:off x="2178" y="1907"/>
                <a:ext cx="36" cy="18"/>
              </a:xfrm>
              <a:custGeom>
                <a:avLst/>
                <a:gdLst>
                  <a:gd name="T0" fmla="*/ 0 w 36"/>
                  <a:gd name="T1" fmla="*/ 0 h 18"/>
                  <a:gd name="T2" fmla="*/ 18 w 36"/>
                  <a:gd name="T3" fmla="*/ 6 h 18"/>
                  <a:gd name="T4" fmla="*/ 36 w 36"/>
                  <a:gd name="T5" fmla="*/ 18 h 18"/>
                </a:gdLst>
                <a:ahLst/>
                <a:cxnLst>
                  <a:cxn ang="0">
                    <a:pos x="T0" y="T1"/>
                  </a:cxn>
                  <a:cxn ang="0">
                    <a:pos x="T2" y="T3"/>
                  </a:cxn>
                  <a:cxn ang="0">
                    <a:pos x="T4" y="T5"/>
                  </a:cxn>
                </a:cxnLst>
                <a:rect l="0" t="0" r="r" b="b"/>
                <a:pathLst>
                  <a:path w="36" h="18">
                    <a:moveTo>
                      <a:pt x="0" y="0"/>
                    </a:moveTo>
                    <a:lnTo>
                      <a:pt x="18" y="6"/>
                    </a:lnTo>
                    <a:lnTo>
                      <a:pt x="36" y="18"/>
                    </a:lnTo>
                  </a:path>
                </a:pathLst>
              </a:custGeom>
              <a:noFill/>
              <a:ln w="38100" cmpd="sng">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0312" name="Line 72"/>
              <p:cNvSpPr>
                <a:spLocks noChangeShapeType="1"/>
              </p:cNvSpPr>
              <p:nvPr/>
            </p:nvSpPr>
            <p:spPr bwMode="auto">
              <a:xfrm>
                <a:off x="2214" y="1925"/>
                <a:ext cx="30" cy="24"/>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313" name="Line 73"/>
              <p:cNvSpPr>
                <a:spLocks noChangeShapeType="1"/>
              </p:cNvSpPr>
              <p:nvPr/>
            </p:nvSpPr>
            <p:spPr bwMode="auto">
              <a:xfrm>
                <a:off x="2244" y="1949"/>
                <a:ext cx="30" cy="24"/>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314" name="Line 74"/>
              <p:cNvSpPr>
                <a:spLocks noChangeShapeType="1"/>
              </p:cNvSpPr>
              <p:nvPr/>
            </p:nvSpPr>
            <p:spPr bwMode="auto">
              <a:xfrm>
                <a:off x="2274" y="1973"/>
                <a:ext cx="30" cy="24"/>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315" name="Line 75"/>
              <p:cNvSpPr>
                <a:spLocks noChangeShapeType="1"/>
              </p:cNvSpPr>
              <p:nvPr/>
            </p:nvSpPr>
            <p:spPr bwMode="auto">
              <a:xfrm>
                <a:off x="2304" y="1997"/>
                <a:ext cx="30" cy="30"/>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316" name="Line 76"/>
              <p:cNvSpPr>
                <a:spLocks noChangeShapeType="1"/>
              </p:cNvSpPr>
              <p:nvPr/>
            </p:nvSpPr>
            <p:spPr bwMode="auto">
              <a:xfrm>
                <a:off x="2334" y="2027"/>
                <a:ext cx="30" cy="30"/>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317" name="Freeform 77"/>
              <p:cNvSpPr>
                <a:spLocks/>
              </p:cNvSpPr>
              <p:nvPr/>
            </p:nvSpPr>
            <p:spPr bwMode="auto">
              <a:xfrm>
                <a:off x="2364" y="2057"/>
                <a:ext cx="36" cy="36"/>
              </a:xfrm>
              <a:custGeom>
                <a:avLst/>
                <a:gdLst>
                  <a:gd name="T0" fmla="*/ 0 w 36"/>
                  <a:gd name="T1" fmla="*/ 0 h 36"/>
                  <a:gd name="T2" fmla="*/ 18 w 36"/>
                  <a:gd name="T3" fmla="*/ 18 h 36"/>
                  <a:gd name="T4" fmla="*/ 36 w 36"/>
                  <a:gd name="T5" fmla="*/ 36 h 36"/>
                </a:gdLst>
                <a:ahLst/>
                <a:cxnLst>
                  <a:cxn ang="0">
                    <a:pos x="T0" y="T1"/>
                  </a:cxn>
                  <a:cxn ang="0">
                    <a:pos x="T2" y="T3"/>
                  </a:cxn>
                  <a:cxn ang="0">
                    <a:pos x="T4" y="T5"/>
                  </a:cxn>
                </a:cxnLst>
                <a:rect l="0" t="0" r="r" b="b"/>
                <a:pathLst>
                  <a:path w="36" h="36">
                    <a:moveTo>
                      <a:pt x="0" y="0"/>
                    </a:moveTo>
                    <a:lnTo>
                      <a:pt x="18" y="18"/>
                    </a:lnTo>
                    <a:lnTo>
                      <a:pt x="36" y="36"/>
                    </a:lnTo>
                  </a:path>
                </a:pathLst>
              </a:custGeom>
              <a:noFill/>
              <a:ln w="38100" cmpd="sng">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0318" name="Line 78"/>
              <p:cNvSpPr>
                <a:spLocks noChangeShapeType="1"/>
              </p:cNvSpPr>
              <p:nvPr/>
            </p:nvSpPr>
            <p:spPr bwMode="auto">
              <a:xfrm>
                <a:off x="2400" y="2093"/>
                <a:ext cx="30" cy="3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319" name="Line 79"/>
              <p:cNvSpPr>
                <a:spLocks noChangeShapeType="1"/>
              </p:cNvSpPr>
              <p:nvPr/>
            </p:nvSpPr>
            <p:spPr bwMode="auto">
              <a:xfrm>
                <a:off x="2430" y="2129"/>
                <a:ext cx="30" cy="3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320" name="Line 80"/>
              <p:cNvSpPr>
                <a:spLocks noChangeShapeType="1"/>
              </p:cNvSpPr>
              <p:nvPr/>
            </p:nvSpPr>
            <p:spPr bwMode="auto">
              <a:xfrm>
                <a:off x="2460" y="2165"/>
                <a:ext cx="30" cy="3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321" name="Line 81"/>
              <p:cNvSpPr>
                <a:spLocks noChangeShapeType="1"/>
              </p:cNvSpPr>
              <p:nvPr/>
            </p:nvSpPr>
            <p:spPr bwMode="auto">
              <a:xfrm>
                <a:off x="2490" y="2201"/>
                <a:ext cx="30" cy="3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322" name="Freeform 82"/>
              <p:cNvSpPr>
                <a:spLocks/>
              </p:cNvSpPr>
              <p:nvPr/>
            </p:nvSpPr>
            <p:spPr bwMode="auto">
              <a:xfrm>
                <a:off x="2520" y="2237"/>
                <a:ext cx="30" cy="42"/>
              </a:xfrm>
              <a:custGeom>
                <a:avLst/>
                <a:gdLst>
                  <a:gd name="T0" fmla="*/ 0 w 30"/>
                  <a:gd name="T1" fmla="*/ 0 h 42"/>
                  <a:gd name="T2" fmla="*/ 12 w 30"/>
                  <a:gd name="T3" fmla="*/ 18 h 42"/>
                  <a:gd name="T4" fmla="*/ 30 w 30"/>
                  <a:gd name="T5" fmla="*/ 42 h 42"/>
                </a:gdLst>
                <a:ahLst/>
                <a:cxnLst>
                  <a:cxn ang="0">
                    <a:pos x="T0" y="T1"/>
                  </a:cxn>
                  <a:cxn ang="0">
                    <a:pos x="T2" y="T3"/>
                  </a:cxn>
                  <a:cxn ang="0">
                    <a:pos x="T4" y="T5"/>
                  </a:cxn>
                </a:cxnLst>
                <a:rect l="0" t="0" r="r" b="b"/>
                <a:pathLst>
                  <a:path w="30" h="42">
                    <a:moveTo>
                      <a:pt x="0" y="0"/>
                    </a:moveTo>
                    <a:lnTo>
                      <a:pt x="12" y="18"/>
                    </a:lnTo>
                    <a:lnTo>
                      <a:pt x="30" y="42"/>
                    </a:lnTo>
                  </a:path>
                </a:pathLst>
              </a:custGeom>
              <a:noFill/>
              <a:ln w="38100" cmpd="sng">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0323" name="Line 83"/>
              <p:cNvSpPr>
                <a:spLocks noChangeShapeType="1"/>
              </p:cNvSpPr>
              <p:nvPr/>
            </p:nvSpPr>
            <p:spPr bwMode="auto">
              <a:xfrm>
                <a:off x="2550" y="2279"/>
                <a:ext cx="30" cy="3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324" name="Freeform 84"/>
              <p:cNvSpPr>
                <a:spLocks/>
              </p:cNvSpPr>
              <p:nvPr/>
            </p:nvSpPr>
            <p:spPr bwMode="auto">
              <a:xfrm>
                <a:off x="2580" y="2315"/>
                <a:ext cx="36" cy="42"/>
              </a:xfrm>
              <a:custGeom>
                <a:avLst/>
                <a:gdLst>
                  <a:gd name="T0" fmla="*/ 0 w 36"/>
                  <a:gd name="T1" fmla="*/ 0 h 42"/>
                  <a:gd name="T2" fmla="*/ 18 w 36"/>
                  <a:gd name="T3" fmla="*/ 18 h 42"/>
                  <a:gd name="T4" fmla="*/ 36 w 36"/>
                  <a:gd name="T5" fmla="*/ 42 h 42"/>
                </a:gdLst>
                <a:ahLst/>
                <a:cxnLst>
                  <a:cxn ang="0">
                    <a:pos x="T0" y="T1"/>
                  </a:cxn>
                  <a:cxn ang="0">
                    <a:pos x="T2" y="T3"/>
                  </a:cxn>
                  <a:cxn ang="0">
                    <a:pos x="T4" y="T5"/>
                  </a:cxn>
                </a:cxnLst>
                <a:rect l="0" t="0" r="r" b="b"/>
                <a:pathLst>
                  <a:path w="36" h="42">
                    <a:moveTo>
                      <a:pt x="0" y="0"/>
                    </a:moveTo>
                    <a:lnTo>
                      <a:pt x="18" y="18"/>
                    </a:lnTo>
                    <a:lnTo>
                      <a:pt x="36" y="42"/>
                    </a:lnTo>
                  </a:path>
                </a:pathLst>
              </a:custGeom>
              <a:noFill/>
              <a:ln w="38100" cmpd="sng">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0325" name="Line 85"/>
              <p:cNvSpPr>
                <a:spLocks noChangeShapeType="1"/>
              </p:cNvSpPr>
              <p:nvPr/>
            </p:nvSpPr>
            <p:spPr bwMode="auto">
              <a:xfrm>
                <a:off x="2616" y="2357"/>
                <a:ext cx="30" cy="42"/>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326" name="Line 86"/>
              <p:cNvSpPr>
                <a:spLocks noChangeShapeType="1"/>
              </p:cNvSpPr>
              <p:nvPr/>
            </p:nvSpPr>
            <p:spPr bwMode="auto">
              <a:xfrm>
                <a:off x="2646" y="2399"/>
                <a:ext cx="30" cy="3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327" name="Line 87"/>
              <p:cNvSpPr>
                <a:spLocks noChangeShapeType="1"/>
              </p:cNvSpPr>
              <p:nvPr/>
            </p:nvSpPr>
            <p:spPr bwMode="auto">
              <a:xfrm>
                <a:off x="2676" y="2435"/>
                <a:ext cx="30" cy="3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328" name="Line 88"/>
              <p:cNvSpPr>
                <a:spLocks noChangeShapeType="1"/>
              </p:cNvSpPr>
              <p:nvPr/>
            </p:nvSpPr>
            <p:spPr bwMode="auto">
              <a:xfrm>
                <a:off x="2706" y="2471"/>
                <a:ext cx="30" cy="3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329" name="Line 89"/>
              <p:cNvSpPr>
                <a:spLocks noChangeShapeType="1"/>
              </p:cNvSpPr>
              <p:nvPr/>
            </p:nvSpPr>
            <p:spPr bwMode="auto">
              <a:xfrm>
                <a:off x="2736" y="2507"/>
                <a:ext cx="30" cy="3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330" name="Line 90"/>
              <p:cNvSpPr>
                <a:spLocks noChangeShapeType="1"/>
              </p:cNvSpPr>
              <p:nvPr/>
            </p:nvSpPr>
            <p:spPr bwMode="auto">
              <a:xfrm>
                <a:off x="2766" y="2543"/>
                <a:ext cx="30" cy="3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331" name="Freeform 91"/>
              <p:cNvSpPr>
                <a:spLocks/>
              </p:cNvSpPr>
              <p:nvPr/>
            </p:nvSpPr>
            <p:spPr bwMode="auto">
              <a:xfrm>
                <a:off x="2796" y="2579"/>
                <a:ext cx="36" cy="30"/>
              </a:xfrm>
              <a:custGeom>
                <a:avLst/>
                <a:gdLst>
                  <a:gd name="T0" fmla="*/ 0 w 36"/>
                  <a:gd name="T1" fmla="*/ 0 h 30"/>
                  <a:gd name="T2" fmla="*/ 18 w 36"/>
                  <a:gd name="T3" fmla="*/ 18 h 30"/>
                  <a:gd name="T4" fmla="*/ 36 w 36"/>
                  <a:gd name="T5" fmla="*/ 30 h 30"/>
                </a:gdLst>
                <a:ahLst/>
                <a:cxnLst>
                  <a:cxn ang="0">
                    <a:pos x="T0" y="T1"/>
                  </a:cxn>
                  <a:cxn ang="0">
                    <a:pos x="T2" y="T3"/>
                  </a:cxn>
                  <a:cxn ang="0">
                    <a:pos x="T4" y="T5"/>
                  </a:cxn>
                </a:cxnLst>
                <a:rect l="0" t="0" r="r" b="b"/>
                <a:pathLst>
                  <a:path w="36" h="30">
                    <a:moveTo>
                      <a:pt x="0" y="0"/>
                    </a:moveTo>
                    <a:lnTo>
                      <a:pt x="18" y="18"/>
                    </a:lnTo>
                    <a:lnTo>
                      <a:pt x="36" y="30"/>
                    </a:lnTo>
                  </a:path>
                </a:pathLst>
              </a:custGeom>
              <a:noFill/>
              <a:ln w="38100" cmpd="sng">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0332" name="Line 92"/>
              <p:cNvSpPr>
                <a:spLocks noChangeShapeType="1"/>
              </p:cNvSpPr>
              <p:nvPr/>
            </p:nvSpPr>
            <p:spPr bwMode="auto">
              <a:xfrm>
                <a:off x="2832" y="2609"/>
                <a:ext cx="30" cy="30"/>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333" name="Line 93"/>
              <p:cNvSpPr>
                <a:spLocks noChangeShapeType="1"/>
              </p:cNvSpPr>
              <p:nvPr/>
            </p:nvSpPr>
            <p:spPr bwMode="auto">
              <a:xfrm>
                <a:off x="2862" y="2639"/>
                <a:ext cx="30" cy="24"/>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334" name="Line 94"/>
              <p:cNvSpPr>
                <a:spLocks noChangeShapeType="1"/>
              </p:cNvSpPr>
              <p:nvPr/>
            </p:nvSpPr>
            <p:spPr bwMode="auto">
              <a:xfrm>
                <a:off x="2892" y="2663"/>
                <a:ext cx="30" cy="24"/>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335" name="Line 95"/>
              <p:cNvSpPr>
                <a:spLocks noChangeShapeType="1"/>
              </p:cNvSpPr>
              <p:nvPr/>
            </p:nvSpPr>
            <p:spPr bwMode="auto">
              <a:xfrm>
                <a:off x="2922" y="2687"/>
                <a:ext cx="30" cy="24"/>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336" name="Line 96"/>
              <p:cNvSpPr>
                <a:spLocks noChangeShapeType="1"/>
              </p:cNvSpPr>
              <p:nvPr/>
            </p:nvSpPr>
            <p:spPr bwMode="auto">
              <a:xfrm>
                <a:off x="2952" y="2711"/>
                <a:ext cx="30" cy="18"/>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337" name="Freeform 97"/>
              <p:cNvSpPr>
                <a:spLocks/>
              </p:cNvSpPr>
              <p:nvPr/>
            </p:nvSpPr>
            <p:spPr bwMode="auto">
              <a:xfrm>
                <a:off x="2982" y="2729"/>
                <a:ext cx="36" cy="18"/>
              </a:xfrm>
              <a:custGeom>
                <a:avLst/>
                <a:gdLst>
                  <a:gd name="T0" fmla="*/ 0 w 36"/>
                  <a:gd name="T1" fmla="*/ 0 h 18"/>
                  <a:gd name="T2" fmla="*/ 18 w 36"/>
                  <a:gd name="T3" fmla="*/ 12 h 18"/>
                  <a:gd name="T4" fmla="*/ 36 w 36"/>
                  <a:gd name="T5" fmla="*/ 18 h 18"/>
                </a:gdLst>
                <a:ahLst/>
                <a:cxnLst>
                  <a:cxn ang="0">
                    <a:pos x="T0" y="T1"/>
                  </a:cxn>
                  <a:cxn ang="0">
                    <a:pos x="T2" y="T3"/>
                  </a:cxn>
                  <a:cxn ang="0">
                    <a:pos x="T4" y="T5"/>
                  </a:cxn>
                </a:cxnLst>
                <a:rect l="0" t="0" r="r" b="b"/>
                <a:pathLst>
                  <a:path w="36" h="18">
                    <a:moveTo>
                      <a:pt x="0" y="0"/>
                    </a:moveTo>
                    <a:lnTo>
                      <a:pt x="18" y="12"/>
                    </a:lnTo>
                    <a:lnTo>
                      <a:pt x="36" y="18"/>
                    </a:lnTo>
                  </a:path>
                </a:pathLst>
              </a:custGeom>
              <a:noFill/>
              <a:ln w="38100" cmpd="sng">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0338" name="Line 98"/>
              <p:cNvSpPr>
                <a:spLocks noChangeShapeType="1"/>
              </p:cNvSpPr>
              <p:nvPr/>
            </p:nvSpPr>
            <p:spPr bwMode="auto">
              <a:xfrm>
                <a:off x="3018" y="2747"/>
                <a:ext cx="30" cy="12"/>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339" name="Line 99"/>
              <p:cNvSpPr>
                <a:spLocks noChangeShapeType="1"/>
              </p:cNvSpPr>
              <p:nvPr/>
            </p:nvSpPr>
            <p:spPr bwMode="auto">
              <a:xfrm>
                <a:off x="3048" y="2759"/>
                <a:ext cx="30" cy="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340" name="Line 100"/>
              <p:cNvSpPr>
                <a:spLocks noChangeShapeType="1"/>
              </p:cNvSpPr>
              <p:nvPr/>
            </p:nvSpPr>
            <p:spPr bwMode="auto">
              <a:xfrm>
                <a:off x="3078" y="2765"/>
                <a:ext cx="30" cy="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341" name="Line 101"/>
              <p:cNvSpPr>
                <a:spLocks noChangeShapeType="1"/>
              </p:cNvSpPr>
              <p:nvPr/>
            </p:nvSpPr>
            <p:spPr bwMode="auto">
              <a:xfrm>
                <a:off x="3108" y="2771"/>
                <a:ext cx="30" cy="1"/>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342" name="Line 102"/>
              <p:cNvSpPr>
                <a:spLocks noChangeShapeType="1"/>
              </p:cNvSpPr>
              <p:nvPr/>
            </p:nvSpPr>
            <p:spPr bwMode="auto">
              <a:xfrm>
                <a:off x="3138" y="2771"/>
                <a:ext cx="30" cy="1"/>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343" name="Line 103"/>
              <p:cNvSpPr>
                <a:spLocks noChangeShapeType="1"/>
              </p:cNvSpPr>
              <p:nvPr/>
            </p:nvSpPr>
            <p:spPr bwMode="auto">
              <a:xfrm flipV="1">
                <a:off x="3168" y="2765"/>
                <a:ext cx="30" cy="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344" name="Freeform 104"/>
              <p:cNvSpPr>
                <a:spLocks/>
              </p:cNvSpPr>
              <p:nvPr/>
            </p:nvSpPr>
            <p:spPr bwMode="auto">
              <a:xfrm>
                <a:off x="3198" y="2759"/>
                <a:ext cx="36" cy="6"/>
              </a:xfrm>
              <a:custGeom>
                <a:avLst/>
                <a:gdLst>
                  <a:gd name="T0" fmla="*/ 0 w 36"/>
                  <a:gd name="T1" fmla="*/ 6 h 6"/>
                  <a:gd name="T2" fmla="*/ 18 w 36"/>
                  <a:gd name="T3" fmla="*/ 6 h 6"/>
                  <a:gd name="T4" fmla="*/ 36 w 36"/>
                  <a:gd name="T5" fmla="*/ 0 h 6"/>
                </a:gdLst>
                <a:ahLst/>
                <a:cxnLst>
                  <a:cxn ang="0">
                    <a:pos x="T0" y="T1"/>
                  </a:cxn>
                  <a:cxn ang="0">
                    <a:pos x="T2" y="T3"/>
                  </a:cxn>
                  <a:cxn ang="0">
                    <a:pos x="T4" y="T5"/>
                  </a:cxn>
                </a:cxnLst>
                <a:rect l="0" t="0" r="r" b="b"/>
                <a:pathLst>
                  <a:path w="36" h="6">
                    <a:moveTo>
                      <a:pt x="0" y="6"/>
                    </a:moveTo>
                    <a:lnTo>
                      <a:pt x="18" y="6"/>
                    </a:lnTo>
                    <a:lnTo>
                      <a:pt x="36" y="0"/>
                    </a:lnTo>
                  </a:path>
                </a:pathLst>
              </a:custGeom>
              <a:noFill/>
              <a:ln w="38100" cmpd="sng">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0345" name="Line 105"/>
              <p:cNvSpPr>
                <a:spLocks noChangeShapeType="1"/>
              </p:cNvSpPr>
              <p:nvPr/>
            </p:nvSpPr>
            <p:spPr bwMode="auto">
              <a:xfrm flipV="1">
                <a:off x="3234" y="2747"/>
                <a:ext cx="30" cy="12"/>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346" name="Line 106"/>
              <p:cNvSpPr>
                <a:spLocks noChangeShapeType="1"/>
              </p:cNvSpPr>
              <p:nvPr/>
            </p:nvSpPr>
            <p:spPr bwMode="auto">
              <a:xfrm flipV="1">
                <a:off x="3264" y="2729"/>
                <a:ext cx="30" cy="18"/>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347" name="Line 107"/>
              <p:cNvSpPr>
                <a:spLocks noChangeShapeType="1"/>
              </p:cNvSpPr>
              <p:nvPr/>
            </p:nvSpPr>
            <p:spPr bwMode="auto">
              <a:xfrm flipV="1">
                <a:off x="3294" y="2711"/>
                <a:ext cx="30" cy="18"/>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348" name="Line 108"/>
              <p:cNvSpPr>
                <a:spLocks noChangeShapeType="1"/>
              </p:cNvSpPr>
              <p:nvPr/>
            </p:nvSpPr>
            <p:spPr bwMode="auto">
              <a:xfrm flipV="1">
                <a:off x="3324" y="2687"/>
                <a:ext cx="30" cy="24"/>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349" name="Line 109"/>
              <p:cNvSpPr>
                <a:spLocks noChangeShapeType="1"/>
              </p:cNvSpPr>
              <p:nvPr/>
            </p:nvSpPr>
            <p:spPr bwMode="auto">
              <a:xfrm flipV="1">
                <a:off x="3354" y="2663"/>
                <a:ext cx="30" cy="24"/>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350" name="Line 110"/>
              <p:cNvSpPr>
                <a:spLocks noChangeShapeType="1"/>
              </p:cNvSpPr>
              <p:nvPr/>
            </p:nvSpPr>
            <p:spPr bwMode="auto">
              <a:xfrm flipV="1">
                <a:off x="3384" y="2639"/>
                <a:ext cx="30" cy="24"/>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351" name="Freeform 111"/>
              <p:cNvSpPr>
                <a:spLocks/>
              </p:cNvSpPr>
              <p:nvPr/>
            </p:nvSpPr>
            <p:spPr bwMode="auto">
              <a:xfrm>
                <a:off x="3414" y="2609"/>
                <a:ext cx="36" cy="30"/>
              </a:xfrm>
              <a:custGeom>
                <a:avLst/>
                <a:gdLst>
                  <a:gd name="T0" fmla="*/ 0 w 36"/>
                  <a:gd name="T1" fmla="*/ 30 h 30"/>
                  <a:gd name="T2" fmla="*/ 18 w 36"/>
                  <a:gd name="T3" fmla="*/ 18 h 30"/>
                  <a:gd name="T4" fmla="*/ 36 w 36"/>
                  <a:gd name="T5" fmla="*/ 0 h 30"/>
                </a:gdLst>
                <a:ahLst/>
                <a:cxnLst>
                  <a:cxn ang="0">
                    <a:pos x="T0" y="T1"/>
                  </a:cxn>
                  <a:cxn ang="0">
                    <a:pos x="T2" y="T3"/>
                  </a:cxn>
                  <a:cxn ang="0">
                    <a:pos x="T4" y="T5"/>
                  </a:cxn>
                </a:cxnLst>
                <a:rect l="0" t="0" r="r" b="b"/>
                <a:pathLst>
                  <a:path w="36" h="30">
                    <a:moveTo>
                      <a:pt x="0" y="30"/>
                    </a:moveTo>
                    <a:lnTo>
                      <a:pt x="18" y="18"/>
                    </a:lnTo>
                    <a:lnTo>
                      <a:pt x="36" y="0"/>
                    </a:lnTo>
                  </a:path>
                </a:pathLst>
              </a:custGeom>
              <a:noFill/>
              <a:ln w="38100" cmpd="sng">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0352" name="Line 112"/>
              <p:cNvSpPr>
                <a:spLocks noChangeShapeType="1"/>
              </p:cNvSpPr>
              <p:nvPr/>
            </p:nvSpPr>
            <p:spPr bwMode="auto">
              <a:xfrm flipV="1">
                <a:off x="3450" y="2579"/>
                <a:ext cx="30" cy="30"/>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353" name="Line 113"/>
              <p:cNvSpPr>
                <a:spLocks noChangeShapeType="1"/>
              </p:cNvSpPr>
              <p:nvPr/>
            </p:nvSpPr>
            <p:spPr bwMode="auto">
              <a:xfrm flipV="1">
                <a:off x="3480" y="2543"/>
                <a:ext cx="30" cy="3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354" name="Line 114"/>
              <p:cNvSpPr>
                <a:spLocks noChangeShapeType="1"/>
              </p:cNvSpPr>
              <p:nvPr/>
            </p:nvSpPr>
            <p:spPr bwMode="auto">
              <a:xfrm flipV="1">
                <a:off x="3510" y="2507"/>
                <a:ext cx="30" cy="3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355" name="Line 115"/>
              <p:cNvSpPr>
                <a:spLocks noChangeShapeType="1"/>
              </p:cNvSpPr>
              <p:nvPr/>
            </p:nvSpPr>
            <p:spPr bwMode="auto">
              <a:xfrm flipV="1">
                <a:off x="3540" y="2471"/>
                <a:ext cx="30" cy="3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356" name="Line 116"/>
              <p:cNvSpPr>
                <a:spLocks noChangeShapeType="1"/>
              </p:cNvSpPr>
              <p:nvPr/>
            </p:nvSpPr>
            <p:spPr bwMode="auto">
              <a:xfrm flipV="1">
                <a:off x="3570" y="2435"/>
                <a:ext cx="30" cy="3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357" name="Freeform 117"/>
              <p:cNvSpPr>
                <a:spLocks/>
              </p:cNvSpPr>
              <p:nvPr/>
            </p:nvSpPr>
            <p:spPr bwMode="auto">
              <a:xfrm>
                <a:off x="3600" y="2399"/>
                <a:ext cx="36" cy="36"/>
              </a:xfrm>
              <a:custGeom>
                <a:avLst/>
                <a:gdLst>
                  <a:gd name="T0" fmla="*/ 0 w 36"/>
                  <a:gd name="T1" fmla="*/ 36 h 36"/>
                  <a:gd name="T2" fmla="*/ 18 w 36"/>
                  <a:gd name="T3" fmla="*/ 18 h 36"/>
                  <a:gd name="T4" fmla="*/ 36 w 36"/>
                  <a:gd name="T5" fmla="*/ 0 h 36"/>
                </a:gdLst>
                <a:ahLst/>
                <a:cxnLst>
                  <a:cxn ang="0">
                    <a:pos x="T0" y="T1"/>
                  </a:cxn>
                  <a:cxn ang="0">
                    <a:pos x="T2" y="T3"/>
                  </a:cxn>
                  <a:cxn ang="0">
                    <a:pos x="T4" y="T5"/>
                  </a:cxn>
                </a:cxnLst>
                <a:rect l="0" t="0" r="r" b="b"/>
                <a:pathLst>
                  <a:path w="36" h="36">
                    <a:moveTo>
                      <a:pt x="0" y="36"/>
                    </a:moveTo>
                    <a:lnTo>
                      <a:pt x="18" y="18"/>
                    </a:lnTo>
                    <a:lnTo>
                      <a:pt x="36" y="0"/>
                    </a:lnTo>
                  </a:path>
                </a:pathLst>
              </a:custGeom>
              <a:noFill/>
              <a:ln w="38100" cmpd="sng">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0358" name="Freeform 118"/>
              <p:cNvSpPr>
                <a:spLocks/>
              </p:cNvSpPr>
              <p:nvPr/>
            </p:nvSpPr>
            <p:spPr bwMode="auto">
              <a:xfrm>
                <a:off x="3636" y="2357"/>
                <a:ext cx="30" cy="42"/>
              </a:xfrm>
              <a:custGeom>
                <a:avLst/>
                <a:gdLst>
                  <a:gd name="T0" fmla="*/ 0 w 30"/>
                  <a:gd name="T1" fmla="*/ 42 h 42"/>
                  <a:gd name="T2" fmla="*/ 18 w 30"/>
                  <a:gd name="T3" fmla="*/ 18 h 42"/>
                  <a:gd name="T4" fmla="*/ 30 w 30"/>
                  <a:gd name="T5" fmla="*/ 0 h 42"/>
                </a:gdLst>
                <a:ahLst/>
                <a:cxnLst>
                  <a:cxn ang="0">
                    <a:pos x="T0" y="T1"/>
                  </a:cxn>
                  <a:cxn ang="0">
                    <a:pos x="T2" y="T3"/>
                  </a:cxn>
                  <a:cxn ang="0">
                    <a:pos x="T4" y="T5"/>
                  </a:cxn>
                </a:cxnLst>
                <a:rect l="0" t="0" r="r" b="b"/>
                <a:pathLst>
                  <a:path w="30" h="42">
                    <a:moveTo>
                      <a:pt x="0" y="42"/>
                    </a:moveTo>
                    <a:lnTo>
                      <a:pt x="18" y="18"/>
                    </a:lnTo>
                    <a:lnTo>
                      <a:pt x="30" y="0"/>
                    </a:lnTo>
                  </a:path>
                </a:pathLst>
              </a:custGeom>
              <a:noFill/>
              <a:ln w="38100" cmpd="sng">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0359" name="Line 119"/>
              <p:cNvSpPr>
                <a:spLocks noChangeShapeType="1"/>
              </p:cNvSpPr>
              <p:nvPr/>
            </p:nvSpPr>
            <p:spPr bwMode="auto">
              <a:xfrm flipV="1">
                <a:off x="3666" y="2321"/>
                <a:ext cx="30" cy="3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grpSp>
          <p:nvGrpSpPr>
            <p:cNvPr id="10381" name="Group 141"/>
            <p:cNvGrpSpPr>
              <a:grpSpLocks/>
            </p:cNvGrpSpPr>
            <p:nvPr/>
          </p:nvGrpSpPr>
          <p:grpSpPr bwMode="auto">
            <a:xfrm>
              <a:off x="1565" y="1933"/>
              <a:ext cx="594" cy="385"/>
              <a:chOff x="1470" y="1865"/>
              <a:chExt cx="2226" cy="907"/>
            </a:xfrm>
          </p:grpSpPr>
          <p:sp>
            <p:nvSpPr>
              <p:cNvPr id="10382" name="Line 142"/>
              <p:cNvSpPr>
                <a:spLocks noChangeShapeType="1"/>
              </p:cNvSpPr>
              <p:nvPr/>
            </p:nvSpPr>
            <p:spPr bwMode="auto">
              <a:xfrm flipV="1">
                <a:off x="1470" y="2279"/>
                <a:ext cx="30" cy="42"/>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383" name="Line 143"/>
              <p:cNvSpPr>
                <a:spLocks noChangeShapeType="1"/>
              </p:cNvSpPr>
              <p:nvPr/>
            </p:nvSpPr>
            <p:spPr bwMode="auto">
              <a:xfrm flipV="1">
                <a:off x="1500" y="2237"/>
                <a:ext cx="30" cy="42"/>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384" name="Line 144"/>
              <p:cNvSpPr>
                <a:spLocks noChangeShapeType="1"/>
              </p:cNvSpPr>
              <p:nvPr/>
            </p:nvSpPr>
            <p:spPr bwMode="auto">
              <a:xfrm flipV="1">
                <a:off x="1530" y="2201"/>
                <a:ext cx="30" cy="3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385" name="Freeform 145"/>
              <p:cNvSpPr>
                <a:spLocks/>
              </p:cNvSpPr>
              <p:nvPr/>
            </p:nvSpPr>
            <p:spPr bwMode="auto">
              <a:xfrm>
                <a:off x="1560" y="2165"/>
                <a:ext cx="36" cy="36"/>
              </a:xfrm>
              <a:custGeom>
                <a:avLst/>
                <a:gdLst>
                  <a:gd name="T0" fmla="*/ 0 w 36"/>
                  <a:gd name="T1" fmla="*/ 36 h 36"/>
                  <a:gd name="T2" fmla="*/ 18 w 36"/>
                  <a:gd name="T3" fmla="*/ 18 h 36"/>
                  <a:gd name="T4" fmla="*/ 36 w 36"/>
                  <a:gd name="T5" fmla="*/ 0 h 36"/>
                </a:gdLst>
                <a:ahLst/>
                <a:cxnLst>
                  <a:cxn ang="0">
                    <a:pos x="T0" y="T1"/>
                  </a:cxn>
                  <a:cxn ang="0">
                    <a:pos x="T2" y="T3"/>
                  </a:cxn>
                  <a:cxn ang="0">
                    <a:pos x="T4" y="T5"/>
                  </a:cxn>
                </a:cxnLst>
                <a:rect l="0" t="0" r="r" b="b"/>
                <a:pathLst>
                  <a:path w="36" h="36">
                    <a:moveTo>
                      <a:pt x="0" y="36"/>
                    </a:moveTo>
                    <a:lnTo>
                      <a:pt x="18" y="18"/>
                    </a:lnTo>
                    <a:lnTo>
                      <a:pt x="36" y="0"/>
                    </a:lnTo>
                  </a:path>
                </a:pathLst>
              </a:custGeom>
              <a:noFill/>
              <a:ln w="38100" cmpd="sng">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0386" name="Line 146"/>
              <p:cNvSpPr>
                <a:spLocks noChangeShapeType="1"/>
              </p:cNvSpPr>
              <p:nvPr/>
            </p:nvSpPr>
            <p:spPr bwMode="auto">
              <a:xfrm flipV="1">
                <a:off x="1596" y="2129"/>
                <a:ext cx="30" cy="3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387" name="Line 147"/>
              <p:cNvSpPr>
                <a:spLocks noChangeShapeType="1"/>
              </p:cNvSpPr>
              <p:nvPr/>
            </p:nvSpPr>
            <p:spPr bwMode="auto">
              <a:xfrm flipV="1">
                <a:off x="1626" y="2093"/>
                <a:ext cx="30" cy="3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388" name="Line 148"/>
              <p:cNvSpPr>
                <a:spLocks noChangeShapeType="1"/>
              </p:cNvSpPr>
              <p:nvPr/>
            </p:nvSpPr>
            <p:spPr bwMode="auto">
              <a:xfrm flipV="1">
                <a:off x="1656" y="2057"/>
                <a:ext cx="30" cy="3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389" name="Line 149"/>
              <p:cNvSpPr>
                <a:spLocks noChangeShapeType="1"/>
              </p:cNvSpPr>
              <p:nvPr/>
            </p:nvSpPr>
            <p:spPr bwMode="auto">
              <a:xfrm flipV="1">
                <a:off x="1686" y="2027"/>
                <a:ext cx="30" cy="30"/>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390" name="Line 150"/>
              <p:cNvSpPr>
                <a:spLocks noChangeShapeType="1"/>
              </p:cNvSpPr>
              <p:nvPr/>
            </p:nvSpPr>
            <p:spPr bwMode="auto">
              <a:xfrm flipV="1">
                <a:off x="1716" y="1997"/>
                <a:ext cx="30" cy="30"/>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391" name="Freeform 151"/>
              <p:cNvSpPr>
                <a:spLocks/>
              </p:cNvSpPr>
              <p:nvPr/>
            </p:nvSpPr>
            <p:spPr bwMode="auto">
              <a:xfrm>
                <a:off x="1746" y="1973"/>
                <a:ext cx="36" cy="24"/>
              </a:xfrm>
              <a:custGeom>
                <a:avLst/>
                <a:gdLst>
                  <a:gd name="T0" fmla="*/ 0 w 36"/>
                  <a:gd name="T1" fmla="*/ 24 h 24"/>
                  <a:gd name="T2" fmla="*/ 18 w 36"/>
                  <a:gd name="T3" fmla="*/ 12 h 24"/>
                  <a:gd name="T4" fmla="*/ 36 w 36"/>
                  <a:gd name="T5" fmla="*/ 0 h 24"/>
                </a:gdLst>
                <a:ahLst/>
                <a:cxnLst>
                  <a:cxn ang="0">
                    <a:pos x="T0" y="T1"/>
                  </a:cxn>
                  <a:cxn ang="0">
                    <a:pos x="T2" y="T3"/>
                  </a:cxn>
                  <a:cxn ang="0">
                    <a:pos x="T4" y="T5"/>
                  </a:cxn>
                </a:cxnLst>
                <a:rect l="0" t="0" r="r" b="b"/>
                <a:pathLst>
                  <a:path w="36" h="24">
                    <a:moveTo>
                      <a:pt x="0" y="24"/>
                    </a:moveTo>
                    <a:lnTo>
                      <a:pt x="18" y="12"/>
                    </a:lnTo>
                    <a:lnTo>
                      <a:pt x="36" y="0"/>
                    </a:lnTo>
                  </a:path>
                </a:pathLst>
              </a:custGeom>
              <a:noFill/>
              <a:ln w="38100" cmpd="sng">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0392" name="Line 152"/>
              <p:cNvSpPr>
                <a:spLocks noChangeShapeType="1"/>
              </p:cNvSpPr>
              <p:nvPr/>
            </p:nvSpPr>
            <p:spPr bwMode="auto">
              <a:xfrm flipV="1">
                <a:off x="1782" y="1949"/>
                <a:ext cx="30" cy="24"/>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393" name="Line 153"/>
              <p:cNvSpPr>
                <a:spLocks noChangeShapeType="1"/>
              </p:cNvSpPr>
              <p:nvPr/>
            </p:nvSpPr>
            <p:spPr bwMode="auto">
              <a:xfrm flipV="1">
                <a:off x="1812" y="1925"/>
                <a:ext cx="30" cy="24"/>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394" name="Line 154"/>
              <p:cNvSpPr>
                <a:spLocks noChangeShapeType="1"/>
              </p:cNvSpPr>
              <p:nvPr/>
            </p:nvSpPr>
            <p:spPr bwMode="auto">
              <a:xfrm flipV="1">
                <a:off x="1842" y="1907"/>
                <a:ext cx="30" cy="18"/>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395" name="Line 155"/>
              <p:cNvSpPr>
                <a:spLocks noChangeShapeType="1"/>
              </p:cNvSpPr>
              <p:nvPr/>
            </p:nvSpPr>
            <p:spPr bwMode="auto">
              <a:xfrm flipV="1">
                <a:off x="1872" y="1889"/>
                <a:ext cx="30" cy="18"/>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396" name="Line 156"/>
              <p:cNvSpPr>
                <a:spLocks noChangeShapeType="1"/>
              </p:cNvSpPr>
              <p:nvPr/>
            </p:nvSpPr>
            <p:spPr bwMode="auto">
              <a:xfrm flipV="1">
                <a:off x="1902" y="1877"/>
                <a:ext cx="30" cy="12"/>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397" name="Line 157"/>
              <p:cNvSpPr>
                <a:spLocks noChangeShapeType="1"/>
              </p:cNvSpPr>
              <p:nvPr/>
            </p:nvSpPr>
            <p:spPr bwMode="auto">
              <a:xfrm flipV="1">
                <a:off x="1932" y="1871"/>
                <a:ext cx="30" cy="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398" name="Freeform 158"/>
              <p:cNvSpPr>
                <a:spLocks/>
              </p:cNvSpPr>
              <p:nvPr/>
            </p:nvSpPr>
            <p:spPr bwMode="auto">
              <a:xfrm>
                <a:off x="1962" y="1865"/>
                <a:ext cx="36" cy="6"/>
              </a:xfrm>
              <a:custGeom>
                <a:avLst/>
                <a:gdLst>
                  <a:gd name="T0" fmla="*/ 0 w 36"/>
                  <a:gd name="T1" fmla="*/ 6 h 6"/>
                  <a:gd name="T2" fmla="*/ 18 w 36"/>
                  <a:gd name="T3" fmla="*/ 0 h 6"/>
                  <a:gd name="T4" fmla="*/ 36 w 36"/>
                  <a:gd name="T5" fmla="*/ 0 h 6"/>
                </a:gdLst>
                <a:ahLst/>
                <a:cxnLst>
                  <a:cxn ang="0">
                    <a:pos x="T0" y="T1"/>
                  </a:cxn>
                  <a:cxn ang="0">
                    <a:pos x="T2" y="T3"/>
                  </a:cxn>
                  <a:cxn ang="0">
                    <a:pos x="T4" y="T5"/>
                  </a:cxn>
                </a:cxnLst>
                <a:rect l="0" t="0" r="r" b="b"/>
                <a:pathLst>
                  <a:path w="36" h="6">
                    <a:moveTo>
                      <a:pt x="0" y="6"/>
                    </a:moveTo>
                    <a:lnTo>
                      <a:pt x="18" y="0"/>
                    </a:lnTo>
                    <a:lnTo>
                      <a:pt x="36" y="0"/>
                    </a:lnTo>
                  </a:path>
                </a:pathLst>
              </a:custGeom>
              <a:noFill/>
              <a:ln w="38100" cmpd="sng">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0399" name="Line 159"/>
              <p:cNvSpPr>
                <a:spLocks noChangeShapeType="1"/>
              </p:cNvSpPr>
              <p:nvPr/>
            </p:nvSpPr>
            <p:spPr bwMode="auto">
              <a:xfrm>
                <a:off x="1998" y="1865"/>
                <a:ext cx="30" cy="1"/>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400" name="Line 160"/>
              <p:cNvSpPr>
                <a:spLocks noChangeShapeType="1"/>
              </p:cNvSpPr>
              <p:nvPr/>
            </p:nvSpPr>
            <p:spPr bwMode="auto">
              <a:xfrm>
                <a:off x="2028" y="1865"/>
                <a:ext cx="30" cy="1"/>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401" name="Line 161"/>
              <p:cNvSpPr>
                <a:spLocks noChangeShapeType="1"/>
              </p:cNvSpPr>
              <p:nvPr/>
            </p:nvSpPr>
            <p:spPr bwMode="auto">
              <a:xfrm>
                <a:off x="2058" y="1865"/>
                <a:ext cx="30" cy="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402" name="Line 162"/>
              <p:cNvSpPr>
                <a:spLocks noChangeShapeType="1"/>
              </p:cNvSpPr>
              <p:nvPr/>
            </p:nvSpPr>
            <p:spPr bwMode="auto">
              <a:xfrm>
                <a:off x="2088" y="1871"/>
                <a:ext cx="30" cy="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403" name="Line 163"/>
              <p:cNvSpPr>
                <a:spLocks noChangeShapeType="1"/>
              </p:cNvSpPr>
              <p:nvPr/>
            </p:nvSpPr>
            <p:spPr bwMode="auto">
              <a:xfrm>
                <a:off x="2118" y="1877"/>
                <a:ext cx="30" cy="12"/>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404" name="Line 164"/>
              <p:cNvSpPr>
                <a:spLocks noChangeShapeType="1"/>
              </p:cNvSpPr>
              <p:nvPr/>
            </p:nvSpPr>
            <p:spPr bwMode="auto">
              <a:xfrm>
                <a:off x="2148" y="1889"/>
                <a:ext cx="30" cy="18"/>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405" name="Freeform 165"/>
              <p:cNvSpPr>
                <a:spLocks/>
              </p:cNvSpPr>
              <p:nvPr/>
            </p:nvSpPr>
            <p:spPr bwMode="auto">
              <a:xfrm>
                <a:off x="2178" y="1907"/>
                <a:ext cx="36" cy="18"/>
              </a:xfrm>
              <a:custGeom>
                <a:avLst/>
                <a:gdLst>
                  <a:gd name="T0" fmla="*/ 0 w 36"/>
                  <a:gd name="T1" fmla="*/ 0 h 18"/>
                  <a:gd name="T2" fmla="*/ 18 w 36"/>
                  <a:gd name="T3" fmla="*/ 6 h 18"/>
                  <a:gd name="T4" fmla="*/ 36 w 36"/>
                  <a:gd name="T5" fmla="*/ 18 h 18"/>
                </a:gdLst>
                <a:ahLst/>
                <a:cxnLst>
                  <a:cxn ang="0">
                    <a:pos x="T0" y="T1"/>
                  </a:cxn>
                  <a:cxn ang="0">
                    <a:pos x="T2" y="T3"/>
                  </a:cxn>
                  <a:cxn ang="0">
                    <a:pos x="T4" y="T5"/>
                  </a:cxn>
                </a:cxnLst>
                <a:rect l="0" t="0" r="r" b="b"/>
                <a:pathLst>
                  <a:path w="36" h="18">
                    <a:moveTo>
                      <a:pt x="0" y="0"/>
                    </a:moveTo>
                    <a:lnTo>
                      <a:pt x="18" y="6"/>
                    </a:lnTo>
                    <a:lnTo>
                      <a:pt x="36" y="18"/>
                    </a:lnTo>
                  </a:path>
                </a:pathLst>
              </a:custGeom>
              <a:noFill/>
              <a:ln w="38100" cmpd="sng">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0406" name="Line 166"/>
              <p:cNvSpPr>
                <a:spLocks noChangeShapeType="1"/>
              </p:cNvSpPr>
              <p:nvPr/>
            </p:nvSpPr>
            <p:spPr bwMode="auto">
              <a:xfrm>
                <a:off x="2214" y="1925"/>
                <a:ext cx="30" cy="24"/>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407" name="Line 167"/>
              <p:cNvSpPr>
                <a:spLocks noChangeShapeType="1"/>
              </p:cNvSpPr>
              <p:nvPr/>
            </p:nvSpPr>
            <p:spPr bwMode="auto">
              <a:xfrm>
                <a:off x="2244" y="1949"/>
                <a:ext cx="30" cy="24"/>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408" name="Line 168"/>
              <p:cNvSpPr>
                <a:spLocks noChangeShapeType="1"/>
              </p:cNvSpPr>
              <p:nvPr/>
            </p:nvSpPr>
            <p:spPr bwMode="auto">
              <a:xfrm>
                <a:off x="2274" y="1973"/>
                <a:ext cx="30" cy="24"/>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409" name="Line 169"/>
              <p:cNvSpPr>
                <a:spLocks noChangeShapeType="1"/>
              </p:cNvSpPr>
              <p:nvPr/>
            </p:nvSpPr>
            <p:spPr bwMode="auto">
              <a:xfrm>
                <a:off x="2304" y="1997"/>
                <a:ext cx="30" cy="30"/>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410" name="Line 170"/>
              <p:cNvSpPr>
                <a:spLocks noChangeShapeType="1"/>
              </p:cNvSpPr>
              <p:nvPr/>
            </p:nvSpPr>
            <p:spPr bwMode="auto">
              <a:xfrm>
                <a:off x="2334" y="2027"/>
                <a:ext cx="30" cy="30"/>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411" name="Freeform 171"/>
              <p:cNvSpPr>
                <a:spLocks/>
              </p:cNvSpPr>
              <p:nvPr/>
            </p:nvSpPr>
            <p:spPr bwMode="auto">
              <a:xfrm>
                <a:off x="2364" y="2057"/>
                <a:ext cx="36" cy="36"/>
              </a:xfrm>
              <a:custGeom>
                <a:avLst/>
                <a:gdLst>
                  <a:gd name="T0" fmla="*/ 0 w 36"/>
                  <a:gd name="T1" fmla="*/ 0 h 36"/>
                  <a:gd name="T2" fmla="*/ 18 w 36"/>
                  <a:gd name="T3" fmla="*/ 18 h 36"/>
                  <a:gd name="T4" fmla="*/ 36 w 36"/>
                  <a:gd name="T5" fmla="*/ 36 h 36"/>
                </a:gdLst>
                <a:ahLst/>
                <a:cxnLst>
                  <a:cxn ang="0">
                    <a:pos x="T0" y="T1"/>
                  </a:cxn>
                  <a:cxn ang="0">
                    <a:pos x="T2" y="T3"/>
                  </a:cxn>
                  <a:cxn ang="0">
                    <a:pos x="T4" y="T5"/>
                  </a:cxn>
                </a:cxnLst>
                <a:rect l="0" t="0" r="r" b="b"/>
                <a:pathLst>
                  <a:path w="36" h="36">
                    <a:moveTo>
                      <a:pt x="0" y="0"/>
                    </a:moveTo>
                    <a:lnTo>
                      <a:pt x="18" y="18"/>
                    </a:lnTo>
                    <a:lnTo>
                      <a:pt x="36" y="36"/>
                    </a:lnTo>
                  </a:path>
                </a:pathLst>
              </a:custGeom>
              <a:noFill/>
              <a:ln w="38100" cmpd="sng">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0412" name="Line 172"/>
              <p:cNvSpPr>
                <a:spLocks noChangeShapeType="1"/>
              </p:cNvSpPr>
              <p:nvPr/>
            </p:nvSpPr>
            <p:spPr bwMode="auto">
              <a:xfrm>
                <a:off x="2400" y="2093"/>
                <a:ext cx="30" cy="3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413" name="Line 173"/>
              <p:cNvSpPr>
                <a:spLocks noChangeShapeType="1"/>
              </p:cNvSpPr>
              <p:nvPr/>
            </p:nvSpPr>
            <p:spPr bwMode="auto">
              <a:xfrm>
                <a:off x="2430" y="2129"/>
                <a:ext cx="30" cy="3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414" name="Line 174"/>
              <p:cNvSpPr>
                <a:spLocks noChangeShapeType="1"/>
              </p:cNvSpPr>
              <p:nvPr/>
            </p:nvSpPr>
            <p:spPr bwMode="auto">
              <a:xfrm>
                <a:off x="2460" y="2165"/>
                <a:ext cx="30" cy="3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415" name="Line 175"/>
              <p:cNvSpPr>
                <a:spLocks noChangeShapeType="1"/>
              </p:cNvSpPr>
              <p:nvPr/>
            </p:nvSpPr>
            <p:spPr bwMode="auto">
              <a:xfrm>
                <a:off x="2490" y="2201"/>
                <a:ext cx="30" cy="3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416" name="Freeform 176"/>
              <p:cNvSpPr>
                <a:spLocks/>
              </p:cNvSpPr>
              <p:nvPr/>
            </p:nvSpPr>
            <p:spPr bwMode="auto">
              <a:xfrm>
                <a:off x="2520" y="2237"/>
                <a:ext cx="30" cy="42"/>
              </a:xfrm>
              <a:custGeom>
                <a:avLst/>
                <a:gdLst>
                  <a:gd name="T0" fmla="*/ 0 w 30"/>
                  <a:gd name="T1" fmla="*/ 0 h 42"/>
                  <a:gd name="T2" fmla="*/ 12 w 30"/>
                  <a:gd name="T3" fmla="*/ 18 h 42"/>
                  <a:gd name="T4" fmla="*/ 30 w 30"/>
                  <a:gd name="T5" fmla="*/ 42 h 42"/>
                </a:gdLst>
                <a:ahLst/>
                <a:cxnLst>
                  <a:cxn ang="0">
                    <a:pos x="T0" y="T1"/>
                  </a:cxn>
                  <a:cxn ang="0">
                    <a:pos x="T2" y="T3"/>
                  </a:cxn>
                  <a:cxn ang="0">
                    <a:pos x="T4" y="T5"/>
                  </a:cxn>
                </a:cxnLst>
                <a:rect l="0" t="0" r="r" b="b"/>
                <a:pathLst>
                  <a:path w="30" h="42">
                    <a:moveTo>
                      <a:pt x="0" y="0"/>
                    </a:moveTo>
                    <a:lnTo>
                      <a:pt x="12" y="18"/>
                    </a:lnTo>
                    <a:lnTo>
                      <a:pt x="30" y="42"/>
                    </a:lnTo>
                  </a:path>
                </a:pathLst>
              </a:custGeom>
              <a:noFill/>
              <a:ln w="38100" cmpd="sng">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0417" name="Line 177"/>
              <p:cNvSpPr>
                <a:spLocks noChangeShapeType="1"/>
              </p:cNvSpPr>
              <p:nvPr/>
            </p:nvSpPr>
            <p:spPr bwMode="auto">
              <a:xfrm>
                <a:off x="2550" y="2279"/>
                <a:ext cx="30" cy="3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418" name="Freeform 178"/>
              <p:cNvSpPr>
                <a:spLocks/>
              </p:cNvSpPr>
              <p:nvPr/>
            </p:nvSpPr>
            <p:spPr bwMode="auto">
              <a:xfrm>
                <a:off x="2580" y="2315"/>
                <a:ext cx="36" cy="42"/>
              </a:xfrm>
              <a:custGeom>
                <a:avLst/>
                <a:gdLst>
                  <a:gd name="T0" fmla="*/ 0 w 36"/>
                  <a:gd name="T1" fmla="*/ 0 h 42"/>
                  <a:gd name="T2" fmla="*/ 18 w 36"/>
                  <a:gd name="T3" fmla="*/ 18 h 42"/>
                  <a:gd name="T4" fmla="*/ 36 w 36"/>
                  <a:gd name="T5" fmla="*/ 42 h 42"/>
                </a:gdLst>
                <a:ahLst/>
                <a:cxnLst>
                  <a:cxn ang="0">
                    <a:pos x="T0" y="T1"/>
                  </a:cxn>
                  <a:cxn ang="0">
                    <a:pos x="T2" y="T3"/>
                  </a:cxn>
                  <a:cxn ang="0">
                    <a:pos x="T4" y="T5"/>
                  </a:cxn>
                </a:cxnLst>
                <a:rect l="0" t="0" r="r" b="b"/>
                <a:pathLst>
                  <a:path w="36" h="42">
                    <a:moveTo>
                      <a:pt x="0" y="0"/>
                    </a:moveTo>
                    <a:lnTo>
                      <a:pt x="18" y="18"/>
                    </a:lnTo>
                    <a:lnTo>
                      <a:pt x="36" y="42"/>
                    </a:lnTo>
                  </a:path>
                </a:pathLst>
              </a:custGeom>
              <a:noFill/>
              <a:ln w="38100" cmpd="sng">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0419" name="Line 179"/>
              <p:cNvSpPr>
                <a:spLocks noChangeShapeType="1"/>
              </p:cNvSpPr>
              <p:nvPr/>
            </p:nvSpPr>
            <p:spPr bwMode="auto">
              <a:xfrm>
                <a:off x="2616" y="2357"/>
                <a:ext cx="30" cy="42"/>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420" name="Line 180"/>
              <p:cNvSpPr>
                <a:spLocks noChangeShapeType="1"/>
              </p:cNvSpPr>
              <p:nvPr/>
            </p:nvSpPr>
            <p:spPr bwMode="auto">
              <a:xfrm>
                <a:off x="2646" y="2399"/>
                <a:ext cx="30" cy="3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421" name="Line 181"/>
              <p:cNvSpPr>
                <a:spLocks noChangeShapeType="1"/>
              </p:cNvSpPr>
              <p:nvPr/>
            </p:nvSpPr>
            <p:spPr bwMode="auto">
              <a:xfrm>
                <a:off x="2676" y="2435"/>
                <a:ext cx="30" cy="3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422" name="Line 182"/>
              <p:cNvSpPr>
                <a:spLocks noChangeShapeType="1"/>
              </p:cNvSpPr>
              <p:nvPr/>
            </p:nvSpPr>
            <p:spPr bwMode="auto">
              <a:xfrm>
                <a:off x="2706" y="2471"/>
                <a:ext cx="30" cy="3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423" name="Line 183"/>
              <p:cNvSpPr>
                <a:spLocks noChangeShapeType="1"/>
              </p:cNvSpPr>
              <p:nvPr/>
            </p:nvSpPr>
            <p:spPr bwMode="auto">
              <a:xfrm>
                <a:off x="2736" y="2507"/>
                <a:ext cx="30" cy="3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424" name="Line 184"/>
              <p:cNvSpPr>
                <a:spLocks noChangeShapeType="1"/>
              </p:cNvSpPr>
              <p:nvPr/>
            </p:nvSpPr>
            <p:spPr bwMode="auto">
              <a:xfrm>
                <a:off x="2766" y="2543"/>
                <a:ext cx="30" cy="3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425" name="Freeform 185"/>
              <p:cNvSpPr>
                <a:spLocks/>
              </p:cNvSpPr>
              <p:nvPr/>
            </p:nvSpPr>
            <p:spPr bwMode="auto">
              <a:xfrm>
                <a:off x="2796" y="2579"/>
                <a:ext cx="36" cy="30"/>
              </a:xfrm>
              <a:custGeom>
                <a:avLst/>
                <a:gdLst>
                  <a:gd name="T0" fmla="*/ 0 w 36"/>
                  <a:gd name="T1" fmla="*/ 0 h 30"/>
                  <a:gd name="T2" fmla="*/ 18 w 36"/>
                  <a:gd name="T3" fmla="*/ 18 h 30"/>
                  <a:gd name="T4" fmla="*/ 36 w 36"/>
                  <a:gd name="T5" fmla="*/ 30 h 30"/>
                </a:gdLst>
                <a:ahLst/>
                <a:cxnLst>
                  <a:cxn ang="0">
                    <a:pos x="T0" y="T1"/>
                  </a:cxn>
                  <a:cxn ang="0">
                    <a:pos x="T2" y="T3"/>
                  </a:cxn>
                  <a:cxn ang="0">
                    <a:pos x="T4" y="T5"/>
                  </a:cxn>
                </a:cxnLst>
                <a:rect l="0" t="0" r="r" b="b"/>
                <a:pathLst>
                  <a:path w="36" h="30">
                    <a:moveTo>
                      <a:pt x="0" y="0"/>
                    </a:moveTo>
                    <a:lnTo>
                      <a:pt x="18" y="18"/>
                    </a:lnTo>
                    <a:lnTo>
                      <a:pt x="36" y="30"/>
                    </a:lnTo>
                  </a:path>
                </a:pathLst>
              </a:custGeom>
              <a:noFill/>
              <a:ln w="38100" cmpd="sng">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0426" name="Line 186"/>
              <p:cNvSpPr>
                <a:spLocks noChangeShapeType="1"/>
              </p:cNvSpPr>
              <p:nvPr/>
            </p:nvSpPr>
            <p:spPr bwMode="auto">
              <a:xfrm>
                <a:off x="2832" y="2609"/>
                <a:ext cx="30" cy="30"/>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427" name="Line 187"/>
              <p:cNvSpPr>
                <a:spLocks noChangeShapeType="1"/>
              </p:cNvSpPr>
              <p:nvPr/>
            </p:nvSpPr>
            <p:spPr bwMode="auto">
              <a:xfrm>
                <a:off x="2862" y="2639"/>
                <a:ext cx="30" cy="24"/>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428" name="Line 188"/>
              <p:cNvSpPr>
                <a:spLocks noChangeShapeType="1"/>
              </p:cNvSpPr>
              <p:nvPr/>
            </p:nvSpPr>
            <p:spPr bwMode="auto">
              <a:xfrm>
                <a:off x="2892" y="2663"/>
                <a:ext cx="30" cy="24"/>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429" name="Line 189"/>
              <p:cNvSpPr>
                <a:spLocks noChangeShapeType="1"/>
              </p:cNvSpPr>
              <p:nvPr/>
            </p:nvSpPr>
            <p:spPr bwMode="auto">
              <a:xfrm>
                <a:off x="2922" y="2687"/>
                <a:ext cx="30" cy="24"/>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430" name="Line 190"/>
              <p:cNvSpPr>
                <a:spLocks noChangeShapeType="1"/>
              </p:cNvSpPr>
              <p:nvPr/>
            </p:nvSpPr>
            <p:spPr bwMode="auto">
              <a:xfrm>
                <a:off x="2952" y="2711"/>
                <a:ext cx="30" cy="18"/>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431" name="Freeform 191"/>
              <p:cNvSpPr>
                <a:spLocks/>
              </p:cNvSpPr>
              <p:nvPr/>
            </p:nvSpPr>
            <p:spPr bwMode="auto">
              <a:xfrm>
                <a:off x="2982" y="2729"/>
                <a:ext cx="36" cy="18"/>
              </a:xfrm>
              <a:custGeom>
                <a:avLst/>
                <a:gdLst>
                  <a:gd name="T0" fmla="*/ 0 w 36"/>
                  <a:gd name="T1" fmla="*/ 0 h 18"/>
                  <a:gd name="T2" fmla="*/ 18 w 36"/>
                  <a:gd name="T3" fmla="*/ 12 h 18"/>
                  <a:gd name="T4" fmla="*/ 36 w 36"/>
                  <a:gd name="T5" fmla="*/ 18 h 18"/>
                </a:gdLst>
                <a:ahLst/>
                <a:cxnLst>
                  <a:cxn ang="0">
                    <a:pos x="T0" y="T1"/>
                  </a:cxn>
                  <a:cxn ang="0">
                    <a:pos x="T2" y="T3"/>
                  </a:cxn>
                  <a:cxn ang="0">
                    <a:pos x="T4" y="T5"/>
                  </a:cxn>
                </a:cxnLst>
                <a:rect l="0" t="0" r="r" b="b"/>
                <a:pathLst>
                  <a:path w="36" h="18">
                    <a:moveTo>
                      <a:pt x="0" y="0"/>
                    </a:moveTo>
                    <a:lnTo>
                      <a:pt x="18" y="12"/>
                    </a:lnTo>
                    <a:lnTo>
                      <a:pt x="36" y="18"/>
                    </a:lnTo>
                  </a:path>
                </a:pathLst>
              </a:custGeom>
              <a:noFill/>
              <a:ln w="38100" cmpd="sng">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0432" name="Line 192"/>
              <p:cNvSpPr>
                <a:spLocks noChangeShapeType="1"/>
              </p:cNvSpPr>
              <p:nvPr/>
            </p:nvSpPr>
            <p:spPr bwMode="auto">
              <a:xfrm>
                <a:off x="3018" y="2747"/>
                <a:ext cx="30" cy="12"/>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433" name="Line 193"/>
              <p:cNvSpPr>
                <a:spLocks noChangeShapeType="1"/>
              </p:cNvSpPr>
              <p:nvPr/>
            </p:nvSpPr>
            <p:spPr bwMode="auto">
              <a:xfrm>
                <a:off x="3048" y="2759"/>
                <a:ext cx="30" cy="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434" name="Line 194"/>
              <p:cNvSpPr>
                <a:spLocks noChangeShapeType="1"/>
              </p:cNvSpPr>
              <p:nvPr/>
            </p:nvSpPr>
            <p:spPr bwMode="auto">
              <a:xfrm>
                <a:off x="3078" y="2765"/>
                <a:ext cx="30" cy="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435" name="Line 195"/>
              <p:cNvSpPr>
                <a:spLocks noChangeShapeType="1"/>
              </p:cNvSpPr>
              <p:nvPr/>
            </p:nvSpPr>
            <p:spPr bwMode="auto">
              <a:xfrm>
                <a:off x="3108" y="2771"/>
                <a:ext cx="30" cy="1"/>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436" name="Line 196"/>
              <p:cNvSpPr>
                <a:spLocks noChangeShapeType="1"/>
              </p:cNvSpPr>
              <p:nvPr/>
            </p:nvSpPr>
            <p:spPr bwMode="auto">
              <a:xfrm>
                <a:off x="3138" y="2771"/>
                <a:ext cx="30" cy="1"/>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437" name="Line 197"/>
              <p:cNvSpPr>
                <a:spLocks noChangeShapeType="1"/>
              </p:cNvSpPr>
              <p:nvPr/>
            </p:nvSpPr>
            <p:spPr bwMode="auto">
              <a:xfrm flipV="1">
                <a:off x="3168" y="2765"/>
                <a:ext cx="30" cy="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438" name="Freeform 198"/>
              <p:cNvSpPr>
                <a:spLocks/>
              </p:cNvSpPr>
              <p:nvPr/>
            </p:nvSpPr>
            <p:spPr bwMode="auto">
              <a:xfrm>
                <a:off x="3198" y="2759"/>
                <a:ext cx="36" cy="6"/>
              </a:xfrm>
              <a:custGeom>
                <a:avLst/>
                <a:gdLst>
                  <a:gd name="T0" fmla="*/ 0 w 36"/>
                  <a:gd name="T1" fmla="*/ 6 h 6"/>
                  <a:gd name="T2" fmla="*/ 18 w 36"/>
                  <a:gd name="T3" fmla="*/ 6 h 6"/>
                  <a:gd name="T4" fmla="*/ 36 w 36"/>
                  <a:gd name="T5" fmla="*/ 0 h 6"/>
                </a:gdLst>
                <a:ahLst/>
                <a:cxnLst>
                  <a:cxn ang="0">
                    <a:pos x="T0" y="T1"/>
                  </a:cxn>
                  <a:cxn ang="0">
                    <a:pos x="T2" y="T3"/>
                  </a:cxn>
                  <a:cxn ang="0">
                    <a:pos x="T4" y="T5"/>
                  </a:cxn>
                </a:cxnLst>
                <a:rect l="0" t="0" r="r" b="b"/>
                <a:pathLst>
                  <a:path w="36" h="6">
                    <a:moveTo>
                      <a:pt x="0" y="6"/>
                    </a:moveTo>
                    <a:lnTo>
                      <a:pt x="18" y="6"/>
                    </a:lnTo>
                    <a:lnTo>
                      <a:pt x="36" y="0"/>
                    </a:lnTo>
                  </a:path>
                </a:pathLst>
              </a:custGeom>
              <a:noFill/>
              <a:ln w="38100" cmpd="sng">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0439" name="Line 199"/>
              <p:cNvSpPr>
                <a:spLocks noChangeShapeType="1"/>
              </p:cNvSpPr>
              <p:nvPr/>
            </p:nvSpPr>
            <p:spPr bwMode="auto">
              <a:xfrm flipV="1">
                <a:off x="3234" y="2747"/>
                <a:ext cx="30" cy="12"/>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440" name="Line 200"/>
              <p:cNvSpPr>
                <a:spLocks noChangeShapeType="1"/>
              </p:cNvSpPr>
              <p:nvPr/>
            </p:nvSpPr>
            <p:spPr bwMode="auto">
              <a:xfrm flipV="1">
                <a:off x="3264" y="2729"/>
                <a:ext cx="30" cy="18"/>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441" name="Line 201"/>
              <p:cNvSpPr>
                <a:spLocks noChangeShapeType="1"/>
              </p:cNvSpPr>
              <p:nvPr/>
            </p:nvSpPr>
            <p:spPr bwMode="auto">
              <a:xfrm flipV="1">
                <a:off x="3294" y="2711"/>
                <a:ext cx="30" cy="18"/>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442" name="Line 202"/>
              <p:cNvSpPr>
                <a:spLocks noChangeShapeType="1"/>
              </p:cNvSpPr>
              <p:nvPr/>
            </p:nvSpPr>
            <p:spPr bwMode="auto">
              <a:xfrm flipV="1">
                <a:off x="3324" y="2687"/>
                <a:ext cx="30" cy="24"/>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443" name="Line 203"/>
              <p:cNvSpPr>
                <a:spLocks noChangeShapeType="1"/>
              </p:cNvSpPr>
              <p:nvPr/>
            </p:nvSpPr>
            <p:spPr bwMode="auto">
              <a:xfrm flipV="1">
                <a:off x="3354" y="2663"/>
                <a:ext cx="30" cy="24"/>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444" name="Line 204"/>
              <p:cNvSpPr>
                <a:spLocks noChangeShapeType="1"/>
              </p:cNvSpPr>
              <p:nvPr/>
            </p:nvSpPr>
            <p:spPr bwMode="auto">
              <a:xfrm flipV="1">
                <a:off x="3384" y="2639"/>
                <a:ext cx="30" cy="24"/>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445" name="Freeform 205"/>
              <p:cNvSpPr>
                <a:spLocks/>
              </p:cNvSpPr>
              <p:nvPr/>
            </p:nvSpPr>
            <p:spPr bwMode="auto">
              <a:xfrm>
                <a:off x="3414" y="2609"/>
                <a:ext cx="36" cy="30"/>
              </a:xfrm>
              <a:custGeom>
                <a:avLst/>
                <a:gdLst>
                  <a:gd name="T0" fmla="*/ 0 w 36"/>
                  <a:gd name="T1" fmla="*/ 30 h 30"/>
                  <a:gd name="T2" fmla="*/ 18 w 36"/>
                  <a:gd name="T3" fmla="*/ 18 h 30"/>
                  <a:gd name="T4" fmla="*/ 36 w 36"/>
                  <a:gd name="T5" fmla="*/ 0 h 30"/>
                </a:gdLst>
                <a:ahLst/>
                <a:cxnLst>
                  <a:cxn ang="0">
                    <a:pos x="T0" y="T1"/>
                  </a:cxn>
                  <a:cxn ang="0">
                    <a:pos x="T2" y="T3"/>
                  </a:cxn>
                  <a:cxn ang="0">
                    <a:pos x="T4" y="T5"/>
                  </a:cxn>
                </a:cxnLst>
                <a:rect l="0" t="0" r="r" b="b"/>
                <a:pathLst>
                  <a:path w="36" h="30">
                    <a:moveTo>
                      <a:pt x="0" y="30"/>
                    </a:moveTo>
                    <a:lnTo>
                      <a:pt x="18" y="18"/>
                    </a:lnTo>
                    <a:lnTo>
                      <a:pt x="36" y="0"/>
                    </a:lnTo>
                  </a:path>
                </a:pathLst>
              </a:custGeom>
              <a:noFill/>
              <a:ln w="38100" cmpd="sng">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0446" name="Line 206"/>
              <p:cNvSpPr>
                <a:spLocks noChangeShapeType="1"/>
              </p:cNvSpPr>
              <p:nvPr/>
            </p:nvSpPr>
            <p:spPr bwMode="auto">
              <a:xfrm flipV="1">
                <a:off x="3450" y="2579"/>
                <a:ext cx="30" cy="30"/>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447" name="Line 207"/>
              <p:cNvSpPr>
                <a:spLocks noChangeShapeType="1"/>
              </p:cNvSpPr>
              <p:nvPr/>
            </p:nvSpPr>
            <p:spPr bwMode="auto">
              <a:xfrm flipV="1">
                <a:off x="3480" y="2543"/>
                <a:ext cx="30" cy="3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448" name="Line 208"/>
              <p:cNvSpPr>
                <a:spLocks noChangeShapeType="1"/>
              </p:cNvSpPr>
              <p:nvPr/>
            </p:nvSpPr>
            <p:spPr bwMode="auto">
              <a:xfrm flipV="1">
                <a:off x="3510" y="2507"/>
                <a:ext cx="30" cy="3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449" name="Line 209"/>
              <p:cNvSpPr>
                <a:spLocks noChangeShapeType="1"/>
              </p:cNvSpPr>
              <p:nvPr/>
            </p:nvSpPr>
            <p:spPr bwMode="auto">
              <a:xfrm flipV="1">
                <a:off x="3540" y="2471"/>
                <a:ext cx="30" cy="3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450" name="Line 210"/>
              <p:cNvSpPr>
                <a:spLocks noChangeShapeType="1"/>
              </p:cNvSpPr>
              <p:nvPr/>
            </p:nvSpPr>
            <p:spPr bwMode="auto">
              <a:xfrm flipV="1">
                <a:off x="3570" y="2435"/>
                <a:ext cx="30" cy="3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451" name="Freeform 211"/>
              <p:cNvSpPr>
                <a:spLocks/>
              </p:cNvSpPr>
              <p:nvPr/>
            </p:nvSpPr>
            <p:spPr bwMode="auto">
              <a:xfrm>
                <a:off x="3600" y="2399"/>
                <a:ext cx="36" cy="36"/>
              </a:xfrm>
              <a:custGeom>
                <a:avLst/>
                <a:gdLst>
                  <a:gd name="T0" fmla="*/ 0 w 36"/>
                  <a:gd name="T1" fmla="*/ 36 h 36"/>
                  <a:gd name="T2" fmla="*/ 18 w 36"/>
                  <a:gd name="T3" fmla="*/ 18 h 36"/>
                  <a:gd name="T4" fmla="*/ 36 w 36"/>
                  <a:gd name="T5" fmla="*/ 0 h 36"/>
                </a:gdLst>
                <a:ahLst/>
                <a:cxnLst>
                  <a:cxn ang="0">
                    <a:pos x="T0" y="T1"/>
                  </a:cxn>
                  <a:cxn ang="0">
                    <a:pos x="T2" y="T3"/>
                  </a:cxn>
                  <a:cxn ang="0">
                    <a:pos x="T4" y="T5"/>
                  </a:cxn>
                </a:cxnLst>
                <a:rect l="0" t="0" r="r" b="b"/>
                <a:pathLst>
                  <a:path w="36" h="36">
                    <a:moveTo>
                      <a:pt x="0" y="36"/>
                    </a:moveTo>
                    <a:lnTo>
                      <a:pt x="18" y="18"/>
                    </a:lnTo>
                    <a:lnTo>
                      <a:pt x="36" y="0"/>
                    </a:lnTo>
                  </a:path>
                </a:pathLst>
              </a:custGeom>
              <a:noFill/>
              <a:ln w="38100" cmpd="sng">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0452" name="Freeform 212"/>
              <p:cNvSpPr>
                <a:spLocks/>
              </p:cNvSpPr>
              <p:nvPr/>
            </p:nvSpPr>
            <p:spPr bwMode="auto">
              <a:xfrm>
                <a:off x="3636" y="2357"/>
                <a:ext cx="30" cy="42"/>
              </a:xfrm>
              <a:custGeom>
                <a:avLst/>
                <a:gdLst>
                  <a:gd name="T0" fmla="*/ 0 w 30"/>
                  <a:gd name="T1" fmla="*/ 42 h 42"/>
                  <a:gd name="T2" fmla="*/ 18 w 30"/>
                  <a:gd name="T3" fmla="*/ 18 h 42"/>
                  <a:gd name="T4" fmla="*/ 30 w 30"/>
                  <a:gd name="T5" fmla="*/ 0 h 42"/>
                </a:gdLst>
                <a:ahLst/>
                <a:cxnLst>
                  <a:cxn ang="0">
                    <a:pos x="T0" y="T1"/>
                  </a:cxn>
                  <a:cxn ang="0">
                    <a:pos x="T2" y="T3"/>
                  </a:cxn>
                  <a:cxn ang="0">
                    <a:pos x="T4" y="T5"/>
                  </a:cxn>
                </a:cxnLst>
                <a:rect l="0" t="0" r="r" b="b"/>
                <a:pathLst>
                  <a:path w="30" h="42">
                    <a:moveTo>
                      <a:pt x="0" y="42"/>
                    </a:moveTo>
                    <a:lnTo>
                      <a:pt x="18" y="18"/>
                    </a:lnTo>
                    <a:lnTo>
                      <a:pt x="30" y="0"/>
                    </a:lnTo>
                  </a:path>
                </a:pathLst>
              </a:custGeom>
              <a:noFill/>
              <a:ln w="38100" cmpd="sng">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0453" name="Line 213"/>
              <p:cNvSpPr>
                <a:spLocks noChangeShapeType="1"/>
              </p:cNvSpPr>
              <p:nvPr/>
            </p:nvSpPr>
            <p:spPr bwMode="auto">
              <a:xfrm flipV="1">
                <a:off x="3666" y="2321"/>
                <a:ext cx="30" cy="3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grpSp>
          <p:nvGrpSpPr>
            <p:cNvPr id="10454" name="Group 214"/>
            <p:cNvGrpSpPr>
              <a:grpSpLocks/>
            </p:cNvGrpSpPr>
            <p:nvPr/>
          </p:nvGrpSpPr>
          <p:grpSpPr bwMode="auto">
            <a:xfrm>
              <a:off x="2154" y="1933"/>
              <a:ext cx="594" cy="385"/>
              <a:chOff x="1470" y="1865"/>
              <a:chExt cx="2226" cy="907"/>
            </a:xfrm>
          </p:grpSpPr>
          <p:sp>
            <p:nvSpPr>
              <p:cNvPr id="10455" name="Line 215"/>
              <p:cNvSpPr>
                <a:spLocks noChangeShapeType="1"/>
              </p:cNvSpPr>
              <p:nvPr/>
            </p:nvSpPr>
            <p:spPr bwMode="auto">
              <a:xfrm flipV="1">
                <a:off x="1470" y="2279"/>
                <a:ext cx="30" cy="42"/>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456" name="Line 216"/>
              <p:cNvSpPr>
                <a:spLocks noChangeShapeType="1"/>
              </p:cNvSpPr>
              <p:nvPr/>
            </p:nvSpPr>
            <p:spPr bwMode="auto">
              <a:xfrm flipV="1">
                <a:off x="1500" y="2237"/>
                <a:ext cx="30" cy="42"/>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457" name="Line 217"/>
              <p:cNvSpPr>
                <a:spLocks noChangeShapeType="1"/>
              </p:cNvSpPr>
              <p:nvPr/>
            </p:nvSpPr>
            <p:spPr bwMode="auto">
              <a:xfrm flipV="1">
                <a:off x="1530" y="2201"/>
                <a:ext cx="30" cy="3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458" name="Freeform 218"/>
              <p:cNvSpPr>
                <a:spLocks/>
              </p:cNvSpPr>
              <p:nvPr/>
            </p:nvSpPr>
            <p:spPr bwMode="auto">
              <a:xfrm>
                <a:off x="1560" y="2165"/>
                <a:ext cx="36" cy="36"/>
              </a:xfrm>
              <a:custGeom>
                <a:avLst/>
                <a:gdLst>
                  <a:gd name="T0" fmla="*/ 0 w 36"/>
                  <a:gd name="T1" fmla="*/ 36 h 36"/>
                  <a:gd name="T2" fmla="*/ 18 w 36"/>
                  <a:gd name="T3" fmla="*/ 18 h 36"/>
                  <a:gd name="T4" fmla="*/ 36 w 36"/>
                  <a:gd name="T5" fmla="*/ 0 h 36"/>
                </a:gdLst>
                <a:ahLst/>
                <a:cxnLst>
                  <a:cxn ang="0">
                    <a:pos x="T0" y="T1"/>
                  </a:cxn>
                  <a:cxn ang="0">
                    <a:pos x="T2" y="T3"/>
                  </a:cxn>
                  <a:cxn ang="0">
                    <a:pos x="T4" y="T5"/>
                  </a:cxn>
                </a:cxnLst>
                <a:rect l="0" t="0" r="r" b="b"/>
                <a:pathLst>
                  <a:path w="36" h="36">
                    <a:moveTo>
                      <a:pt x="0" y="36"/>
                    </a:moveTo>
                    <a:lnTo>
                      <a:pt x="18" y="18"/>
                    </a:lnTo>
                    <a:lnTo>
                      <a:pt x="36" y="0"/>
                    </a:lnTo>
                  </a:path>
                </a:pathLst>
              </a:custGeom>
              <a:noFill/>
              <a:ln w="38100" cmpd="sng">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0459" name="Line 219"/>
              <p:cNvSpPr>
                <a:spLocks noChangeShapeType="1"/>
              </p:cNvSpPr>
              <p:nvPr/>
            </p:nvSpPr>
            <p:spPr bwMode="auto">
              <a:xfrm flipV="1">
                <a:off x="1596" y="2129"/>
                <a:ext cx="30" cy="3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460" name="Line 220"/>
              <p:cNvSpPr>
                <a:spLocks noChangeShapeType="1"/>
              </p:cNvSpPr>
              <p:nvPr/>
            </p:nvSpPr>
            <p:spPr bwMode="auto">
              <a:xfrm flipV="1">
                <a:off x="1626" y="2093"/>
                <a:ext cx="30" cy="3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461" name="Line 221"/>
              <p:cNvSpPr>
                <a:spLocks noChangeShapeType="1"/>
              </p:cNvSpPr>
              <p:nvPr/>
            </p:nvSpPr>
            <p:spPr bwMode="auto">
              <a:xfrm flipV="1">
                <a:off x="1656" y="2057"/>
                <a:ext cx="30" cy="3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462" name="Line 222"/>
              <p:cNvSpPr>
                <a:spLocks noChangeShapeType="1"/>
              </p:cNvSpPr>
              <p:nvPr/>
            </p:nvSpPr>
            <p:spPr bwMode="auto">
              <a:xfrm flipV="1">
                <a:off x="1686" y="2027"/>
                <a:ext cx="30" cy="30"/>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463" name="Line 223"/>
              <p:cNvSpPr>
                <a:spLocks noChangeShapeType="1"/>
              </p:cNvSpPr>
              <p:nvPr/>
            </p:nvSpPr>
            <p:spPr bwMode="auto">
              <a:xfrm flipV="1">
                <a:off x="1716" y="1997"/>
                <a:ext cx="30" cy="30"/>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464" name="Freeform 224"/>
              <p:cNvSpPr>
                <a:spLocks/>
              </p:cNvSpPr>
              <p:nvPr/>
            </p:nvSpPr>
            <p:spPr bwMode="auto">
              <a:xfrm>
                <a:off x="1746" y="1973"/>
                <a:ext cx="36" cy="24"/>
              </a:xfrm>
              <a:custGeom>
                <a:avLst/>
                <a:gdLst>
                  <a:gd name="T0" fmla="*/ 0 w 36"/>
                  <a:gd name="T1" fmla="*/ 24 h 24"/>
                  <a:gd name="T2" fmla="*/ 18 w 36"/>
                  <a:gd name="T3" fmla="*/ 12 h 24"/>
                  <a:gd name="T4" fmla="*/ 36 w 36"/>
                  <a:gd name="T5" fmla="*/ 0 h 24"/>
                </a:gdLst>
                <a:ahLst/>
                <a:cxnLst>
                  <a:cxn ang="0">
                    <a:pos x="T0" y="T1"/>
                  </a:cxn>
                  <a:cxn ang="0">
                    <a:pos x="T2" y="T3"/>
                  </a:cxn>
                  <a:cxn ang="0">
                    <a:pos x="T4" y="T5"/>
                  </a:cxn>
                </a:cxnLst>
                <a:rect l="0" t="0" r="r" b="b"/>
                <a:pathLst>
                  <a:path w="36" h="24">
                    <a:moveTo>
                      <a:pt x="0" y="24"/>
                    </a:moveTo>
                    <a:lnTo>
                      <a:pt x="18" y="12"/>
                    </a:lnTo>
                    <a:lnTo>
                      <a:pt x="36" y="0"/>
                    </a:lnTo>
                  </a:path>
                </a:pathLst>
              </a:custGeom>
              <a:noFill/>
              <a:ln w="38100" cmpd="sng">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0465" name="Line 225"/>
              <p:cNvSpPr>
                <a:spLocks noChangeShapeType="1"/>
              </p:cNvSpPr>
              <p:nvPr/>
            </p:nvSpPr>
            <p:spPr bwMode="auto">
              <a:xfrm flipV="1">
                <a:off x="1782" y="1949"/>
                <a:ext cx="30" cy="24"/>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466" name="Line 226"/>
              <p:cNvSpPr>
                <a:spLocks noChangeShapeType="1"/>
              </p:cNvSpPr>
              <p:nvPr/>
            </p:nvSpPr>
            <p:spPr bwMode="auto">
              <a:xfrm flipV="1">
                <a:off x="1812" y="1925"/>
                <a:ext cx="30" cy="24"/>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467" name="Line 227"/>
              <p:cNvSpPr>
                <a:spLocks noChangeShapeType="1"/>
              </p:cNvSpPr>
              <p:nvPr/>
            </p:nvSpPr>
            <p:spPr bwMode="auto">
              <a:xfrm flipV="1">
                <a:off x="1842" y="1907"/>
                <a:ext cx="30" cy="18"/>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468" name="Line 228"/>
              <p:cNvSpPr>
                <a:spLocks noChangeShapeType="1"/>
              </p:cNvSpPr>
              <p:nvPr/>
            </p:nvSpPr>
            <p:spPr bwMode="auto">
              <a:xfrm flipV="1">
                <a:off x="1872" y="1889"/>
                <a:ext cx="30" cy="18"/>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469" name="Line 229"/>
              <p:cNvSpPr>
                <a:spLocks noChangeShapeType="1"/>
              </p:cNvSpPr>
              <p:nvPr/>
            </p:nvSpPr>
            <p:spPr bwMode="auto">
              <a:xfrm flipV="1">
                <a:off x="1902" y="1877"/>
                <a:ext cx="30" cy="12"/>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470" name="Line 230"/>
              <p:cNvSpPr>
                <a:spLocks noChangeShapeType="1"/>
              </p:cNvSpPr>
              <p:nvPr/>
            </p:nvSpPr>
            <p:spPr bwMode="auto">
              <a:xfrm flipV="1">
                <a:off x="1932" y="1871"/>
                <a:ext cx="30" cy="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471" name="Freeform 231"/>
              <p:cNvSpPr>
                <a:spLocks/>
              </p:cNvSpPr>
              <p:nvPr/>
            </p:nvSpPr>
            <p:spPr bwMode="auto">
              <a:xfrm>
                <a:off x="1962" y="1865"/>
                <a:ext cx="36" cy="6"/>
              </a:xfrm>
              <a:custGeom>
                <a:avLst/>
                <a:gdLst>
                  <a:gd name="T0" fmla="*/ 0 w 36"/>
                  <a:gd name="T1" fmla="*/ 6 h 6"/>
                  <a:gd name="T2" fmla="*/ 18 w 36"/>
                  <a:gd name="T3" fmla="*/ 0 h 6"/>
                  <a:gd name="T4" fmla="*/ 36 w 36"/>
                  <a:gd name="T5" fmla="*/ 0 h 6"/>
                </a:gdLst>
                <a:ahLst/>
                <a:cxnLst>
                  <a:cxn ang="0">
                    <a:pos x="T0" y="T1"/>
                  </a:cxn>
                  <a:cxn ang="0">
                    <a:pos x="T2" y="T3"/>
                  </a:cxn>
                  <a:cxn ang="0">
                    <a:pos x="T4" y="T5"/>
                  </a:cxn>
                </a:cxnLst>
                <a:rect l="0" t="0" r="r" b="b"/>
                <a:pathLst>
                  <a:path w="36" h="6">
                    <a:moveTo>
                      <a:pt x="0" y="6"/>
                    </a:moveTo>
                    <a:lnTo>
                      <a:pt x="18" y="0"/>
                    </a:lnTo>
                    <a:lnTo>
                      <a:pt x="36" y="0"/>
                    </a:lnTo>
                  </a:path>
                </a:pathLst>
              </a:custGeom>
              <a:noFill/>
              <a:ln w="38100" cmpd="sng">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0472" name="Line 232"/>
              <p:cNvSpPr>
                <a:spLocks noChangeShapeType="1"/>
              </p:cNvSpPr>
              <p:nvPr/>
            </p:nvSpPr>
            <p:spPr bwMode="auto">
              <a:xfrm>
                <a:off x="1998" y="1865"/>
                <a:ext cx="30" cy="1"/>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473" name="Line 233"/>
              <p:cNvSpPr>
                <a:spLocks noChangeShapeType="1"/>
              </p:cNvSpPr>
              <p:nvPr/>
            </p:nvSpPr>
            <p:spPr bwMode="auto">
              <a:xfrm>
                <a:off x="2028" y="1865"/>
                <a:ext cx="30" cy="1"/>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474" name="Line 234"/>
              <p:cNvSpPr>
                <a:spLocks noChangeShapeType="1"/>
              </p:cNvSpPr>
              <p:nvPr/>
            </p:nvSpPr>
            <p:spPr bwMode="auto">
              <a:xfrm>
                <a:off x="2058" y="1865"/>
                <a:ext cx="30" cy="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475" name="Line 235"/>
              <p:cNvSpPr>
                <a:spLocks noChangeShapeType="1"/>
              </p:cNvSpPr>
              <p:nvPr/>
            </p:nvSpPr>
            <p:spPr bwMode="auto">
              <a:xfrm>
                <a:off x="2088" y="1871"/>
                <a:ext cx="30" cy="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476" name="Line 236"/>
              <p:cNvSpPr>
                <a:spLocks noChangeShapeType="1"/>
              </p:cNvSpPr>
              <p:nvPr/>
            </p:nvSpPr>
            <p:spPr bwMode="auto">
              <a:xfrm>
                <a:off x="2118" y="1877"/>
                <a:ext cx="30" cy="12"/>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477" name="Line 237"/>
              <p:cNvSpPr>
                <a:spLocks noChangeShapeType="1"/>
              </p:cNvSpPr>
              <p:nvPr/>
            </p:nvSpPr>
            <p:spPr bwMode="auto">
              <a:xfrm>
                <a:off x="2148" y="1889"/>
                <a:ext cx="30" cy="18"/>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478" name="Freeform 238"/>
              <p:cNvSpPr>
                <a:spLocks/>
              </p:cNvSpPr>
              <p:nvPr/>
            </p:nvSpPr>
            <p:spPr bwMode="auto">
              <a:xfrm>
                <a:off x="2178" y="1907"/>
                <a:ext cx="36" cy="18"/>
              </a:xfrm>
              <a:custGeom>
                <a:avLst/>
                <a:gdLst>
                  <a:gd name="T0" fmla="*/ 0 w 36"/>
                  <a:gd name="T1" fmla="*/ 0 h 18"/>
                  <a:gd name="T2" fmla="*/ 18 w 36"/>
                  <a:gd name="T3" fmla="*/ 6 h 18"/>
                  <a:gd name="T4" fmla="*/ 36 w 36"/>
                  <a:gd name="T5" fmla="*/ 18 h 18"/>
                </a:gdLst>
                <a:ahLst/>
                <a:cxnLst>
                  <a:cxn ang="0">
                    <a:pos x="T0" y="T1"/>
                  </a:cxn>
                  <a:cxn ang="0">
                    <a:pos x="T2" y="T3"/>
                  </a:cxn>
                  <a:cxn ang="0">
                    <a:pos x="T4" y="T5"/>
                  </a:cxn>
                </a:cxnLst>
                <a:rect l="0" t="0" r="r" b="b"/>
                <a:pathLst>
                  <a:path w="36" h="18">
                    <a:moveTo>
                      <a:pt x="0" y="0"/>
                    </a:moveTo>
                    <a:lnTo>
                      <a:pt x="18" y="6"/>
                    </a:lnTo>
                    <a:lnTo>
                      <a:pt x="36" y="18"/>
                    </a:lnTo>
                  </a:path>
                </a:pathLst>
              </a:custGeom>
              <a:noFill/>
              <a:ln w="38100" cmpd="sng">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0479" name="Line 239"/>
              <p:cNvSpPr>
                <a:spLocks noChangeShapeType="1"/>
              </p:cNvSpPr>
              <p:nvPr/>
            </p:nvSpPr>
            <p:spPr bwMode="auto">
              <a:xfrm>
                <a:off x="2214" y="1925"/>
                <a:ext cx="30" cy="24"/>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480" name="Line 240"/>
              <p:cNvSpPr>
                <a:spLocks noChangeShapeType="1"/>
              </p:cNvSpPr>
              <p:nvPr/>
            </p:nvSpPr>
            <p:spPr bwMode="auto">
              <a:xfrm>
                <a:off x="2244" y="1949"/>
                <a:ext cx="30" cy="24"/>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481" name="Line 241"/>
              <p:cNvSpPr>
                <a:spLocks noChangeShapeType="1"/>
              </p:cNvSpPr>
              <p:nvPr/>
            </p:nvSpPr>
            <p:spPr bwMode="auto">
              <a:xfrm>
                <a:off x="2274" y="1973"/>
                <a:ext cx="30" cy="24"/>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482" name="Line 242"/>
              <p:cNvSpPr>
                <a:spLocks noChangeShapeType="1"/>
              </p:cNvSpPr>
              <p:nvPr/>
            </p:nvSpPr>
            <p:spPr bwMode="auto">
              <a:xfrm>
                <a:off x="2304" y="1997"/>
                <a:ext cx="30" cy="30"/>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483" name="Line 243"/>
              <p:cNvSpPr>
                <a:spLocks noChangeShapeType="1"/>
              </p:cNvSpPr>
              <p:nvPr/>
            </p:nvSpPr>
            <p:spPr bwMode="auto">
              <a:xfrm>
                <a:off x="2334" y="2027"/>
                <a:ext cx="30" cy="30"/>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484" name="Freeform 244"/>
              <p:cNvSpPr>
                <a:spLocks/>
              </p:cNvSpPr>
              <p:nvPr/>
            </p:nvSpPr>
            <p:spPr bwMode="auto">
              <a:xfrm>
                <a:off x="2364" y="2057"/>
                <a:ext cx="36" cy="36"/>
              </a:xfrm>
              <a:custGeom>
                <a:avLst/>
                <a:gdLst>
                  <a:gd name="T0" fmla="*/ 0 w 36"/>
                  <a:gd name="T1" fmla="*/ 0 h 36"/>
                  <a:gd name="T2" fmla="*/ 18 w 36"/>
                  <a:gd name="T3" fmla="*/ 18 h 36"/>
                  <a:gd name="T4" fmla="*/ 36 w 36"/>
                  <a:gd name="T5" fmla="*/ 36 h 36"/>
                </a:gdLst>
                <a:ahLst/>
                <a:cxnLst>
                  <a:cxn ang="0">
                    <a:pos x="T0" y="T1"/>
                  </a:cxn>
                  <a:cxn ang="0">
                    <a:pos x="T2" y="T3"/>
                  </a:cxn>
                  <a:cxn ang="0">
                    <a:pos x="T4" y="T5"/>
                  </a:cxn>
                </a:cxnLst>
                <a:rect l="0" t="0" r="r" b="b"/>
                <a:pathLst>
                  <a:path w="36" h="36">
                    <a:moveTo>
                      <a:pt x="0" y="0"/>
                    </a:moveTo>
                    <a:lnTo>
                      <a:pt x="18" y="18"/>
                    </a:lnTo>
                    <a:lnTo>
                      <a:pt x="36" y="36"/>
                    </a:lnTo>
                  </a:path>
                </a:pathLst>
              </a:custGeom>
              <a:noFill/>
              <a:ln w="38100" cmpd="sng">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0485" name="Line 245"/>
              <p:cNvSpPr>
                <a:spLocks noChangeShapeType="1"/>
              </p:cNvSpPr>
              <p:nvPr/>
            </p:nvSpPr>
            <p:spPr bwMode="auto">
              <a:xfrm>
                <a:off x="2400" y="2093"/>
                <a:ext cx="30" cy="3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486" name="Line 246"/>
              <p:cNvSpPr>
                <a:spLocks noChangeShapeType="1"/>
              </p:cNvSpPr>
              <p:nvPr/>
            </p:nvSpPr>
            <p:spPr bwMode="auto">
              <a:xfrm>
                <a:off x="2430" y="2129"/>
                <a:ext cx="30" cy="3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487" name="Line 247"/>
              <p:cNvSpPr>
                <a:spLocks noChangeShapeType="1"/>
              </p:cNvSpPr>
              <p:nvPr/>
            </p:nvSpPr>
            <p:spPr bwMode="auto">
              <a:xfrm>
                <a:off x="2460" y="2165"/>
                <a:ext cx="30" cy="3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488" name="Line 248"/>
              <p:cNvSpPr>
                <a:spLocks noChangeShapeType="1"/>
              </p:cNvSpPr>
              <p:nvPr/>
            </p:nvSpPr>
            <p:spPr bwMode="auto">
              <a:xfrm>
                <a:off x="2490" y="2201"/>
                <a:ext cx="30" cy="3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489" name="Freeform 249"/>
              <p:cNvSpPr>
                <a:spLocks/>
              </p:cNvSpPr>
              <p:nvPr/>
            </p:nvSpPr>
            <p:spPr bwMode="auto">
              <a:xfrm>
                <a:off x="2520" y="2237"/>
                <a:ext cx="30" cy="42"/>
              </a:xfrm>
              <a:custGeom>
                <a:avLst/>
                <a:gdLst>
                  <a:gd name="T0" fmla="*/ 0 w 30"/>
                  <a:gd name="T1" fmla="*/ 0 h 42"/>
                  <a:gd name="T2" fmla="*/ 12 w 30"/>
                  <a:gd name="T3" fmla="*/ 18 h 42"/>
                  <a:gd name="T4" fmla="*/ 30 w 30"/>
                  <a:gd name="T5" fmla="*/ 42 h 42"/>
                </a:gdLst>
                <a:ahLst/>
                <a:cxnLst>
                  <a:cxn ang="0">
                    <a:pos x="T0" y="T1"/>
                  </a:cxn>
                  <a:cxn ang="0">
                    <a:pos x="T2" y="T3"/>
                  </a:cxn>
                  <a:cxn ang="0">
                    <a:pos x="T4" y="T5"/>
                  </a:cxn>
                </a:cxnLst>
                <a:rect l="0" t="0" r="r" b="b"/>
                <a:pathLst>
                  <a:path w="30" h="42">
                    <a:moveTo>
                      <a:pt x="0" y="0"/>
                    </a:moveTo>
                    <a:lnTo>
                      <a:pt x="12" y="18"/>
                    </a:lnTo>
                    <a:lnTo>
                      <a:pt x="30" y="42"/>
                    </a:lnTo>
                  </a:path>
                </a:pathLst>
              </a:custGeom>
              <a:noFill/>
              <a:ln w="38100" cmpd="sng">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0490" name="Line 250"/>
              <p:cNvSpPr>
                <a:spLocks noChangeShapeType="1"/>
              </p:cNvSpPr>
              <p:nvPr/>
            </p:nvSpPr>
            <p:spPr bwMode="auto">
              <a:xfrm>
                <a:off x="2550" y="2279"/>
                <a:ext cx="30" cy="3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491" name="Freeform 251"/>
              <p:cNvSpPr>
                <a:spLocks/>
              </p:cNvSpPr>
              <p:nvPr/>
            </p:nvSpPr>
            <p:spPr bwMode="auto">
              <a:xfrm>
                <a:off x="2580" y="2315"/>
                <a:ext cx="36" cy="42"/>
              </a:xfrm>
              <a:custGeom>
                <a:avLst/>
                <a:gdLst>
                  <a:gd name="T0" fmla="*/ 0 w 36"/>
                  <a:gd name="T1" fmla="*/ 0 h 42"/>
                  <a:gd name="T2" fmla="*/ 18 w 36"/>
                  <a:gd name="T3" fmla="*/ 18 h 42"/>
                  <a:gd name="T4" fmla="*/ 36 w 36"/>
                  <a:gd name="T5" fmla="*/ 42 h 42"/>
                </a:gdLst>
                <a:ahLst/>
                <a:cxnLst>
                  <a:cxn ang="0">
                    <a:pos x="T0" y="T1"/>
                  </a:cxn>
                  <a:cxn ang="0">
                    <a:pos x="T2" y="T3"/>
                  </a:cxn>
                  <a:cxn ang="0">
                    <a:pos x="T4" y="T5"/>
                  </a:cxn>
                </a:cxnLst>
                <a:rect l="0" t="0" r="r" b="b"/>
                <a:pathLst>
                  <a:path w="36" h="42">
                    <a:moveTo>
                      <a:pt x="0" y="0"/>
                    </a:moveTo>
                    <a:lnTo>
                      <a:pt x="18" y="18"/>
                    </a:lnTo>
                    <a:lnTo>
                      <a:pt x="36" y="42"/>
                    </a:lnTo>
                  </a:path>
                </a:pathLst>
              </a:custGeom>
              <a:noFill/>
              <a:ln w="38100" cmpd="sng">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0492" name="Line 252"/>
              <p:cNvSpPr>
                <a:spLocks noChangeShapeType="1"/>
              </p:cNvSpPr>
              <p:nvPr/>
            </p:nvSpPr>
            <p:spPr bwMode="auto">
              <a:xfrm>
                <a:off x="2616" y="2357"/>
                <a:ext cx="30" cy="42"/>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493" name="Line 253"/>
              <p:cNvSpPr>
                <a:spLocks noChangeShapeType="1"/>
              </p:cNvSpPr>
              <p:nvPr/>
            </p:nvSpPr>
            <p:spPr bwMode="auto">
              <a:xfrm>
                <a:off x="2646" y="2399"/>
                <a:ext cx="30" cy="3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494" name="Line 254"/>
              <p:cNvSpPr>
                <a:spLocks noChangeShapeType="1"/>
              </p:cNvSpPr>
              <p:nvPr/>
            </p:nvSpPr>
            <p:spPr bwMode="auto">
              <a:xfrm>
                <a:off x="2676" y="2435"/>
                <a:ext cx="30" cy="3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495" name="Line 255"/>
              <p:cNvSpPr>
                <a:spLocks noChangeShapeType="1"/>
              </p:cNvSpPr>
              <p:nvPr/>
            </p:nvSpPr>
            <p:spPr bwMode="auto">
              <a:xfrm>
                <a:off x="2706" y="2471"/>
                <a:ext cx="30" cy="3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496" name="Line 256"/>
              <p:cNvSpPr>
                <a:spLocks noChangeShapeType="1"/>
              </p:cNvSpPr>
              <p:nvPr/>
            </p:nvSpPr>
            <p:spPr bwMode="auto">
              <a:xfrm>
                <a:off x="2736" y="2507"/>
                <a:ext cx="30" cy="3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497" name="Line 257"/>
              <p:cNvSpPr>
                <a:spLocks noChangeShapeType="1"/>
              </p:cNvSpPr>
              <p:nvPr/>
            </p:nvSpPr>
            <p:spPr bwMode="auto">
              <a:xfrm>
                <a:off x="2766" y="2543"/>
                <a:ext cx="30" cy="3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498" name="Freeform 258"/>
              <p:cNvSpPr>
                <a:spLocks/>
              </p:cNvSpPr>
              <p:nvPr/>
            </p:nvSpPr>
            <p:spPr bwMode="auto">
              <a:xfrm>
                <a:off x="2796" y="2579"/>
                <a:ext cx="36" cy="30"/>
              </a:xfrm>
              <a:custGeom>
                <a:avLst/>
                <a:gdLst>
                  <a:gd name="T0" fmla="*/ 0 w 36"/>
                  <a:gd name="T1" fmla="*/ 0 h 30"/>
                  <a:gd name="T2" fmla="*/ 18 w 36"/>
                  <a:gd name="T3" fmla="*/ 18 h 30"/>
                  <a:gd name="T4" fmla="*/ 36 w 36"/>
                  <a:gd name="T5" fmla="*/ 30 h 30"/>
                </a:gdLst>
                <a:ahLst/>
                <a:cxnLst>
                  <a:cxn ang="0">
                    <a:pos x="T0" y="T1"/>
                  </a:cxn>
                  <a:cxn ang="0">
                    <a:pos x="T2" y="T3"/>
                  </a:cxn>
                  <a:cxn ang="0">
                    <a:pos x="T4" y="T5"/>
                  </a:cxn>
                </a:cxnLst>
                <a:rect l="0" t="0" r="r" b="b"/>
                <a:pathLst>
                  <a:path w="36" h="30">
                    <a:moveTo>
                      <a:pt x="0" y="0"/>
                    </a:moveTo>
                    <a:lnTo>
                      <a:pt x="18" y="18"/>
                    </a:lnTo>
                    <a:lnTo>
                      <a:pt x="36" y="30"/>
                    </a:lnTo>
                  </a:path>
                </a:pathLst>
              </a:custGeom>
              <a:noFill/>
              <a:ln w="38100" cmpd="sng">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0499" name="Line 259"/>
              <p:cNvSpPr>
                <a:spLocks noChangeShapeType="1"/>
              </p:cNvSpPr>
              <p:nvPr/>
            </p:nvSpPr>
            <p:spPr bwMode="auto">
              <a:xfrm>
                <a:off x="2832" y="2609"/>
                <a:ext cx="30" cy="30"/>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500" name="Line 260"/>
              <p:cNvSpPr>
                <a:spLocks noChangeShapeType="1"/>
              </p:cNvSpPr>
              <p:nvPr/>
            </p:nvSpPr>
            <p:spPr bwMode="auto">
              <a:xfrm>
                <a:off x="2862" y="2639"/>
                <a:ext cx="30" cy="24"/>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501" name="Line 261"/>
              <p:cNvSpPr>
                <a:spLocks noChangeShapeType="1"/>
              </p:cNvSpPr>
              <p:nvPr/>
            </p:nvSpPr>
            <p:spPr bwMode="auto">
              <a:xfrm>
                <a:off x="2892" y="2663"/>
                <a:ext cx="30" cy="24"/>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502" name="Line 262"/>
              <p:cNvSpPr>
                <a:spLocks noChangeShapeType="1"/>
              </p:cNvSpPr>
              <p:nvPr/>
            </p:nvSpPr>
            <p:spPr bwMode="auto">
              <a:xfrm>
                <a:off x="2922" y="2687"/>
                <a:ext cx="30" cy="24"/>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503" name="Line 263"/>
              <p:cNvSpPr>
                <a:spLocks noChangeShapeType="1"/>
              </p:cNvSpPr>
              <p:nvPr/>
            </p:nvSpPr>
            <p:spPr bwMode="auto">
              <a:xfrm>
                <a:off x="2952" y="2711"/>
                <a:ext cx="30" cy="18"/>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504" name="Freeform 264"/>
              <p:cNvSpPr>
                <a:spLocks/>
              </p:cNvSpPr>
              <p:nvPr/>
            </p:nvSpPr>
            <p:spPr bwMode="auto">
              <a:xfrm>
                <a:off x="2982" y="2729"/>
                <a:ext cx="36" cy="18"/>
              </a:xfrm>
              <a:custGeom>
                <a:avLst/>
                <a:gdLst>
                  <a:gd name="T0" fmla="*/ 0 w 36"/>
                  <a:gd name="T1" fmla="*/ 0 h 18"/>
                  <a:gd name="T2" fmla="*/ 18 w 36"/>
                  <a:gd name="T3" fmla="*/ 12 h 18"/>
                  <a:gd name="T4" fmla="*/ 36 w 36"/>
                  <a:gd name="T5" fmla="*/ 18 h 18"/>
                </a:gdLst>
                <a:ahLst/>
                <a:cxnLst>
                  <a:cxn ang="0">
                    <a:pos x="T0" y="T1"/>
                  </a:cxn>
                  <a:cxn ang="0">
                    <a:pos x="T2" y="T3"/>
                  </a:cxn>
                  <a:cxn ang="0">
                    <a:pos x="T4" y="T5"/>
                  </a:cxn>
                </a:cxnLst>
                <a:rect l="0" t="0" r="r" b="b"/>
                <a:pathLst>
                  <a:path w="36" h="18">
                    <a:moveTo>
                      <a:pt x="0" y="0"/>
                    </a:moveTo>
                    <a:lnTo>
                      <a:pt x="18" y="12"/>
                    </a:lnTo>
                    <a:lnTo>
                      <a:pt x="36" y="18"/>
                    </a:lnTo>
                  </a:path>
                </a:pathLst>
              </a:custGeom>
              <a:noFill/>
              <a:ln w="38100" cmpd="sng">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0505" name="Line 265"/>
              <p:cNvSpPr>
                <a:spLocks noChangeShapeType="1"/>
              </p:cNvSpPr>
              <p:nvPr/>
            </p:nvSpPr>
            <p:spPr bwMode="auto">
              <a:xfrm>
                <a:off x="3018" y="2747"/>
                <a:ext cx="30" cy="12"/>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506" name="Line 266"/>
              <p:cNvSpPr>
                <a:spLocks noChangeShapeType="1"/>
              </p:cNvSpPr>
              <p:nvPr/>
            </p:nvSpPr>
            <p:spPr bwMode="auto">
              <a:xfrm>
                <a:off x="3048" y="2759"/>
                <a:ext cx="30" cy="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507" name="Line 267"/>
              <p:cNvSpPr>
                <a:spLocks noChangeShapeType="1"/>
              </p:cNvSpPr>
              <p:nvPr/>
            </p:nvSpPr>
            <p:spPr bwMode="auto">
              <a:xfrm>
                <a:off x="3078" y="2765"/>
                <a:ext cx="30" cy="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508" name="Line 268"/>
              <p:cNvSpPr>
                <a:spLocks noChangeShapeType="1"/>
              </p:cNvSpPr>
              <p:nvPr/>
            </p:nvSpPr>
            <p:spPr bwMode="auto">
              <a:xfrm>
                <a:off x="3108" y="2771"/>
                <a:ext cx="30" cy="1"/>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509" name="Line 269"/>
              <p:cNvSpPr>
                <a:spLocks noChangeShapeType="1"/>
              </p:cNvSpPr>
              <p:nvPr/>
            </p:nvSpPr>
            <p:spPr bwMode="auto">
              <a:xfrm>
                <a:off x="3138" y="2771"/>
                <a:ext cx="30" cy="1"/>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510" name="Line 270"/>
              <p:cNvSpPr>
                <a:spLocks noChangeShapeType="1"/>
              </p:cNvSpPr>
              <p:nvPr/>
            </p:nvSpPr>
            <p:spPr bwMode="auto">
              <a:xfrm flipV="1">
                <a:off x="3168" y="2765"/>
                <a:ext cx="30" cy="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511" name="Freeform 271"/>
              <p:cNvSpPr>
                <a:spLocks/>
              </p:cNvSpPr>
              <p:nvPr/>
            </p:nvSpPr>
            <p:spPr bwMode="auto">
              <a:xfrm>
                <a:off x="3198" y="2759"/>
                <a:ext cx="36" cy="6"/>
              </a:xfrm>
              <a:custGeom>
                <a:avLst/>
                <a:gdLst>
                  <a:gd name="T0" fmla="*/ 0 w 36"/>
                  <a:gd name="T1" fmla="*/ 6 h 6"/>
                  <a:gd name="T2" fmla="*/ 18 w 36"/>
                  <a:gd name="T3" fmla="*/ 6 h 6"/>
                  <a:gd name="T4" fmla="*/ 36 w 36"/>
                  <a:gd name="T5" fmla="*/ 0 h 6"/>
                </a:gdLst>
                <a:ahLst/>
                <a:cxnLst>
                  <a:cxn ang="0">
                    <a:pos x="T0" y="T1"/>
                  </a:cxn>
                  <a:cxn ang="0">
                    <a:pos x="T2" y="T3"/>
                  </a:cxn>
                  <a:cxn ang="0">
                    <a:pos x="T4" y="T5"/>
                  </a:cxn>
                </a:cxnLst>
                <a:rect l="0" t="0" r="r" b="b"/>
                <a:pathLst>
                  <a:path w="36" h="6">
                    <a:moveTo>
                      <a:pt x="0" y="6"/>
                    </a:moveTo>
                    <a:lnTo>
                      <a:pt x="18" y="6"/>
                    </a:lnTo>
                    <a:lnTo>
                      <a:pt x="36" y="0"/>
                    </a:lnTo>
                  </a:path>
                </a:pathLst>
              </a:custGeom>
              <a:noFill/>
              <a:ln w="38100" cmpd="sng">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0512" name="Line 272"/>
              <p:cNvSpPr>
                <a:spLocks noChangeShapeType="1"/>
              </p:cNvSpPr>
              <p:nvPr/>
            </p:nvSpPr>
            <p:spPr bwMode="auto">
              <a:xfrm flipV="1">
                <a:off x="3234" y="2747"/>
                <a:ext cx="30" cy="12"/>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513" name="Line 273"/>
              <p:cNvSpPr>
                <a:spLocks noChangeShapeType="1"/>
              </p:cNvSpPr>
              <p:nvPr/>
            </p:nvSpPr>
            <p:spPr bwMode="auto">
              <a:xfrm flipV="1">
                <a:off x="3264" y="2729"/>
                <a:ext cx="30" cy="18"/>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514" name="Line 274"/>
              <p:cNvSpPr>
                <a:spLocks noChangeShapeType="1"/>
              </p:cNvSpPr>
              <p:nvPr/>
            </p:nvSpPr>
            <p:spPr bwMode="auto">
              <a:xfrm flipV="1">
                <a:off x="3294" y="2711"/>
                <a:ext cx="30" cy="18"/>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515" name="Line 275"/>
              <p:cNvSpPr>
                <a:spLocks noChangeShapeType="1"/>
              </p:cNvSpPr>
              <p:nvPr/>
            </p:nvSpPr>
            <p:spPr bwMode="auto">
              <a:xfrm flipV="1">
                <a:off x="3324" y="2687"/>
                <a:ext cx="30" cy="24"/>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516" name="Line 276"/>
              <p:cNvSpPr>
                <a:spLocks noChangeShapeType="1"/>
              </p:cNvSpPr>
              <p:nvPr/>
            </p:nvSpPr>
            <p:spPr bwMode="auto">
              <a:xfrm flipV="1">
                <a:off x="3354" y="2663"/>
                <a:ext cx="30" cy="24"/>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517" name="Line 277"/>
              <p:cNvSpPr>
                <a:spLocks noChangeShapeType="1"/>
              </p:cNvSpPr>
              <p:nvPr/>
            </p:nvSpPr>
            <p:spPr bwMode="auto">
              <a:xfrm flipV="1">
                <a:off x="3384" y="2639"/>
                <a:ext cx="30" cy="24"/>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518" name="Freeform 278"/>
              <p:cNvSpPr>
                <a:spLocks/>
              </p:cNvSpPr>
              <p:nvPr/>
            </p:nvSpPr>
            <p:spPr bwMode="auto">
              <a:xfrm>
                <a:off x="3414" y="2609"/>
                <a:ext cx="36" cy="30"/>
              </a:xfrm>
              <a:custGeom>
                <a:avLst/>
                <a:gdLst>
                  <a:gd name="T0" fmla="*/ 0 w 36"/>
                  <a:gd name="T1" fmla="*/ 30 h 30"/>
                  <a:gd name="T2" fmla="*/ 18 w 36"/>
                  <a:gd name="T3" fmla="*/ 18 h 30"/>
                  <a:gd name="T4" fmla="*/ 36 w 36"/>
                  <a:gd name="T5" fmla="*/ 0 h 30"/>
                </a:gdLst>
                <a:ahLst/>
                <a:cxnLst>
                  <a:cxn ang="0">
                    <a:pos x="T0" y="T1"/>
                  </a:cxn>
                  <a:cxn ang="0">
                    <a:pos x="T2" y="T3"/>
                  </a:cxn>
                  <a:cxn ang="0">
                    <a:pos x="T4" y="T5"/>
                  </a:cxn>
                </a:cxnLst>
                <a:rect l="0" t="0" r="r" b="b"/>
                <a:pathLst>
                  <a:path w="36" h="30">
                    <a:moveTo>
                      <a:pt x="0" y="30"/>
                    </a:moveTo>
                    <a:lnTo>
                      <a:pt x="18" y="18"/>
                    </a:lnTo>
                    <a:lnTo>
                      <a:pt x="36" y="0"/>
                    </a:lnTo>
                  </a:path>
                </a:pathLst>
              </a:custGeom>
              <a:noFill/>
              <a:ln w="38100" cmpd="sng">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0519" name="Line 279"/>
              <p:cNvSpPr>
                <a:spLocks noChangeShapeType="1"/>
              </p:cNvSpPr>
              <p:nvPr/>
            </p:nvSpPr>
            <p:spPr bwMode="auto">
              <a:xfrm flipV="1">
                <a:off x="3450" y="2579"/>
                <a:ext cx="30" cy="30"/>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520" name="Line 280"/>
              <p:cNvSpPr>
                <a:spLocks noChangeShapeType="1"/>
              </p:cNvSpPr>
              <p:nvPr/>
            </p:nvSpPr>
            <p:spPr bwMode="auto">
              <a:xfrm flipV="1">
                <a:off x="3480" y="2543"/>
                <a:ext cx="30" cy="3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521" name="Line 281"/>
              <p:cNvSpPr>
                <a:spLocks noChangeShapeType="1"/>
              </p:cNvSpPr>
              <p:nvPr/>
            </p:nvSpPr>
            <p:spPr bwMode="auto">
              <a:xfrm flipV="1">
                <a:off x="3510" y="2507"/>
                <a:ext cx="30" cy="3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522" name="Line 282"/>
              <p:cNvSpPr>
                <a:spLocks noChangeShapeType="1"/>
              </p:cNvSpPr>
              <p:nvPr/>
            </p:nvSpPr>
            <p:spPr bwMode="auto">
              <a:xfrm flipV="1">
                <a:off x="3540" y="2471"/>
                <a:ext cx="30" cy="3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523" name="Line 283"/>
              <p:cNvSpPr>
                <a:spLocks noChangeShapeType="1"/>
              </p:cNvSpPr>
              <p:nvPr/>
            </p:nvSpPr>
            <p:spPr bwMode="auto">
              <a:xfrm flipV="1">
                <a:off x="3570" y="2435"/>
                <a:ext cx="30" cy="3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524" name="Freeform 284"/>
              <p:cNvSpPr>
                <a:spLocks/>
              </p:cNvSpPr>
              <p:nvPr/>
            </p:nvSpPr>
            <p:spPr bwMode="auto">
              <a:xfrm>
                <a:off x="3600" y="2399"/>
                <a:ext cx="36" cy="36"/>
              </a:xfrm>
              <a:custGeom>
                <a:avLst/>
                <a:gdLst>
                  <a:gd name="T0" fmla="*/ 0 w 36"/>
                  <a:gd name="T1" fmla="*/ 36 h 36"/>
                  <a:gd name="T2" fmla="*/ 18 w 36"/>
                  <a:gd name="T3" fmla="*/ 18 h 36"/>
                  <a:gd name="T4" fmla="*/ 36 w 36"/>
                  <a:gd name="T5" fmla="*/ 0 h 36"/>
                </a:gdLst>
                <a:ahLst/>
                <a:cxnLst>
                  <a:cxn ang="0">
                    <a:pos x="T0" y="T1"/>
                  </a:cxn>
                  <a:cxn ang="0">
                    <a:pos x="T2" y="T3"/>
                  </a:cxn>
                  <a:cxn ang="0">
                    <a:pos x="T4" y="T5"/>
                  </a:cxn>
                </a:cxnLst>
                <a:rect l="0" t="0" r="r" b="b"/>
                <a:pathLst>
                  <a:path w="36" h="36">
                    <a:moveTo>
                      <a:pt x="0" y="36"/>
                    </a:moveTo>
                    <a:lnTo>
                      <a:pt x="18" y="18"/>
                    </a:lnTo>
                    <a:lnTo>
                      <a:pt x="36" y="0"/>
                    </a:lnTo>
                  </a:path>
                </a:pathLst>
              </a:custGeom>
              <a:noFill/>
              <a:ln w="38100" cmpd="sng">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0525" name="Freeform 285"/>
              <p:cNvSpPr>
                <a:spLocks/>
              </p:cNvSpPr>
              <p:nvPr/>
            </p:nvSpPr>
            <p:spPr bwMode="auto">
              <a:xfrm>
                <a:off x="3636" y="2357"/>
                <a:ext cx="30" cy="42"/>
              </a:xfrm>
              <a:custGeom>
                <a:avLst/>
                <a:gdLst>
                  <a:gd name="T0" fmla="*/ 0 w 30"/>
                  <a:gd name="T1" fmla="*/ 42 h 42"/>
                  <a:gd name="T2" fmla="*/ 18 w 30"/>
                  <a:gd name="T3" fmla="*/ 18 h 42"/>
                  <a:gd name="T4" fmla="*/ 30 w 30"/>
                  <a:gd name="T5" fmla="*/ 0 h 42"/>
                </a:gdLst>
                <a:ahLst/>
                <a:cxnLst>
                  <a:cxn ang="0">
                    <a:pos x="T0" y="T1"/>
                  </a:cxn>
                  <a:cxn ang="0">
                    <a:pos x="T2" y="T3"/>
                  </a:cxn>
                  <a:cxn ang="0">
                    <a:pos x="T4" y="T5"/>
                  </a:cxn>
                </a:cxnLst>
                <a:rect l="0" t="0" r="r" b="b"/>
                <a:pathLst>
                  <a:path w="30" h="42">
                    <a:moveTo>
                      <a:pt x="0" y="42"/>
                    </a:moveTo>
                    <a:lnTo>
                      <a:pt x="18" y="18"/>
                    </a:lnTo>
                    <a:lnTo>
                      <a:pt x="30" y="0"/>
                    </a:lnTo>
                  </a:path>
                </a:pathLst>
              </a:custGeom>
              <a:noFill/>
              <a:ln w="38100" cmpd="sng">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0526" name="Line 286"/>
              <p:cNvSpPr>
                <a:spLocks noChangeShapeType="1"/>
              </p:cNvSpPr>
              <p:nvPr/>
            </p:nvSpPr>
            <p:spPr bwMode="auto">
              <a:xfrm flipV="1">
                <a:off x="3666" y="2321"/>
                <a:ext cx="30" cy="3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grpSp>
          <p:nvGrpSpPr>
            <p:cNvPr id="10527" name="Group 287"/>
            <p:cNvGrpSpPr>
              <a:grpSpLocks/>
            </p:cNvGrpSpPr>
            <p:nvPr/>
          </p:nvGrpSpPr>
          <p:grpSpPr bwMode="auto">
            <a:xfrm>
              <a:off x="2744" y="1933"/>
              <a:ext cx="594" cy="385"/>
              <a:chOff x="1470" y="1865"/>
              <a:chExt cx="2226" cy="907"/>
            </a:xfrm>
          </p:grpSpPr>
          <p:sp>
            <p:nvSpPr>
              <p:cNvPr id="10528" name="Line 288"/>
              <p:cNvSpPr>
                <a:spLocks noChangeShapeType="1"/>
              </p:cNvSpPr>
              <p:nvPr/>
            </p:nvSpPr>
            <p:spPr bwMode="auto">
              <a:xfrm flipV="1">
                <a:off x="1470" y="2279"/>
                <a:ext cx="30" cy="42"/>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529" name="Line 289"/>
              <p:cNvSpPr>
                <a:spLocks noChangeShapeType="1"/>
              </p:cNvSpPr>
              <p:nvPr/>
            </p:nvSpPr>
            <p:spPr bwMode="auto">
              <a:xfrm flipV="1">
                <a:off x="1500" y="2237"/>
                <a:ext cx="30" cy="42"/>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530" name="Line 290"/>
              <p:cNvSpPr>
                <a:spLocks noChangeShapeType="1"/>
              </p:cNvSpPr>
              <p:nvPr/>
            </p:nvSpPr>
            <p:spPr bwMode="auto">
              <a:xfrm flipV="1">
                <a:off x="1530" y="2201"/>
                <a:ext cx="30" cy="3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531" name="Freeform 291"/>
              <p:cNvSpPr>
                <a:spLocks/>
              </p:cNvSpPr>
              <p:nvPr/>
            </p:nvSpPr>
            <p:spPr bwMode="auto">
              <a:xfrm>
                <a:off x="1560" y="2165"/>
                <a:ext cx="36" cy="36"/>
              </a:xfrm>
              <a:custGeom>
                <a:avLst/>
                <a:gdLst>
                  <a:gd name="T0" fmla="*/ 0 w 36"/>
                  <a:gd name="T1" fmla="*/ 36 h 36"/>
                  <a:gd name="T2" fmla="*/ 18 w 36"/>
                  <a:gd name="T3" fmla="*/ 18 h 36"/>
                  <a:gd name="T4" fmla="*/ 36 w 36"/>
                  <a:gd name="T5" fmla="*/ 0 h 36"/>
                </a:gdLst>
                <a:ahLst/>
                <a:cxnLst>
                  <a:cxn ang="0">
                    <a:pos x="T0" y="T1"/>
                  </a:cxn>
                  <a:cxn ang="0">
                    <a:pos x="T2" y="T3"/>
                  </a:cxn>
                  <a:cxn ang="0">
                    <a:pos x="T4" y="T5"/>
                  </a:cxn>
                </a:cxnLst>
                <a:rect l="0" t="0" r="r" b="b"/>
                <a:pathLst>
                  <a:path w="36" h="36">
                    <a:moveTo>
                      <a:pt x="0" y="36"/>
                    </a:moveTo>
                    <a:lnTo>
                      <a:pt x="18" y="18"/>
                    </a:lnTo>
                    <a:lnTo>
                      <a:pt x="36" y="0"/>
                    </a:lnTo>
                  </a:path>
                </a:pathLst>
              </a:custGeom>
              <a:noFill/>
              <a:ln w="38100" cmpd="sng">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0532" name="Line 292"/>
              <p:cNvSpPr>
                <a:spLocks noChangeShapeType="1"/>
              </p:cNvSpPr>
              <p:nvPr/>
            </p:nvSpPr>
            <p:spPr bwMode="auto">
              <a:xfrm flipV="1">
                <a:off x="1596" y="2129"/>
                <a:ext cx="30" cy="3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533" name="Line 293"/>
              <p:cNvSpPr>
                <a:spLocks noChangeShapeType="1"/>
              </p:cNvSpPr>
              <p:nvPr/>
            </p:nvSpPr>
            <p:spPr bwMode="auto">
              <a:xfrm flipV="1">
                <a:off x="1626" y="2093"/>
                <a:ext cx="30" cy="3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534" name="Line 294"/>
              <p:cNvSpPr>
                <a:spLocks noChangeShapeType="1"/>
              </p:cNvSpPr>
              <p:nvPr/>
            </p:nvSpPr>
            <p:spPr bwMode="auto">
              <a:xfrm flipV="1">
                <a:off x="1656" y="2057"/>
                <a:ext cx="30" cy="3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535" name="Line 295"/>
              <p:cNvSpPr>
                <a:spLocks noChangeShapeType="1"/>
              </p:cNvSpPr>
              <p:nvPr/>
            </p:nvSpPr>
            <p:spPr bwMode="auto">
              <a:xfrm flipV="1">
                <a:off x="1686" y="2027"/>
                <a:ext cx="30" cy="30"/>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536" name="Line 296"/>
              <p:cNvSpPr>
                <a:spLocks noChangeShapeType="1"/>
              </p:cNvSpPr>
              <p:nvPr/>
            </p:nvSpPr>
            <p:spPr bwMode="auto">
              <a:xfrm flipV="1">
                <a:off x="1716" y="1997"/>
                <a:ext cx="30" cy="30"/>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537" name="Freeform 297"/>
              <p:cNvSpPr>
                <a:spLocks/>
              </p:cNvSpPr>
              <p:nvPr/>
            </p:nvSpPr>
            <p:spPr bwMode="auto">
              <a:xfrm>
                <a:off x="1746" y="1973"/>
                <a:ext cx="36" cy="24"/>
              </a:xfrm>
              <a:custGeom>
                <a:avLst/>
                <a:gdLst>
                  <a:gd name="T0" fmla="*/ 0 w 36"/>
                  <a:gd name="T1" fmla="*/ 24 h 24"/>
                  <a:gd name="T2" fmla="*/ 18 w 36"/>
                  <a:gd name="T3" fmla="*/ 12 h 24"/>
                  <a:gd name="T4" fmla="*/ 36 w 36"/>
                  <a:gd name="T5" fmla="*/ 0 h 24"/>
                </a:gdLst>
                <a:ahLst/>
                <a:cxnLst>
                  <a:cxn ang="0">
                    <a:pos x="T0" y="T1"/>
                  </a:cxn>
                  <a:cxn ang="0">
                    <a:pos x="T2" y="T3"/>
                  </a:cxn>
                  <a:cxn ang="0">
                    <a:pos x="T4" y="T5"/>
                  </a:cxn>
                </a:cxnLst>
                <a:rect l="0" t="0" r="r" b="b"/>
                <a:pathLst>
                  <a:path w="36" h="24">
                    <a:moveTo>
                      <a:pt x="0" y="24"/>
                    </a:moveTo>
                    <a:lnTo>
                      <a:pt x="18" y="12"/>
                    </a:lnTo>
                    <a:lnTo>
                      <a:pt x="36" y="0"/>
                    </a:lnTo>
                  </a:path>
                </a:pathLst>
              </a:custGeom>
              <a:noFill/>
              <a:ln w="38100" cmpd="sng">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0538" name="Line 298"/>
              <p:cNvSpPr>
                <a:spLocks noChangeShapeType="1"/>
              </p:cNvSpPr>
              <p:nvPr/>
            </p:nvSpPr>
            <p:spPr bwMode="auto">
              <a:xfrm flipV="1">
                <a:off x="1782" y="1949"/>
                <a:ext cx="30" cy="24"/>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539" name="Line 299"/>
              <p:cNvSpPr>
                <a:spLocks noChangeShapeType="1"/>
              </p:cNvSpPr>
              <p:nvPr/>
            </p:nvSpPr>
            <p:spPr bwMode="auto">
              <a:xfrm flipV="1">
                <a:off x="1812" y="1925"/>
                <a:ext cx="30" cy="24"/>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540" name="Line 300"/>
              <p:cNvSpPr>
                <a:spLocks noChangeShapeType="1"/>
              </p:cNvSpPr>
              <p:nvPr/>
            </p:nvSpPr>
            <p:spPr bwMode="auto">
              <a:xfrm flipV="1">
                <a:off x="1842" y="1907"/>
                <a:ext cx="30" cy="18"/>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541" name="Line 301"/>
              <p:cNvSpPr>
                <a:spLocks noChangeShapeType="1"/>
              </p:cNvSpPr>
              <p:nvPr/>
            </p:nvSpPr>
            <p:spPr bwMode="auto">
              <a:xfrm flipV="1">
                <a:off x="1872" y="1889"/>
                <a:ext cx="30" cy="18"/>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542" name="Line 302"/>
              <p:cNvSpPr>
                <a:spLocks noChangeShapeType="1"/>
              </p:cNvSpPr>
              <p:nvPr/>
            </p:nvSpPr>
            <p:spPr bwMode="auto">
              <a:xfrm flipV="1">
                <a:off x="1902" y="1877"/>
                <a:ext cx="30" cy="12"/>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543" name="Line 303"/>
              <p:cNvSpPr>
                <a:spLocks noChangeShapeType="1"/>
              </p:cNvSpPr>
              <p:nvPr/>
            </p:nvSpPr>
            <p:spPr bwMode="auto">
              <a:xfrm flipV="1">
                <a:off x="1932" y="1871"/>
                <a:ext cx="30" cy="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544" name="Freeform 304"/>
              <p:cNvSpPr>
                <a:spLocks/>
              </p:cNvSpPr>
              <p:nvPr/>
            </p:nvSpPr>
            <p:spPr bwMode="auto">
              <a:xfrm>
                <a:off x="1962" y="1865"/>
                <a:ext cx="36" cy="6"/>
              </a:xfrm>
              <a:custGeom>
                <a:avLst/>
                <a:gdLst>
                  <a:gd name="T0" fmla="*/ 0 w 36"/>
                  <a:gd name="T1" fmla="*/ 6 h 6"/>
                  <a:gd name="T2" fmla="*/ 18 w 36"/>
                  <a:gd name="T3" fmla="*/ 0 h 6"/>
                  <a:gd name="T4" fmla="*/ 36 w 36"/>
                  <a:gd name="T5" fmla="*/ 0 h 6"/>
                </a:gdLst>
                <a:ahLst/>
                <a:cxnLst>
                  <a:cxn ang="0">
                    <a:pos x="T0" y="T1"/>
                  </a:cxn>
                  <a:cxn ang="0">
                    <a:pos x="T2" y="T3"/>
                  </a:cxn>
                  <a:cxn ang="0">
                    <a:pos x="T4" y="T5"/>
                  </a:cxn>
                </a:cxnLst>
                <a:rect l="0" t="0" r="r" b="b"/>
                <a:pathLst>
                  <a:path w="36" h="6">
                    <a:moveTo>
                      <a:pt x="0" y="6"/>
                    </a:moveTo>
                    <a:lnTo>
                      <a:pt x="18" y="0"/>
                    </a:lnTo>
                    <a:lnTo>
                      <a:pt x="36" y="0"/>
                    </a:lnTo>
                  </a:path>
                </a:pathLst>
              </a:custGeom>
              <a:noFill/>
              <a:ln w="38100" cmpd="sng">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0545" name="Line 305"/>
              <p:cNvSpPr>
                <a:spLocks noChangeShapeType="1"/>
              </p:cNvSpPr>
              <p:nvPr/>
            </p:nvSpPr>
            <p:spPr bwMode="auto">
              <a:xfrm>
                <a:off x="1998" y="1865"/>
                <a:ext cx="30" cy="1"/>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546" name="Line 306"/>
              <p:cNvSpPr>
                <a:spLocks noChangeShapeType="1"/>
              </p:cNvSpPr>
              <p:nvPr/>
            </p:nvSpPr>
            <p:spPr bwMode="auto">
              <a:xfrm>
                <a:off x="2028" y="1865"/>
                <a:ext cx="30" cy="1"/>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547" name="Line 307"/>
              <p:cNvSpPr>
                <a:spLocks noChangeShapeType="1"/>
              </p:cNvSpPr>
              <p:nvPr/>
            </p:nvSpPr>
            <p:spPr bwMode="auto">
              <a:xfrm>
                <a:off x="2058" y="1865"/>
                <a:ext cx="30" cy="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548" name="Line 308"/>
              <p:cNvSpPr>
                <a:spLocks noChangeShapeType="1"/>
              </p:cNvSpPr>
              <p:nvPr/>
            </p:nvSpPr>
            <p:spPr bwMode="auto">
              <a:xfrm>
                <a:off x="2088" y="1871"/>
                <a:ext cx="30" cy="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549" name="Line 309"/>
              <p:cNvSpPr>
                <a:spLocks noChangeShapeType="1"/>
              </p:cNvSpPr>
              <p:nvPr/>
            </p:nvSpPr>
            <p:spPr bwMode="auto">
              <a:xfrm>
                <a:off x="2118" y="1877"/>
                <a:ext cx="30" cy="12"/>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550" name="Line 310"/>
              <p:cNvSpPr>
                <a:spLocks noChangeShapeType="1"/>
              </p:cNvSpPr>
              <p:nvPr/>
            </p:nvSpPr>
            <p:spPr bwMode="auto">
              <a:xfrm>
                <a:off x="2148" y="1889"/>
                <a:ext cx="30" cy="18"/>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551" name="Freeform 311"/>
              <p:cNvSpPr>
                <a:spLocks/>
              </p:cNvSpPr>
              <p:nvPr/>
            </p:nvSpPr>
            <p:spPr bwMode="auto">
              <a:xfrm>
                <a:off x="2178" y="1907"/>
                <a:ext cx="36" cy="18"/>
              </a:xfrm>
              <a:custGeom>
                <a:avLst/>
                <a:gdLst>
                  <a:gd name="T0" fmla="*/ 0 w 36"/>
                  <a:gd name="T1" fmla="*/ 0 h 18"/>
                  <a:gd name="T2" fmla="*/ 18 w 36"/>
                  <a:gd name="T3" fmla="*/ 6 h 18"/>
                  <a:gd name="T4" fmla="*/ 36 w 36"/>
                  <a:gd name="T5" fmla="*/ 18 h 18"/>
                </a:gdLst>
                <a:ahLst/>
                <a:cxnLst>
                  <a:cxn ang="0">
                    <a:pos x="T0" y="T1"/>
                  </a:cxn>
                  <a:cxn ang="0">
                    <a:pos x="T2" y="T3"/>
                  </a:cxn>
                  <a:cxn ang="0">
                    <a:pos x="T4" y="T5"/>
                  </a:cxn>
                </a:cxnLst>
                <a:rect l="0" t="0" r="r" b="b"/>
                <a:pathLst>
                  <a:path w="36" h="18">
                    <a:moveTo>
                      <a:pt x="0" y="0"/>
                    </a:moveTo>
                    <a:lnTo>
                      <a:pt x="18" y="6"/>
                    </a:lnTo>
                    <a:lnTo>
                      <a:pt x="36" y="18"/>
                    </a:lnTo>
                  </a:path>
                </a:pathLst>
              </a:custGeom>
              <a:noFill/>
              <a:ln w="38100" cmpd="sng">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0552" name="Line 312"/>
              <p:cNvSpPr>
                <a:spLocks noChangeShapeType="1"/>
              </p:cNvSpPr>
              <p:nvPr/>
            </p:nvSpPr>
            <p:spPr bwMode="auto">
              <a:xfrm>
                <a:off x="2214" y="1925"/>
                <a:ext cx="30" cy="24"/>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553" name="Line 313"/>
              <p:cNvSpPr>
                <a:spLocks noChangeShapeType="1"/>
              </p:cNvSpPr>
              <p:nvPr/>
            </p:nvSpPr>
            <p:spPr bwMode="auto">
              <a:xfrm>
                <a:off x="2244" y="1949"/>
                <a:ext cx="30" cy="24"/>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554" name="Line 314"/>
              <p:cNvSpPr>
                <a:spLocks noChangeShapeType="1"/>
              </p:cNvSpPr>
              <p:nvPr/>
            </p:nvSpPr>
            <p:spPr bwMode="auto">
              <a:xfrm>
                <a:off x="2274" y="1973"/>
                <a:ext cx="30" cy="24"/>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555" name="Line 315"/>
              <p:cNvSpPr>
                <a:spLocks noChangeShapeType="1"/>
              </p:cNvSpPr>
              <p:nvPr/>
            </p:nvSpPr>
            <p:spPr bwMode="auto">
              <a:xfrm>
                <a:off x="2304" y="1997"/>
                <a:ext cx="30" cy="30"/>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556" name="Line 316"/>
              <p:cNvSpPr>
                <a:spLocks noChangeShapeType="1"/>
              </p:cNvSpPr>
              <p:nvPr/>
            </p:nvSpPr>
            <p:spPr bwMode="auto">
              <a:xfrm>
                <a:off x="2334" y="2027"/>
                <a:ext cx="30" cy="30"/>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557" name="Freeform 317"/>
              <p:cNvSpPr>
                <a:spLocks/>
              </p:cNvSpPr>
              <p:nvPr/>
            </p:nvSpPr>
            <p:spPr bwMode="auto">
              <a:xfrm>
                <a:off x="2364" y="2057"/>
                <a:ext cx="36" cy="36"/>
              </a:xfrm>
              <a:custGeom>
                <a:avLst/>
                <a:gdLst>
                  <a:gd name="T0" fmla="*/ 0 w 36"/>
                  <a:gd name="T1" fmla="*/ 0 h 36"/>
                  <a:gd name="T2" fmla="*/ 18 w 36"/>
                  <a:gd name="T3" fmla="*/ 18 h 36"/>
                  <a:gd name="T4" fmla="*/ 36 w 36"/>
                  <a:gd name="T5" fmla="*/ 36 h 36"/>
                </a:gdLst>
                <a:ahLst/>
                <a:cxnLst>
                  <a:cxn ang="0">
                    <a:pos x="T0" y="T1"/>
                  </a:cxn>
                  <a:cxn ang="0">
                    <a:pos x="T2" y="T3"/>
                  </a:cxn>
                  <a:cxn ang="0">
                    <a:pos x="T4" y="T5"/>
                  </a:cxn>
                </a:cxnLst>
                <a:rect l="0" t="0" r="r" b="b"/>
                <a:pathLst>
                  <a:path w="36" h="36">
                    <a:moveTo>
                      <a:pt x="0" y="0"/>
                    </a:moveTo>
                    <a:lnTo>
                      <a:pt x="18" y="18"/>
                    </a:lnTo>
                    <a:lnTo>
                      <a:pt x="36" y="36"/>
                    </a:lnTo>
                  </a:path>
                </a:pathLst>
              </a:custGeom>
              <a:noFill/>
              <a:ln w="38100" cmpd="sng">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0558" name="Line 318"/>
              <p:cNvSpPr>
                <a:spLocks noChangeShapeType="1"/>
              </p:cNvSpPr>
              <p:nvPr/>
            </p:nvSpPr>
            <p:spPr bwMode="auto">
              <a:xfrm>
                <a:off x="2400" y="2093"/>
                <a:ext cx="30" cy="3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559" name="Line 319"/>
              <p:cNvSpPr>
                <a:spLocks noChangeShapeType="1"/>
              </p:cNvSpPr>
              <p:nvPr/>
            </p:nvSpPr>
            <p:spPr bwMode="auto">
              <a:xfrm>
                <a:off x="2430" y="2129"/>
                <a:ext cx="30" cy="3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560" name="Line 320"/>
              <p:cNvSpPr>
                <a:spLocks noChangeShapeType="1"/>
              </p:cNvSpPr>
              <p:nvPr/>
            </p:nvSpPr>
            <p:spPr bwMode="auto">
              <a:xfrm>
                <a:off x="2460" y="2165"/>
                <a:ext cx="30" cy="3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561" name="Line 321"/>
              <p:cNvSpPr>
                <a:spLocks noChangeShapeType="1"/>
              </p:cNvSpPr>
              <p:nvPr/>
            </p:nvSpPr>
            <p:spPr bwMode="auto">
              <a:xfrm>
                <a:off x="2490" y="2201"/>
                <a:ext cx="30" cy="3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562" name="Freeform 322"/>
              <p:cNvSpPr>
                <a:spLocks/>
              </p:cNvSpPr>
              <p:nvPr/>
            </p:nvSpPr>
            <p:spPr bwMode="auto">
              <a:xfrm>
                <a:off x="2520" y="2237"/>
                <a:ext cx="30" cy="42"/>
              </a:xfrm>
              <a:custGeom>
                <a:avLst/>
                <a:gdLst>
                  <a:gd name="T0" fmla="*/ 0 w 30"/>
                  <a:gd name="T1" fmla="*/ 0 h 42"/>
                  <a:gd name="T2" fmla="*/ 12 w 30"/>
                  <a:gd name="T3" fmla="*/ 18 h 42"/>
                  <a:gd name="T4" fmla="*/ 30 w 30"/>
                  <a:gd name="T5" fmla="*/ 42 h 42"/>
                </a:gdLst>
                <a:ahLst/>
                <a:cxnLst>
                  <a:cxn ang="0">
                    <a:pos x="T0" y="T1"/>
                  </a:cxn>
                  <a:cxn ang="0">
                    <a:pos x="T2" y="T3"/>
                  </a:cxn>
                  <a:cxn ang="0">
                    <a:pos x="T4" y="T5"/>
                  </a:cxn>
                </a:cxnLst>
                <a:rect l="0" t="0" r="r" b="b"/>
                <a:pathLst>
                  <a:path w="30" h="42">
                    <a:moveTo>
                      <a:pt x="0" y="0"/>
                    </a:moveTo>
                    <a:lnTo>
                      <a:pt x="12" y="18"/>
                    </a:lnTo>
                    <a:lnTo>
                      <a:pt x="30" y="42"/>
                    </a:lnTo>
                  </a:path>
                </a:pathLst>
              </a:custGeom>
              <a:noFill/>
              <a:ln w="38100" cmpd="sng">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0563" name="Line 323"/>
              <p:cNvSpPr>
                <a:spLocks noChangeShapeType="1"/>
              </p:cNvSpPr>
              <p:nvPr/>
            </p:nvSpPr>
            <p:spPr bwMode="auto">
              <a:xfrm>
                <a:off x="2550" y="2279"/>
                <a:ext cx="30" cy="3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564" name="Freeform 324"/>
              <p:cNvSpPr>
                <a:spLocks/>
              </p:cNvSpPr>
              <p:nvPr/>
            </p:nvSpPr>
            <p:spPr bwMode="auto">
              <a:xfrm>
                <a:off x="2580" y="2315"/>
                <a:ext cx="36" cy="42"/>
              </a:xfrm>
              <a:custGeom>
                <a:avLst/>
                <a:gdLst>
                  <a:gd name="T0" fmla="*/ 0 w 36"/>
                  <a:gd name="T1" fmla="*/ 0 h 42"/>
                  <a:gd name="T2" fmla="*/ 18 w 36"/>
                  <a:gd name="T3" fmla="*/ 18 h 42"/>
                  <a:gd name="T4" fmla="*/ 36 w 36"/>
                  <a:gd name="T5" fmla="*/ 42 h 42"/>
                </a:gdLst>
                <a:ahLst/>
                <a:cxnLst>
                  <a:cxn ang="0">
                    <a:pos x="T0" y="T1"/>
                  </a:cxn>
                  <a:cxn ang="0">
                    <a:pos x="T2" y="T3"/>
                  </a:cxn>
                  <a:cxn ang="0">
                    <a:pos x="T4" y="T5"/>
                  </a:cxn>
                </a:cxnLst>
                <a:rect l="0" t="0" r="r" b="b"/>
                <a:pathLst>
                  <a:path w="36" h="42">
                    <a:moveTo>
                      <a:pt x="0" y="0"/>
                    </a:moveTo>
                    <a:lnTo>
                      <a:pt x="18" y="18"/>
                    </a:lnTo>
                    <a:lnTo>
                      <a:pt x="36" y="42"/>
                    </a:lnTo>
                  </a:path>
                </a:pathLst>
              </a:custGeom>
              <a:noFill/>
              <a:ln w="38100" cmpd="sng">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0565" name="Line 325"/>
              <p:cNvSpPr>
                <a:spLocks noChangeShapeType="1"/>
              </p:cNvSpPr>
              <p:nvPr/>
            </p:nvSpPr>
            <p:spPr bwMode="auto">
              <a:xfrm>
                <a:off x="2616" y="2357"/>
                <a:ext cx="30" cy="42"/>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566" name="Line 326"/>
              <p:cNvSpPr>
                <a:spLocks noChangeShapeType="1"/>
              </p:cNvSpPr>
              <p:nvPr/>
            </p:nvSpPr>
            <p:spPr bwMode="auto">
              <a:xfrm>
                <a:off x="2646" y="2399"/>
                <a:ext cx="30" cy="3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567" name="Line 327"/>
              <p:cNvSpPr>
                <a:spLocks noChangeShapeType="1"/>
              </p:cNvSpPr>
              <p:nvPr/>
            </p:nvSpPr>
            <p:spPr bwMode="auto">
              <a:xfrm>
                <a:off x="2676" y="2435"/>
                <a:ext cx="30" cy="3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568" name="Line 328"/>
              <p:cNvSpPr>
                <a:spLocks noChangeShapeType="1"/>
              </p:cNvSpPr>
              <p:nvPr/>
            </p:nvSpPr>
            <p:spPr bwMode="auto">
              <a:xfrm>
                <a:off x="2706" y="2471"/>
                <a:ext cx="30" cy="3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569" name="Line 329"/>
              <p:cNvSpPr>
                <a:spLocks noChangeShapeType="1"/>
              </p:cNvSpPr>
              <p:nvPr/>
            </p:nvSpPr>
            <p:spPr bwMode="auto">
              <a:xfrm>
                <a:off x="2736" y="2507"/>
                <a:ext cx="30" cy="3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570" name="Line 330"/>
              <p:cNvSpPr>
                <a:spLocks noChangeShapeType="1"/>
              </p:cNvSpPr>
              <p:nvPr/>
            </p:nvSpPr>
            <p:spPr bwMode="auto">
              <a:xfrm>
                <a:off x="2766" y="2543"/>
                <a:ext cx="30" cy="3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571" name="Freeform 331"/>
              <p:cNvSpPr>
                <a:spLocks/>
              </p:cNvSpPr>
              <p:nvPr/>
            </p:nvSpPr>
            <p:spPr bwMode="auto">
              <a:xfrm>
                <a:off x="2796" y="2579"/>
                <a:ext cx="36" cy="30"/>
              </a:xfrm>
              <a:custGeom>
                <a:avLst/>
                <a:gdLst>
                  <a:gd name="T0" fmla="*/ 0 w 36"/>
                  <a:gd name="T1" fmla="*/ 0 h 30"/>
                  <a:gd name="T2" fmla="*/ 18 w 36"/>
                  <a:gd name="T3" fmla="*/ 18 h 30"/>
                  <a:gd name="T4" fmla="*/ 36 w 36"/>
                  <a:gd name="T5" fmla="*/ 30 h 30"/>
                </a:gdLst>
                <a:ahLst/>
                <a:cxnLst>
                  <a:cxn ang="0">
                    <a:pos x="T0" y="T1"/>
                  </a:cxn>
                  <a:cxn ang="0">
                    <a:pos x="T2" y="T3"/>
                  </a:cxn>
                  <a:cxn ang="0">
                    <a:pos x="T4" y="T5"/>
                  </a:cxn>
                </a:cxnLst>
                <a:rect l="0" t="0" r="r" b="b"/>
                <a:pathLst>
                  <a:path w="36" h="30">
                    <a:moveTo>
                      <a:pt x="0" y="0"/>
                    </a:moveTo>
                    <a:lnTo>
                      <a:pt x="18" y="18"/>
                    </a:lnTo>
                    <a:lnTo>
                      <a:pt x="36" y="30"/>
                    </a:lnTo>
                  </a:path>
                </a:pathLst>
              </a:custGeom>
              <a:noFill/>
              <a:ln w="38100" cmpd="sng">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0572" name="Line 332"/>
              <p:cNvSpPr>
                <a:spLocks noChangeShapeType="1"/>
              </p:cNvSpPr>
              <p:nvPr/>
            </p:nvSpPr>
            <p:spPr bwMode="auto">
              <a:xfrm>
                <a:off x="2832" y="2609"/>
                <a:ext cx="30" cy="30"/>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573" name="Line 333"/>
              <p:cNvSpPr>
                <a:spLocks noChangeShapeType="1"/>
              </p:cNvSpPr>
              <p:nvPr/>
            </p:nvSpPr>
            <p:spPr bwMode="auto">
              <a:xfrm>
                <a:off x="2862" y="2639"/>
                <a:ext cx="30" cy="24"/>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574" name="Line 334"/>
              <p:cNvSpPr>
                <a:spLocks noChangeShapeType="1"/>
              </p:cNvSpPr>
              <p:nvPr/>
            </p:nvSpPr>
            <p:spPr bwMode="auto">
              <a:xfrm>
                <a:off x="2892" y="2663"/>
                <a:ext cx="30" cy="24"/>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575" name="Line 335"/>
              <p:cNvSpPr>
                <a:spLocks noChangeShapeType="1"/>
              </p:cNvSpPr>
              <p:nvPr/>
            </p:nvSpPr>
            <p:spPr bwMode="auto">
              <a:xfrm>
                <a:off x="2922" y="2687"/>
                <a:ext cx="30" cy="24"/>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576" name="Line 336"/>
              <p:cNvSpPr>
                <a:spLocks noChangeShapeType="1"/>
              </p:cNvSpPr>
              <p:nvPr/>
            </p:nvSpPr>
            <p:spPr bwMode="auto">
              <a:xfrm>
                <a:off x="2952" y="2711"/>
                <a:ext cx="30" cy="18"/>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577" name="Freeform 337"/>
              <p:cNvSpPr>
                <a:spLocks/>
              </p:cNvSpPr>
              <p:nvPr/>
            </p:nvSpPr>
            <p:spPr bwMode="auto">
              <a:xfrm>
                <a:off x="2982" y="2729"/>
                <a:ext cx="36" cy="18"/>
              </a:xfrm>
              <a:custGeom>
                <a:avLst/>
                <a:gdLst>
                  <a:gd name="T0" fmla="*/ 0 w 36"/>
                  <a:gd name="T1" fmla="*/ 0 h 18"/>
                  <a:gd name="T2" fmla="*/ 18 w 36"/>
                  <a:gd name="T3" fmla="*/ 12 h 18"/>
                  <a:gd name="T4" fmla="*/ 36 w 36"/>
                  <a:gd name="T5" fmla="*/ 18 h 18"/>
                </a:gdLst>
                <a:ahLst/>
                <a:cxnLst>
                  <a:cxn ang="0">
                    <a:pos x="T0" y="T1"/>
                  </a:cxn>
                  <a:cxn ang="0">
                    <a:pos x="T2" y="T3"/>
                  </a:cxn>
                  <a:cxn ang="0">
                    <a:pos x="T4" y="T5"/>
                  </a:cxn>
                </a:cxnLst>
                <a:rect l="0" t="0" r="r" b="b"/>
                <a:pathLst>
                  <a:path w="36" h="18">
                    <a:moveTo>
                      <a:pt x="0" y="0"/>
                    </a:moveTo>
                    <a:lnTo>
                      <a:pt x="18" y="12"/>
                    </a:lnTo>
                    <a:lnTo>
                      <a:pt x="36" y="18"/>
                    </a:lnTo>
                  </a:path>
                </a:pathLst>
              </a:custGeom>
              <a:noFill/>
              <a:ln w="38100" cmpd="sng">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0578" name="Line 338"/>
              <p:cNvSpPr>
                <a:spLocks noChangeShapeType="1"/>
              </p:cNvSpPr>
              <p:nvPr/>
            </p:nvSpPr>
            <p:spPr bwMode="auto">
              <a:xfrm>
                <a:off x="3018" y="2747"/>
                <a:ext cx="30" cy="12"/>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579" name="Line 339"/>
              <p:cNvSpPr>
                <a:spLocks noChangeShapeType="1"/>
              </p:cNvSpPr>
              <p:nvPr/>
            </p:nvSpPr>
            <p:spPr bwMode="auto">
              <a:xfrm>
                <a:off x="3048" y="2759"/>
                <a:ext cx="30" cy="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580" name="Line 340"/>
              <p:cNvSpPr>
                <a:spLocks noChangeShapeType="1"/>
              </p:cNvSpPr>
              <p:nvPr/>
            </p:nvSpPr>
            <p:spPr bwMode="auto">
              <a:xfrm>
                <a:off x="3078" y="2765"/>
                <a:ext cx="30" cy="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581" name="Line 341"/>
              <p:cNvSpPr>
                <a:spLocks noChangeShapeType="1"/>
              </p:cNvSpPr>
              <p:nvPr/>
            </p:nvSpPr>
            <p:spPr bwMode="auto">
              <a:xfrm>
                <a:off x="3108" y="2771"/>
                <a:ext cx="30" cy="1"/>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582" name="Line 342"/>
              <p:cNvSpPr>
                <a:spLocks noChangeShapeType="1"/>
              </p:cNvSpPr>
              <p:nvPr/>
            </p:nvSpPr>
            <p:spPr bwMode="auto">
              <a:xfrm>
                <a:off x="3138" y="2771"/>
                <a:ext cx="30" cy="1"/>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583" name="Line 343"/>
              <p:cNvSpPr>
                <a:spLocks noChangeShapeType="1"/>
              </p:cNvSpPr>
              <p:nvPr/>
            </p:nvSpPr>
            <p:spPr bwMode="auto">
              <a:xfrm flipV="1">
                <a:off x="3168" y="2765"/>
                <a:ext cx="30" cy="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584" name="Freeform 344"/>
              <p:cNvSpPr>
                <a:spLocks/>
              </p:cNvSpPr>
              <p:nvPr/>
            </p:nvSpPr>
            <p:spPr bwMode="auto">
              <a:xfrm>
                <a:off x="3198" y="2759"/>
                <a:ext cx="36" cy="6"/>
              </a:xfrm>
              <a:custGeom>
                <a:avLst/>
                <a:gdLst>
                  <a:gd name="T0" fmla="*/ 0 w 36"/>
                  <a:gd name="T1" fmla="*/ 6 h 6"/>
                  <a:gd name="T2" fmla="*/ 18 w 36"/>
                  <a:gd name="T3" fmla="*/ 6 h 6"/>
                  <a:gd name="T4" fmla="*/ 36 w 36"/>
                  <a:gd name="T5" fmla="*/ 0 h 6"/>
                </a:gdLst>
                <a:ahLst/>
                <a:cxnLst>
                  <a:cxn ang="0">
                    <a:pos x="T0" y="T1"/>
                  </a:cxn>
                  <a:cxn ang="0">
                    <a:pos x="T2" y="T3"/>
                  </a:cxn>
                  <a:cxn ang="0">
                    <a:pos x="T4" y="T5"/>
                  </a:cxn>
                </a:cxnLst>
                <a:rect l="0" t="0" r="r" b="b"/>
                <a:pathLst>
                  <a:path w="36" h="6">
                    <a:moveTo>
                      <a:pt x="0" y="6"/>
                    </a:moveTo>
                    <a:lnTo>
                      <a:pt x="18" y="6"/>
                    </a:lnTo>
                    <a:lnTo>
                      <a:pt x="36" y="0"/>
                    </a:lnTo>
                  </a:path>
                </a:pathLst>
              </a:custGeom>
              <a:noFill/>
              <a:ln w="38100" cmpd="sng">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0585" name="Line 345"/>
              <p:cNvSpPr>
                <a:spLocks noChangeShapeType="1"/>
              </p:cNvSpPr>
              <p:nvPr/>
            </p:nvSpPr>
            <p:spPr bwMode="auto">
              <a:xfrm flipV="1">
                <a:off x="3234" y="2747"/>
                <a:ext cx="30" cy="12"/>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586" name="Line 346"/>
              <p:cNvSpPr>
                <a:spLocks noChangeShapeType="1"/>
              </p:cNvSpPr>
              <p:nvPr/>
            </p:nvSpPr>
            <p:spPr bwMode="auto">
              <a:xfrm flipV="1">
                <a:off x="3264" y="2729"/>
                <a:ext cx="30" cy="18"/>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587" name="Line 347"/>
              <p:cNvSpPr>
                <a:spLocks noChangeShapeType="1"/>
              </p:cNvSpPr>
              <p:nvPr/>
            </p:nvSpPr>
            <p:spPr bwMode="auto">
              <a:xfrm flipV="1">
                <a:off x="3294" y="2711"/>
                <a:ext cx="30" cy="18"/>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588" name="Line 348"/>
              <p:cNvSpPr>
                <a:spLocks noChangeShapeType="1"/>
              </p:cNvSpPr>
              <p:nvPr/>
            </p:nvSpPr>
            <p:spPr bwMode="auto">
              <a:xfrm flipV="1">
                <a:off x="3324" y="2687"/>
                <a:ext cx="30" cy="24"/>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589" name="Line 349"/>
              <p:cNvSpPr>
                <a:spLocks noChangeShapeType="1"/>
              </p:cNvSpPr>
              <p:nvPr/>
            </p:nvSpPr>
            <p:spPr bwMode="auto">
              <a:xfrm flipV="1">
                <a:off x="3354" y="2663"/>
                <a:ext cx="30" cy="24"/>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590" name="Line 350"/>
              <p:cNvSpPr>
                <a:spLocks noChangeShapeType="1"/>
              </p:cNvSpPr>
              <p:nvPr/>
            </p:nvSpPr>
            <p:spPr bwMode="auto">
              <a:xfrm flipV="1">
                <a:off x="3384" y="2639"/>
                <a:ext cx="30" cy="24"/>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591" name="Freeform 351"/>
              <p:cNvSpPr>
                <a:spLocks/>
              </p:cNvSpPr>
              <p:nvPr/>
            </p:nvSpPr>
            <p:spPr bwMode="auto">
              <a:xfrm>
                <a:off x="3414" y="2609"/>
                <a:ext cx="36" cy="30"/>
              </a:xfrm>
              <a:custGeom>
                <a:avLst/>
                <a:gdLst>
                  <a:gd name="T0" fmla="*/ 0 w 36"/>
                  <a:gd name="T1" fmla="*/ 30 h 30"/>
                  <a:gd name="T2" fmla="*/ 18 w 36"/>
                  <a:gd name="T3" fmla="*/ 18 h 30"/>
                  <a:gd name="T4" fmla="*/ 36 w 36"/>
                  <a:gd name="T5" fmla="*/ 0 h 30"/>
                </a:gdLst>
                <a:ahLst/>
                <a:cxnLst>
                  <a:cxn ang="0">
                    <a:pos x="T0" y="T1"/>
                  </a:cxn>
                  <a:cxn ang="0">
                    <a:pos x="T2" y="T3"/>
                  </a:cxn>
                  <a:cxn ang="0">
                    <a:pos x="T4" y="T5"/>
                  </a:cxn>
                </a:cxnLst>
                <a:rect l="0" t="0" r="r" b="b"/>
                <a:pathLst>
                  <a:path w="36" h="30">
                    <a:moveTo>
                      <a:pt x="0" y="30"/>
                    </a:moveTo>
                    <a:lnTo>
                      <a:pt x="18" y="18"/>
                    </a:lnTo>
                    <a:lnTo>
                      <a:pt x="36" y="0"/>
                    </a:lnTo>
                  </a:path>
                </a:pathLst>
              </a:custGeom>
              <a:noFill/>
              <a:ln w="38100" cmpd="sng">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0592" name="Line 352"/>
              <p:cNvSpPr>
                <a:spLocks noChangeShapeType="1"/>
              </p:cNvSpPr>
              <p:nvPr/>
            </p:nvSpPr>
            <p:spPr bwMode="auto">
              <a:xfrm flipV="1">
                <a:off x="3450" y="2579"/>
                <a:ext cx="30" cy="30"/>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593" name="Line 353"/>
              <p:cNvSpPr>
                <a:spLocks noChangeShapeType="1"/>
              </p:cNvSpPr>
              <p:nvPr/>
            </p:nvSpPr>
            <p:spPr bwMode="auto">
              <a:xfrm flipV="1">
                <a:off x="3480" y="2543"/>
                <a:ext cx="30" cy="3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594" name="Line 354"/>
              <p:cNvSpPr>
                <a:spLocks noChangeShapeType="1"/>
              </p:cNvSpPr>
              <p:nvPr/>
            </p:nvSpPr>
            <p:spPr bwMode="auto">
              <a:xfrm flipV="1">
                <a:off x="3510" y="2507"/>
                <a:ext cx="30" cy="3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595" name="Line 355"/>
              <p:cNvSpPr>
                <a:spLocks noChangeShapeType="1"/>
              </p:cNvSpPr>
              <p:nvPr/>
            </p:nvSpPr>
            <p:spPr bwMode="auto">
              <a:xfrm flipV="1">
                <a:off x="3540" y="2471"/>
                <a:ext cx="30" cy="3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596" name="Line 356"/>
              <p:cNvSpPr>
                <a:spLocks noChangeShapeType="1"/>
              </p:cNvSpPr>
              <p:nvPr/>
            </p:nvSpPr>
            <p:spPr bwMode="auto">
              <a:xfrm flipV="1">
                <a:off x="3570" y="2435"/>
                <a:ext cx="30" cy="3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597" name="Freeform 357"/>
              <p:cNvSpPr>
                <a:spLocks/>
              </p:cNvSpPr>
              <p:nvPr/>
            </p:nvSpPr>
            <p:spPr bwMode="auto">
              <a:xfrm>
                <a:off x="3600" y="2399"/>
                <a:ext cx="36" cy="36"/>
              </a:xfrm>
              <a:custGeom>
                <a:avLst/>
                <a:gdLst>
                  <a:gd name="T0" fmla="*/ 0 w 36"/>
                  <a:gd name="T1" fmla="*/ 36 h 36"/>
                  <a:gd name="T2" fmla="*/ 18 w 36"/>
                  <a:gd name="T3" fmla="*/ 18 h 36"/>
                  <a:gd name="T4" fmla="*/ 36 w 36"/>
                  <a:gd name="T5" fmla="*/ 0 h 36"/>
                </a:gdLst>
                <a:ahLst/>
                <a:cxnLst>
                  <a:cxn ang="0">
                    <a:pos x="T0" y="T1"/>
                  </a:cxn>
                  <a:cxn ang="0">
                    <a:pos x="T2" y="T3"/>
                  </a:cxn>
                  <a:cxn ang="0">
                    <a:pos x="T4" y="T5"/>
                  </a:cxn>
                </a:cxnLst>
                <a:rect l="0" t="0" r="r" b="b"/>
                <a:pathLst>
                  <a:path w="36" h="36">
                    <a:moveTo>
                      <a:pt x="0" y="36"/>
                    </a:moveTo>
                    <a:lnTo>
                      <a:pt x="18" y="18"/>
                    </a:lnTo>
                    <a:lnTo>
                      <a:pt x="36" y="0"/>
                    </a:lnTo>
                  </a:path>
                </a:pathLst>
              </a:custGeom>
              <a:noFill/>
              <a:ln w="38100" cmpd="sng">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0598" name="Freeform 358"/>
              <p:cNvSpPr>
                <a:spLocks/>
              </p:cNvSpPr>
              <p:nvPr/>
            </p:nvSpPr>
            <p:spPr bwMode="auto">
              <a:xfrm>
                <a:off x="3636" y="2357"/>
                <a:ext cx="30" cy="42"/>
              </a:xfrm>
              <a:custGeom>
                <a:avLst/>
                <a:gdLst>
                  <a:gd name="T0" fmla="*/ 0 w 30"/>
                  <a:gd name="T1" fmla="*/ 42 h 42"/>
                  <a:gd name="T2" fmla="*/ 18 w 30"/>
                  <a:gd name="T3" fmla="*/ 18 h 42"/>
                  <a:gd name="T4" fmla="*/ 30 w 30"/>
                  <a:gd name="T5" fmla="*/ 0 h 42"/>
                </a:gdLst>
                <a:ahLst/>
                <a:cxnLst>
                  <a:cxn ang="0">
                    <a:pos x="T0" y="T1"/>
                  </a:cxn>
                  <a:cxn ang="0">
                    <a:pos x="T2" y="T3"/>
                  </a:cxn>
                  <a:cxn ang="0">
                    <a:pos x="T4" y="T5"/>
                  </a:cxn>
                </a:cxnLst>
                <a:rect l="0" t="0" r="r" b="b"/>
                <a:pathLst>
                  <a:path w="30" h="42">
                    <a:moveTo>
                      <a:pt x="0" y="42"/>
                    </a:moveTo>
                    <a:lnTo>
                      <a:pt x="18" y="18"/>
                    </a:lnTo>
                    <a:lnTo>
                      <a:pt x="30" y="0"/>
                    </a:lnTo>
                  </a:path>
                </a:pathLst>
              </a:custGeom>
              <a:noFill/>
              <a:ln w="38100" cmpd="sng">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0599" name="Line 359"/>
              <p:cNvSpPr>
                <a:spLocks noChangeShapeType="1"/>
              </p:cNvSpPr>
              <p:nvPr/>
            </p:nvSpPr>
            <p:spPr bwMode="auto">
              <a:xfrm flipV="1">
                <a:off x="3666" y="2321"/>
                <a:ext cx="30" cy="3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grpSp>
          <p:nvGrpSpPr>
            <p:cNvPr id="10600" name="Group 360"/>
            <p:cNvGrpSpPr>
              <a:grpSpLocks/>
            </p:cNvGrpSpPr>
            <p:nvPr/>
          </p:nvGrpSpPr>
          <p:grpSpPr bwMode="auto">
            <a:xfrm>
              <a:off x="3334" y="1933"/>
              <a:ext cx="594" cy="385"/>
              <a:chOff x="1470" y="1865"/>
              <a:chExt cx="2226" cy="907"/>
            </a:xfrm>
          </p:grpSpPr>
          <p:sp>
            <p:nvSpPr>
              <p:cNvPr id="10601" name="Line 361"/>
              <p:cNvSpPr>
                <a:spLocks noChangeShapeType="1"/>
              </p:cNvSpPr>
              <p:nvPr/>
            </p:nvSpPr>
            <p:spPr bwMode="auto">
              <a:xfrm flipV="1">
                <a:off x="1470" y="2279"/>
                <a:ext cx="30" cy="42"/>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602" name="Line 362"/>
              <p:cNvSpPr>
                <a:spLocks noChangeShapeType="1"/>
              </p:cNvSpPr>
              <p:nvPr/>
            </p:nvSpPr>
            <p:spPr bwMode="auto">
              <a:xfrm flipV="1">
                <a:off x="1500" y="2237"/>
                <a:ext cx="30" cy="42"/>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603" name="Line 363"/>
              <p:cNvSpPr>
                <a:spLocks noChangeShapeType="1"/>
              </p:cNvSpPr>
              <p:nvPr/>
            </p:nvSpPr>
            <p:spPr bwMode="auto">
              <a:xfrm flipV="1">
                <a:off x="1530" y="2201"/>
                <a:ext cx="30" cy="3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604" name="Freeform 364"/>
              <p:cNvSpPr>
                <a:spLocks/>
              </p:cNvSpPr>
              <p:nvPr/>
            </p:nvSpPr>
            <p:spPr bwMode="auto">
              <a:xfrm>
                <a:off x="1560" y="2165"/>
                <a:ext cx="36" cy="36"/>
              </a:xfrm>
              <a:custGeom>
                <a:avLst/>
                <a:gdLst>
                  <a:gd name="T0" fmla="*/ 0 w 36"/>
                  <a:gd name="T1" fmla="*/ 36 h 36"/>
                  <a:gd name="T2" fmla="*/ 18 w 36"/>
                  <a:gd name="T3" fmla="*/ 18 h 36"/>
                  <a:gd name="T4" fmla="*/ 36 w 36"/>
                  <a:gd name="T5" fmla="*/ 0 h 36"/>
                </a:gdLst>
                <a:ahLst/>
                <a:cxnLst>
                  <a:cxn ang="0">
                    <a:pos x="T0" y="T1"/>
                  </a:cxn>
                  <a:cxn ang="0">
                    <a:pos x="T2" y="T3"/>
                  </a:cxn>
                  <a:cxn ang="0">
                    <a:pos x="T4" y="T5"/>
                  </a:cxn>
                </a:cxnLst>
                <a:rect l="0" t="0" r="r" b="b"/>
                <a:pathLst>
                  <a:path w="36" h="36">
                    <a:moveTo>
                      <a:pt x="0" y="36"/>
                    </a:moveTo>
                    <a:lnTo>
                      <a:pt x="18" y="18"/>
                    </a:lnTo>
                    <a:lnTo>
                      <a:pt x="36" y="0"/>
                    </a:lnTo>
                  </a:path>
                </a:pathLst>
              </a:custGeom>
              <a:noFill/>
              <a:ln w="38100" cmpd="sng">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0605" name="Line 365"/>
              <p:cNvSpPr>
                <a:spLocks noChangeShapeType="1"/>
              </p:cNvSpPr>
              <p:nvPr/>
            </p:nvSpPr>
            <p:spPr bwMode="auto">
              <a:xfrm flipV="1">
                <a:off x="1596" y="2129"/>
                <a:ext cx="30" cy="3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606" name="Line 366"/>
              <p:cNvSpPr>
                <a:spLocks noChangeShapeType="1"/>
              </p:cNvSpPr>
              <p:nvPr/>
            </p:nvSpPr>
            <p:spPr bwMode="auto">
              <a:xfrm flipV="1">
                <a:off x="1626" y="2093"/>
                <a:ext cx="30" cy="3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607" name="Line 367"/>
              <p:cNvSpPr>
                <a:spLocks noChangeShapeType="1"/>
              </p:cNvSpPr>
              <p:nvPr/>
            </p:nvSpPr>
            <p:spPr bwMode="auto">
              <a:xfrm flipV="1">
                <a:off x="1656" y="2057"/>
                <a:ext cx="30" cy="3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608" name="Line 368"/>
              <p:cNvSpPr>
                <a:spLocks noChangeShapeType="1"/>
              </p:cNvSpPr>
              <p:nvPr/>
            </p:nvSpPr>
            <p:spPr bwMode="auto">
              <a:xfrm flipV="1">
                <a:off x="1686" y="2027"/>
                <a:ext cx="30" cy="30"/>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609" name="Line 369"/>
              <p:cNvSpPr>
                <a:spLocks noChangeShapeType="1"/>
              </p:cNvSpPr>
              <p:nvPr/>
            </p:nvSpPr>
            <p:spPr bwMode="auto">
              <a:xfrm flipV="1">
                <a:off x="1716" y="1997"/>
                <a:ext cx="30" cy="30"/>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610" name="Freeform 370"/>
              <p:cNvSpPr>
                <a:spLocks/>
              </p:cNvSpPr>
              <p:nvPr/>
            </p:nvSpPr>
            <p:spPr bwMode="auto">
              <a:xfrm>
                <a:off x="1746" y="1973"/>
                <a:ext cx="36" cy="24"/>
              </a:xfrm>
              <a:custGeom>
                <a:avLst/>
                <a:gdLst>
                  <a:gd name="T0" fmla="*/ 0 w 36"/>
                  <a:gd name="T1" fmla="*/ 24 h 24"/>
                  <a:gd name="T2" fmla="*/ 18 w 36"/>
                  <a:gd name="T3" fmla="*/ 12 h 24"/>
                  <a:gd name="T4" fmla="*/ 36 w 36"/>
                  <a:gd name="T5" fmla="*/ 0 h 24"/>
                </a:gdLst>
                <a:ahLst/>
                <a:cxnLst>
                  <a:cxn ang="0">
                    <a:pos x="T0" y="T1"/>
                  </a:cxn>
                  <a:cxn ang="0">
                    <a:pos x="T2" y="T3"/>
                  </a:cxn>
                  <a:cxn ang="0">
                    <a:pos x="T4" y="T5"/>
                  </a:cxn>
                </a:cxnLst>
                <a:rect l="0" t="0" r="r" b="b"/>
                <a:pathLst>
                  <a:path w="36" h="24">
                    <a:moveTo>
                      <a:pt x="0" y="24"/>
                    </a:moveTo>
                    <a:lnTo>
                      <a:pt x="18" y="12"/>
                    </a:lnTo>
                    <a:lnTo>
                      <a:pt x="36" y="0"/>
                    </a:lnTo>
                  </a:path>
                </a:pathLst>
              </a:custGeom>
              <a:noFill/>
              <a:ln w="38100" cmpd="sng">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0611" name="Line 371"/>
              <p:cNvSpPr>
                <a:spLocks noChangeShapeType="1"/>
              </p:cNvSpPr>
              <p:nvPr/>
            </p:nvSpPr>
            <p:spPr bwMode="auto">
              <a:xfrm flipV="1">
                <a:off x="1782" y="1949"/>
                <a:ext cx="30" cy="24"/>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612" name="Line 372"/>
              <p:cNvSpPr>
                <a:spLocks noChangeShapeType="1"/>
              </p:cNvSpPr>
              <p:nvPr/>
            </p:nvSpPr>
            <p:spPr bwMode="auto">
              <a:xfrm flipV="1">
                <a:off x="1812" y="1925"/>
                <a:ext cx="30" cy="24"/>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613" name="Line 373"/>
              <p:cNvSpPr>
                <a:spLocks noChangeShapeType="1"/>
              </p:cNvSpPr>
              <p:nvPr/>
            </p:nvSpPr>
            <p:spPr bwMode="auto">
              <a:xfrm flipV="1">
                <a:off x="1842" y="1907"/>
                <a:ext cx="30" cy="18"/>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614" name="Line 374"/>
              <p:cNvSpPr>
                <a:spLocks noChangeShapeType="1"/>
              </p:cNvSpPr>
              <p:nvPr/>
            </p:nvSpPr>
            <p:spPr bwMode="auto">
              <a:xfrm flipV="1">
                <a:off x="1872" y="1889"/>
                <a:ext cx="30" cy="18"/>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615" name="Line 375"/>
              <p:cNvSpPr>
                <a:spLocks noChangeShapeType="1"/>
              </p:cNvSpPr>
              <p:nvPr/>
            </p:nvSpPr>
            <p:spPr bwMode="auto">
              <a:xfrm flipV="1">
                <a:off x="1902" y="1877"/>
                <a:ext cx="30" cy="12"/>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616" name="Line 376"/>
              <p:cNvSpPr>
                <a:spLocks noChangeShapeType="1"/>
              </p:cNvSpPr>
              <p:nvPr/>
            </p:nvSpPr>
            <p:spPr bwMode="auto">
              <a:xfrm flipV="1">
                <a:off x="1932" y="1871"/>
                <a:ext cx="30" cy="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617" name="Freeform 377"/>
              <p:cNvSpPr>
                <a:spLocks/>
              </p:cNvSpPr>
              <p:nvPr/>
            </p:nvSpPr>
            <p:spPr bwMode="auto">
              <a:xfrm>
                <a:off x="1962" y="1865"/>
                <a:ext cx="36" cy="6"/>
              </a:xfrm>
              <a:custGeom>
                <a:avLst/>
                <a:gdLst>
                  <a:gd name="T0" fmla="*/ 0 w 36"/>
                  <a:gd name="T1" fmla="*/ 6 h 6"/>
                  <a:gd name="T2" fmla="*/ 18 w 36"/>
                  <a:gd name="T3" fmla="*/ 0 h 6"/>
                  <a:gd name="T4" fmla="*/ 36 w 36"/>
                  <a:gd name="T5" fmla="*/ 0 h 6"/>
                </a:gdLst>
                <a:ahLst/>
                <a:cxnLst>
                  <a:cxn ang="0">
                    <a:pos x="T0" y="T1"/>
                  </a:cxn>
                  <a:cxn ang="0">
                    <a:pos x="T2" y="T3"/>
                  </a:cxn>
                  <a:cxn ang="0">
                    <a:pos x="T4" y="T5"/>
                  </a:cxn>
                </a:cxnLst>
                <a:rect l="0" t="0" r="r" b="b"/>
                <a:pathLst>
                  <a:path w="36" h="6">
                    <a:moveTo>
                      <a:pt x="0" y="6"/>
                    </a:moveTo>
                    <a:lnTo>
                      <a:pt x="18" y="0"/>
                    </a:lnTo>
                    <a:lnTo>
                      <a:pt x="36" y="0"/>
                    </a:lnTo>
                  </a:path>
                </a:pathLst>
              </a:custGeom>
              <a:noFill/>
              <a:ln w="38100" cmpd="sng">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0618" name="Line 378"/>
              <p:cNvSpPr>
                <a:spLocks noChangeShapeType="1"/>
              </p:cNvSpPr>
              <p:nvPr/>
            </p:nvSpPr>
            <p:spPr bwMode="auto">
              <a:xfrm>
                <a:off x="1998" y="1865"/>
                <a:ext cx="30" cy="1"/>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619" name="Line 379"/>
              <p:cNvSpPr>
                <a:spLocks noChangeShapeType="1"/>
              </p:cNvSpPr>
              <p:nvPr/>
            </p:nvSpPr>
            <p:spPr bwMode="auto">
              <a:xfrm>
                <a:off x="2028" y="1865"/>
                <a:ext cx="30" cy="1"/>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620" name="Line 380"/>
              <p:cNvSpPr>
                <a:spLocks noChangeShapeType="1"/>
              </p:cNvSpPr>
              <p:nvPr/>
            </p:nvSpPr>
            <p:spPr bwMode="auto">
              <a:xfrm>
                <a:off x="2058" y="1865"/>
                <a:ext cx="30" cy="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621" name="Line 381"/>
              <p:cNvSpPr>
                <a:spLocks noChangeShapeType="1"/>
              </p:cNvSpPr>
              <p:nvPr/>
            </p:nvSpPr>
            <p:spPr bwMode="auto">
              <a:xfrm>
                <a:off x="2088" y="1871"/>
                <a:ext cx="30" cy="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622" name="Line 382"/>
              <p:cNvSpPr>
                <a:spLocks noChangeShapeType="1"/>
              </p:cNvSpPr>
              <p:nvPr/>
            </p:nvSpPr>
            <p:spPr bwMode="auto">
              <a:xfrm>
                <a:off x="2118" y="1877"/>
                <a:ext cx="30" cy="12"/>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623" name="Line 383"/>
              <p:cNvSpPr>
                <a:spLocks noChangeShapeType="1"/>
              </p:cNvSpPr>
              <p:nvPr/>
            </p:nvSpPr>
            <p:spPr bwMode="auto">
              <a:xfrm>
                <a:off x="2148" y="1889"/>
                <a:ext cx="30" cy="18"/>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624" name="Freeform 384"/>
              <p:cNvSpPr>
                <a:spLocks/>
              </p:cNvSpPr>
              <p:nvPr/>
            </p:nvSpPr>
            <p:spPr bwMode="auto">
              <a:xfrm>
                <a:off x="2178" y="1907"/>
                <a:ext cx="36" cy="18"/>
              </a:xfrm>
              <a:custGeom>
                <a:avLst/>
                <a:gdLst>
                  <a:gd name="T0" fmla="*/ 0 w 36"/>
                  <a:gd name="T1" fmla="*/ 0 h 18"/>
                  <a:gd name="T2" fmla="*/ 18 w 36"/>
                  <a:gd name="T3" fmla="*/ 6 h 18"/>
                  <a:gd name="T4" fmla="*/ 36 w 36"/>
                  <a:gd name="T5" fmla="*/ 18 h 18"/>
                </a:gdLst>
                <a:ahLst/>
                <a:cxnLst>
                  <a:cxn ang="0">
                    <a:pos x="T0" y="T1"/>
                  </a:cxn>
                  <a:cxn ang="0">
                    <a:pos x="T2" y="T3"/>
                  </a:cxn>
                  <a:cxn ang="0">
                    <a:pos x="T4" y="T5"/>
                  </a:cxn>
                </a:cxnLst>
                <a:rect l="0" t="0" r="r" b="b"/>
                <a:pathLst>
                  <a:path w="36" h="18">
                    <a:moveTo>
                      <a:pt x="0" y="0"/>
                    </a:moveTo>
                    <a:lnTo>
                      <a:pt x="18" y="6"/>
                    </a:lnTo>
                    <a:lnTo>
                      <a:pt x="36" y="18"/>
                    </a:lnTo>
                  </a:path>
                </a:pathLst>
              </a:custGeom>
              <a:noFill/>
              <a:ln w="38100" cmpd="sng">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0625" name="Line 385"/>
              <p:cNvSpPr>
                <a:spLocks noChangeShapeType="1"/>
              </p:cNvSpPr>
              <p:nvPr/>
            </p:nvSpPr>
            <p:spPr bwMode="auto">
              <a:xfrm>
                <a:off x="2214" y="1925"/>
                <a:ext cx="30" cy="24"/>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626" name="Line 386"/>
              <p:cNvSpPr>
                <a:spLocks noChangeShapeType="1"/>
              </p:cNvSpPr>
              <p:nvPr/>
            </p:nvSpPr>
            <p:spPr bwMode="auto">
              <a:xfrm>
                <a:off x="2244" y="1949"/>
                <a:ext cx="30" cy="24"/>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627" name="Line 387"/>
              <p:cNvSpPr>
                <a:spLocks noChangeShapeType="1"/>
              </p:cNvSpPr>
              <p:nvPr/>
            </p:nvSpPr>
            <p:spPr bwMode="auto">
              <a:xfrm>
                <a:off x="2274" y="1973"/>
                <a:ext cx="30" cy="24"/>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628" name="Line 388"/>
              <p:cNvSpPr>
                <a:spLocks noChangeShapeType="1"/>
              </p:cNvSpPr>
              <p:nvPr/>
            </p:nvSpPr>
            <p:spPr bwMode="auto">
              <a:xfrm>
                <a:off x="2304" y="1997"/>
                <a:ext cx="30" cy="30"/>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629" name="Line 389"/>
              <p:cNvSpPr>
                <a:spLocks noChangeShapeType="1"/>
              </p:cNvSpPr>
              <p:nvPr/>
            </p:nvSpPr>
            <p:spPr bwMode="auto">
              <a:xfrm>
                <a:off x="2334" y="2027"/>
                <a:ext cx="30" cy="30"/>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630" name="Freeform 390"/>
              <p:cNvSpPr>
                <a:spLocks/>
              </p:cNvSpPr>
              <p:nvPr/>
            </p:nvSpPr>
            <p:spPr bwMode="auto">
              <a:xfrm>
                <a:off x="2364" y="2057"/>
                <a:ext cx="36" cy="36"/>
              </a:xfrm>
              <a:custGeom>
                <a:avLst/>
                <a:gdLst>
                  <a:gd name="T0" fmla="*/ 0 w 36"/>
                  <a:gd name="T1" fmla="*/ 0 h 36"/>
                  <a:gd name="T2" fmla="*/ 18 w 36"/>
                  <a:gd name="T3" fmla="*/ 18 h 36"/>
                  <a:gd name="T4" fmla="*/ 36 w 36"/>
                  <a:gd name="T5" fmla="*/ 36 h 36"/>
                </a:gdLst>
                <a:ahLst/>
                <a:cxnLst>
                  <a:cxn ang="0">
                    <a:pos x="T0" y="T1"/>
                  </a:cxn>
                  <a:cxn ang="0">
                    <a:pos x="T2" y="T3"/>
                  </a:cxn>
                  <a:cxn ang="0">
                    <a:pos x="T4" y="T5"/>
                  </a:cxn>
                </a:cxnLst>
                <a:rect l="0" t="0" r="r" b="b"/>
                <a:pathLst>
                  <a:path w="36" h="36">
                    <a:moveTo>
                      <a:pt x="0" y="0"/>
                    </a:moveTo>
                    <a:lnTo>
                      <a:pt x="18" y="18"/>
                    </a:lnTo>
                    <a:lnTo>
                      <a:pt x="36" y="36"/>
                    </a:lnTo>
                  </a:path>
                </a:pathLst>
              </a:custGeom>
              <a:noFill/>
              <a:ln w="38100" cmpd="sng">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0631" name="Line 391"/>
              <p:cNvSpPr>
                <a:spLocks noChangeShapeType="1"/>
              </p:cNvSpPr>
              <p:nvPr/>
            </p:nvSpPr>
            <p:spPr bwMode="auto">
              <a:xfrm>
                <a:off x="2400" y="2093"/>
                <a:ext cx="30" cy="3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632" name="Line 392"/>
              <p:cNvSpPr>
                <a:spLocks noChangeShapeType="1"/>
              </p:cNvSpPr>
              <p:nvPr/>
            </p:nvSpPr>
            <p:spPr bwMode="auto">
              <a:xfrm>
                <a:off x="2430" y="2129"/>
                <a:ext cx="30" cy="3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633" name="Line 393"/>
              <p:cNvSpPr>
                <a:spLocks noChangeShapeType="1"/>
              </p:cNvSpPr>
              <p:nvPr/>
            </p:nvSpPr>
            <p:spPr bwMode="auto">
              <a:xfrm>
                <a:off x="2460" y="2165"/>
                <a:ext cx="30" cy="3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634" name="Line 394"/>
              <p:cNvSpPr>
                <a:spLocks noChangeShapeType="1"/>
              </p:cNvSpPr>
              <p:nvPr/>
            </p:nvSpPr>
            <p:spPr bwMode="auto">
              <a:xfrm>
                <a:off x="2490" y="2201"/>
                <a:ext cx="30" cy="3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635" name="Freeform 395"/>
              <p:cNvSpPr>
                <a:spLocks/>
              </p:cNvSpPr>
              <p:nvPr/>
            </p:nvSpPr>
            <p:spPr bwMode="auto">
              <a:xfrm>
                <a:off x="2520" y="2237"/>
                <a:ext cx="30" cy="42"/>
              </a:xfrm>
              <a:custGeom>
                <a:avLst/>
                <a:gdLst>
                  <a:gd name="T0" fmla="*/ 0 w 30"/>
                  <a:gd name="T1" fmla="*/ 0 h 42"/>
                  <a:gd name="T2" fmla="*/ 12 w 30"/>
                  <a:gd name="T3" fmla="*/ 18 h 42"/>
                  <a:gd name="T4" fmla="*/ 30 w 30"/>
                  <a:gd name="T5" fmla="*/ 42 h 42"/>
                </a:gdLst>
                <a:ahLst/>
                <a:cxnLst>
                  <a:cxn ang="0">
                    <a:pos x="T0" y="T1"/>
                  </a:cxn>
                  <a:cxn ang="0">
                    <a:pos x="T2" y="T3"/>
                  </a:cxn>
                  <a:cxn ang="0">
                    <a:pos x="T4" y="T5"/>
                  </a:cxn>
                </a:cxnLst>
                <a:rect l="0" t="0" r="r" b="b"/>
                <a:pathLst>
                  <a:path w="30" h="42">
                    <a:moveTo>
                      <a:pt x="0" y="0"/>
                    </a:moveTo>
                    <a:lnTo>
                      <a:pt x="12" y="18"/>
                    </a:lnTo>
                    <a:lnTo>
                      <a:pt x="30" y="42"/>
                    </a:lnTo>
                  </a:path>
                </a:pathLst>
              </a:custGeom>
              <a:noFill/>
              <a:ln w="38100" cmpd="sng">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0636" name="Line 396"/>
              <p:cNvSpPr>
                <a:spLocks noChangeShapeType="1"/>
              </p:cNvSpPr>
              <p:nvPr/>
            </p:nvSpPr>
            <p:spPr bwMode="auto">
              <a:xfrm>
                <a:off x="2550" y="2279"/>
                <a:ext cx="30" cy="3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637" name="Freeform 397"/>
              <p:cNvSpPr>
                <a:spLocks/>
              </p:cNvSpPr>
              <p:nvPr/>
            </p:nvSpPr>
            <p:spPr bwMode="auto">
              <a:xfrm>
                <a:off x="2580" y="2315"/>
                <a:ext cx="36" cy="42"/>
              </a:xfrm>
              <a:custGeom>
                <a:avLst/>
                <a:gdLst>
                  <a:gd name="T0" fmla="*/ 0 w 36"/>
                  <a:gd name="T1" fmla="*/ 0 h 42"/>
                  <a:gd name="T2" fmla="*/ 18 w 36"/>
                  <a:gd name="T3" fmla="*/ 18 h 42"/>
                  <a:gd name="T4" fmla="*/ 36 w 36"/>
                  <a:gd name="T5" fmla="*/ 42 h 42"/>
                </a:gdLst>
                <a:ahLst/>
                <a:cxnLst>
                  <a:cxn ang="0">
                    <a:pos x="T0" y="T1"/>
                  </a:cxn>
                  <a:cxn ang="0">
                    <a:pos x="T2" y="T3"/>
                  </a:cxn>
                  <a:cxn ang="0">
                    <a:pos x="T4" y="T5"/>
                  </a:cxn>
                </a:cxnLst>
                <a:rect l="0" t="0" r="r" b="b"/>
                <a:pathLst>
                  <a:path w="36" h="42">
                    <a:moveTo>
                      <a:pt x="0" y="0"/>
                    </a:moveTo>
                    <a:lnTo>
                      <a:pt x="18" y="18"/>
                    </a:lnTo>
                    <a:lnTo>
                      <a:pt x="36" y="42"/>
                    </a:lnTo>
                  </a:path>
                </a:pathLst>
              </a:custGeom>
              <a:noFill/>
              <a:ln w="38100" cmpd="sng">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0638" name="Line 398"/>
              <p:cNvSpPr>
                <a:spLocks noChangeShapeType="1"/>
              </p:cNvSpPr>
              <p:nvPr/>
            </p:nvSpPr>
            <p:spPr bwMode="auto">
              <a:xfrm>
                <a:off x="2616" y="2357"/>
                <a:ext cx="30" cy="42"/>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639" name="Line 399"/>
              <p:cNvSpPr>
                <a:spLocks noChangeShapeType="1"/>
              </p:cNvSpPr>
              <p:nvPr/>
            </p:nvSpPr>
            <p:spPr bwMode="auto">
              <a:xfrm>
                <a:off x="2646" y="2399"/>
                <a:ext cx="30" cy="3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640" name="Line 400"/>
              <p:cNvSpPr>
                <a:spLocks noChangeShapeType="1"/>
              </p:cNvSpPr>
              <p:nvPr/>
            </p:nvSpPr>
            <p:spPr bwMode="auto">
              <a:xfrm>
                <a:off x="2676" y="2435"/>
                <a:ext cx="30" cy="3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641" name="Line 401"/>
              <p:cNvSpPr>
                <a:spLocks noChangeShapeType="1"/>
              </p:cNvSpPr>
              <p:nvPr/>
            </p:nvSpPr>
            <p:spPr bwMode="auto">
              <a:xfrm>
                <a:off x="2706" y="2471"/>
                <a:ext cx="30" cy="3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642" name="Line 402"/>
              <p:cNvSpPr>
                <a:spLocks noChangeShapeType="1"/>
              </p:cNvSpPr>
              <p:nvPr/>
            </p:nvSpPr>
            <p:spPr bwMode="auto">
              <a:xfrm>
                <a:off x="2736" y="2507"/>
                <a:ext cx="30" cy="3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643" name="Line 403"/>
              <p:cNvSpPr>
                <a:spLocks noChangeShapeType="1"/>
              </p:cNvSpPr>
              <p:nvPr/>
            </p:nvSpPr>
            <p:spPr bwMode="auto">
              <a:xfrm>
                <a:off x="2766" y="2543"/>
                <a:ext cx="30" cy="3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644" name="Freeform 404"/>
              <p:cNvSpPr>
                <a:spLocks/>
              </p:cNvSpPr>
              <p:nvPr/>
            </p:nvSpPr>
            <p:spPr bwMode="auto">
              <a:xfrm>
                <a:off x="2796" y="2579"/>
                <a:ext cx="36" cy="30"/>
              </a:xfrm>
              <a:custGeom>
                <a:avLst/>
                <a:gdLst>
                  <a:gd name="T0" fmla="*/ 0 w 36"/>
                  <a:gd name="T1" fmla="*/ 0 h 30"/>
                  <a:gd name="T2" fmla="*/ 18 w 36"/>
                  <a:gd name="T3" fmla="*/ 18 h 30"/>
                  <a:gd name="T4" fmla="*/ 36 w 36"/>
                  <a:gd name="T5" fmla="*/ 30 h 30"/>
                </a:gdLst>
                <a:ahLst/>
                <a:cxnLst>
                  <a:cxn ang="0">
                    <a:pos x="T0" y="T1"/>
                  </a:cxn>
                  <a:cxn ang="0">
                    <a:pos x="T2" y="T3"/>
                  </a:cxn>
                  <a:cxn ang="0">
                    <a:pos x="T4" y="T5"/>
                  </a:cxn>
                </a:cxnLst>
                <a:rect l="0" t="0" r="r" b="b"/>
                <a:pathLst>
                  <a:path w="36" h="30">
                    <a:moveTo>
                      <a:pt x="0" y="0"/>
                    </a:moveTo>
                    <a:lnTo>
                      <a:pt x="18" y="18"/>
                    </a:lnTo>
                    <a:lnTo>
                      <a:pt x="36" y="30"/>
                    </a:lnTo>
                  </a:path>
                </a:pathLst>
              </a:custGeom>
              <a:noFill/>
              <a:ln w="38100" cmpd="sng">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0645" name="Line 405"/>
              <p:cNvSpPr>
                <a:spLocks noChangeShapeType="1"/>
              </p:cNvSpPr>
              <p:nvPr/>
            </p:nvSpPr>
            <p:spPr bwMode="auto">
              <a:xfrm>
                <a:off x="2832" y="2609"/>
                <a:ext cx="30" cy="30"/>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646" name="Line 406"/>
              <p:cNvSpPr>
                <a:spLocks noChangeShapeType="1"/>
              </p:cNvSpPr>
              <p:nvPr/>
            </p:nvSpPr>
            <p:spPr bwMode="auto">
              <a:xfrm>
                <a:off x="2862" y="2639"/>
                <a:ext cx="30" cy="24"/>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647" name="Line 407"/>
              <p:cNvSpPr>
                <a:spLocks noChangeShapeType="1"/>
              </p:cNvSpPr>
              <p:nvPr/>
            </p:nvSpPr>
            <p:spPr bwMode="auto">
              <a:xfrm>
                <a:off x="2892" y="2663"/>
                <a:ext cx="30" cy="24"/>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648" name="Line 408"/>
              <p:cNvSpPr>
                <a:spLocks noChangeShapeType="1"/>
              </p:cNvSpPr>
              <p:nvPr/>
            </p:nvSpPr>
            <p:spPr bwMode="auto">
              <a:xfrm>
                <a:off x="2922" y="2687"/>
                <a:ext cx="30" cy="24"/>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649" name="Line 409"/>
              <p:cNvSpPr>
                <a:spLocks noChangeShapeType="1"/>
              </p:cNvSpPr>
              <p:nvPr/>
            </p:nvSpPr>
            <p:spPr bwMode="auto">
              <a:xfrm>
                <a:off x="2952" y="2711"/>
                <a:ext cx="30" cy="18"/>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650" name="Freeform 410"/>
              <p:cNvSpPr>
                <a:spLocks/>
              </p:cNvSpPr>
              <p:nvPr/>
            </p:nvSpPr>
            <p:spPr bwMode="auto">
              <a:xfrm>
                <a:off x="2982" y="2729"/>
                <a:ext cx="36" cy="18"/>
              </a:xfrm>
              <a:custGeom>
                <a:avLst/>
                <a:gdLst>
                  <a:gd name="T0" fmla="*/ 0 w 36"/>
                  <a:gd name="T1" fmla="*/ 0 h 18"/>
                  <a:gd name="T2" fmla="*/ 18 w 36"/>
                  <a:gd name="T3" fmla="*/ 12 h 18"/>
                  <a:gd name="T4" fmla="*/ 36 w 36"/>
                  <a:gd name="T5" fmla="*/ 18 h 18"/>
                </a:gdLst>
                <a:ahLst/>
                <a:cxnLst>
                  <a:cxn ang="0">
                    <a:pos x="T0" y="T1"/>
                  </a:cxn>
                  <a:cxn ang="0">
                    <a:pos x="T2" y="T3"/>
                  </a:cxn>
                  <a:cxn ang="0">
                    <a:pos x="T4" y="T5"/>
                  </a:cxn>
                </a:cxnLst>
                <a:rect l="0" t="0" r="r" b="b"/>
                <a:pathLst>
                  <a:path w="36" h="18">
                    <a:moveTo>
                      <a:pt x="0" y="0"/>
                    </a:moveTo>
                    <a:lnTo>
                      <a:pt x="18" y="12"/>
                    </a:lnTo>
                    <a:lnTo>
                      <a:pt x="36" y="18"/>
                    </a:lnTo>
                  </a:path>
                </a:pathLst>
              </a:custGeom>
              <a:noFill/>
              <a:ln w="38100" cmpd="sng">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0651" name="Line 411"/>
              <p:cNvSpPr>
                <a:spLocks noChangeShapeType="1"/>
              </p:cNvSpPr>
              <p:nvPr/>
            </p:nvSpPr>
            <p:spPr bwMode="auto">
              <a:xfrm>
                <a:off x="3018" y="2747"/>
                <a:ext cx="30" cy="12"/>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652" name="Line 412"/>
              <p:cNvSpPr>
                <a:spLocks noChangeShapeType="1"/>
              </p:cNvSpPr>
              <p:nvPr/>
            </p:nvSpPr>
            <p:spPr bwMode="auto">
              <a:xfrm>
                <a:off x="3048" y="2759"/>
                <a:ext cx="30" cy="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653" name="Line 413"/>
              <p:cNvSpPr>
                <a:spLocks noChangeShapeType="1"/>
              </p:cNvSpPr>
              <p:nvPr/>
            </p:nvSpPr>
            <p:spPr bwMode="auto">
              <a:xfrm>
                <a:off x="3078" y="2765"/>
                <a:ext cx="30" cy="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654" name="Line 414"/>
              <p:cNvSpPr>
                <a:spLocks noChangeShapeType="1"/>
              </p:cNvSpPr>
              <p:nvPr/>
            </p:nvSpPr>
            <p:spPr bwMode="auto">
              <a:xfrm>
                <a:off x="3108" y="2771"/>
                <a:ext cx="30" cy="1"/>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655" name="Line 415"/>
              <p:cNvSpPr>
                <a:spLocks noChangeShapeType="1"/>
              </p:cNvSpPr>
              <p:nvPr/>
            </p:nvSpPr>
            <p:spPr bwMode="auto">
              <a:xfrm>
                <a:off x="3138" y="2771"/>
                <a:ext cx="30" cy="1"/>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656" name="Line 416"/>
              <p:cNvSpPr>
                <a:spLocks noChangeShapeType="1"/>
              </p:cNvSpPr>
              <p:nvPr/>
            </p:nvSpPr>
            <p:spPr bwMode="auto">
              <a:xfrm flipV="1">
                <a:off x="3168" y="2765"/>
                <a:ext cx="30" cy="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657" name="Freeform 417"/>
              <p:cNvSpPr>
                <a:spLocks/>
              </p:cNvSpPr>
              <p:nvPr/>
            </p:nvSpPr>
            <p:spPr bwMode="auto">
              <a:xfrm>
                <a:off x="3198" y="2759"/>
                <a:ext cx="36" cy="6"/>
              </a:xfrm>
              <a:custGeom>
                <a:avLst/>
                <a:gdLst>
                  <a:gd name="T0" fmla="*/ 0 w 36"/>
                  <a:gd name="T1" fmla="*/ 6 h 6"/>
                  <a:gd name="T2" fmla="*/ 18 w 36"/>
                  <a:gd name="T3" fmla="*/ 6 h 6"/>
                  <a:gd name="T4" fmla="*/ 36 w 36"/>
                  <a:gd name="T5" fmla="*/ 0 h 6"/>
                </a:gdLst>
                <a:ahLst/>
                <a:cxnLst>
                  <a:cxn ang="0">
                    <a:pos x="T0" y="T1"/>
                  </a:cxn>
                  <a:cxn ang="0">
                    <a:pos x="T2" y="T3"/>
                  </a:cxn>
                  <a:cxn ang="0">
                    <a:pos x="T4" y="T5"/>
                  </a:cxn>
                </a:cxnLst>
                <a:rect l="0" t="0" r="r" b="b"/>
                <a:pathLst>
                  <a:path w="36" h="6">
                    <a:moveTo>
                      <a:pt x="0" y="6"/>
                    </a:moveTo>
                    <a:lnTo>
                      <a:pt x="18" y="6"/>
                    </a:lnTo>
                    <a:lnTo>
                      <a:pt x="36" y="0"/>
                    </a:lnTo>
                  </a:path>
                </a:pathLst>
              </a:custGeom>
              <a:noFill/>
              <a:ln w="38100" cmpd="sng">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0658" name="Line 418"/>
              <p:cNvSpPr>
                <a:spLocks noChangeShapeType="1"/>
              </p:cNvSpPr>
              <p:nvPr/>
            </p:nvSpPr>
            <p:spPr bwMode="auto">
              <a:xfrm flipV="1">
                <a:off x="3234" y="2747"/>
                <a:ext cx="30" cy="12"/>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659" name="Line 419"/>
              <p:cNvSpPr>
                <a:spLocks noChangeShapeType="1"/>
              </p:cNvSpPr>
              <p:nvPr/>
            </p:nvSpPr>
            <p:spPr bwMode="auto">
              <a:xfrm flipV="1">
                <a:off x="3264" y="2729"/>
                <a:ext cx="30" cy="18"/>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660" name="Line 420"/>
              <p:cNvSpPr>
                <a:spLocks noChangeShapeType="1"/>
              </p:cNvSpPr>
              <p:nvPr/>
            </p:nvSpPr>
            <p:spPr bwMode="auto">
              <a:xfrm flipV="1">
                <a:off x="3294" y="2711"/>
                <a:ext cx="30" cy="18"/>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661" name="Line 421"/>
              <p:cNvSpPr>
                <a:spLocks noChangeShapeType="1"/>
              </p:cNvSpPr>
              <p:nvPr/>
            </p:nvSpPr>
            <p:spPr bwMode="auto">
              <a:xfrm flipV="1">
                <a:off x="3324" y="2687"/>
                <a:ext cx="30" cy="24"/>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662" name="Line 422"/>
              <p:cNvSpPr>
                <a:spLocks noChangeShapeType="1"/>
              </p:cNvSpPr>
              <p:nvPr/>
            </p:nvSpPr>
            <p:spPr bwMode="auto">
              <a:xfrm flipV="1">
                <a:off x="3354" y="2663"/>
                <a:ext cx="30" cy="24"/>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663" name="Line 423"/>
              <p:cNvSpPr>
                <a:spLocks noChangeShapeType="1"/>
              </p:cNvSpPr>
              <p:nvPr/>
            </p:nvSpPr>
            <p:spPr bwMode="auto">
              <a:xfrm flipV="1">
                <a:off x="3384" y="2639"/>
                <a:ext cx="30" cy="24"/>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664" name="Freeform 424"/>
              <p:cNvSpPr>
                <a:spLocks/>
              </p:cNvSpPr>
              <p:nvPr/>
            </p:nvSpPr>
            <p:spPr bwMode="auto">
              <a:xfrm>
                <a:off x="3414" y="2609"/>
                <a:ext cx="36" cy="30"/>
              </a:xfrm>
              <a:custGeom>
                <a:avLst/>
                <a:gdLst>
                  <a:gd name="T0" fmla="*/ 0 w 36"/>
                  <a:gd name="T1" fmla="*/ 30 h 30"/>
                  <a:gd name="T2" fmla="*/ 18 w 36"/>
                  <a:gd name="T3" fmla="*/ 18 h 30"/>
                  <a:gd name="T4" fmla="*/ 36 w 36"/>
                  <a:gd name="T5" fmla="*/ 0 h 30"/>
                </a:gdLst>
                <a:ahLst/>
                <a:cxnLst>
                  <a:cxn ang="0">
                    <a:pos x="T0" y="T1"/>
                  </a:cxn>
                  <a:cxn ang="0">
                    <a:pos x="T2" y="T3"/>
                  </a:cxn>
                  <a:cxn ang="0">
                    <a:pos x="T4" y="T5"/>
                  </a:cxn>
                </a:cxnLst>
                <a:rect l="0" t="0" r="r" b="b"/>
                <a:pathLst>
                  <a:path w="36" h="30">
                    <a:moveTo>
                      <a:pt x="0" y="30"/>
                    </a:moveTo>
                    <a:lnTo>
                      <a:pt x="18" y="18"/>
                    </a:lnTo>
                    <a:lnTo>
                      <a:pt x="36" y="0"/>
                    </a:lnTo>
                  </a:path>
                </a:pathLst>
              </a:custGeom>
              <a:noFill/>
              <a:ln w="38100" cmpd="sng">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0665" name="Line 425"/>
              <p:cNvSpPr>
                <a:spLocks noChangeShapeType="1"/>
              </p:cNvSpPr>
              <p:nvPr/>
            </p:nvSpPr>
            <p:spPr bwMode="auto">
              <a:xfrm flipV="1">
                <a:off x="3450" y="2579"/>
                <a:ext cx="30" cy="30"/>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666" name="Line 426"/>
              <p:cNvSpPr>
                <a:spLocks noChangeShapeType="1"/>
              </p:cNvSpPr>
              <p:nvPr/>
            </p:nvSpPr>
            <p:spPr bwMode="auto">
              <a:xfrm flipV="1">
                <a:off x="3480" y="2543"/>
                <a:ext cx="30" cy="3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667" name="Line 427"/>
              <p:cNvSpPr>
                <a:spLocks noChangeShapeType="1"/>
              </p:cNvSpPr>
              <p:nvPr/>
            </p:nvSpPr>
            <p:spPr bwMode="auto">
              <a:xfrm flipV="1">
                <a:off x="3510" y="2507"/>
                <a:ext cx="30" cy="3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668" name="Line 428"/>
              <p:cNvSpPr>
                <a:spLocks noChangeShapeType="1"/>
              </p:cNvSpPr>
              <p:nvPr/>
            </p:nvSpPr>
            <p:spPr bwMode="auto">
              <a:xfrm flipV="1">
                <a:off x="3540" y="2471"/>
                <a:ext cx="30" cy="3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669" name="Line 429"/>
              <p:cNvSpPr>
                <a:spLocks noChangeShapeType="1"/>
              </p:cNvSpPr>
              <p:nvPr/>
            </p:nvSpPr>
            <p:spPr bwMode="auto">
              <a:xfrm flipV="1">
                <a:off x="3570" y="2435"/>
                <a:ext cx="30" cy="3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670" name="Freeform 430"/>
              <p:cNvSpPr>
                <a:spLocks/>
              </p:cNvSpPr>
              <p:nvPr/>
            </p:nvSpPr>
            <p:spPr bwMode="auto">
              <a:xfrm>
                <a:off x="3600" y="2399"/>
                <a:ext cx="36" cy="36"/>
              </a:xfrm>
              <a:custGeom>
                <a:avLst/>
                <a:gdLst>
                  <a:gd name="T0" fmla="*/ 0 w 36"/>
                  <a:gd name="T1" fmla="*/ 36 h 36"/>
                  <a:gd name="T2" fmla="*/ 18 w 36"/>
                  <a:gd name="T3" fmla="*/ 18 h 36"/>
                  <a:gd name="T4" fmla="*/ 36 w 36"/>
                  <a:gd name="T5" fmla="*/ 0 h 36"/>
                </a:gdLst>
                <a:ahLst/>
                <a:cxnLst>
                  <a:cxn ang="0">
                    <a:pos x="T0" y="T1"/>
                  </a:cxn>
                  <a:cxn ang="0">
                    <a:pos x="T2" y="T3"/>
                  </a:cxn>
                  <a:cxn ang="0">
                    <a:pos x="T4" y="T5"/>
                  </a:cxn>
                </a:cxnLst>
                <a:rect l="0" t="0" r="r" b="b"/>
                <a:pathLst>
                  <a:path w="36" h="36">
                    <a:moveTo>
                      <a:pt x="0" y="36"/>
                    </a:moveTo>
                    <a:lnTo>
                      <a:pt x="18" y="18"/>
                    </a:lnTo>
                    <a:lnTo>
                      <a:pt x="36" y="0"/>
                    </a:lnTo>
                  </a:path>
                </a:pathLst>
              </a:custGeom>
              <a:noFill/>
              <a:ln w="38100" cmpd="sng">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0671" name="Freeform 431"/>
              <p:cNvSpPr>
                <a:spLocks/>
              </p:cNvSpPr>
              <p:nvPr/>
            </p:nvSpPr>
            <p:spPr bwMode="auto">
              <a:xfrm>
                <a:off x="3636" y="2357"/>
                <a:ext cx="30" cy="42"/>
              </a:xfrm>
              <a:custGeom>
                <a:avLst/>
                <a:gdLst>
                  <a:gd name="T0" fmla="*/ 0 w 30"/>
                  <a:gd name="T1" fmla="*/ 42 h 42"/>
                  <a:gd name="T2" fmla="*/ 18 w 30"/>
                  <a:gd name="T3" fmla="*/ 18 h 42"/>
                  <a:gd name="T4" fmla="*/ 30 w 30"/>
                  <a:gd name="T5" fmla="*/ 0 h 42"/>
                </a:gdLst>
                <a:ahLst/>
                <a:cxnLst>
                  <a:cxn ang="0">
                    <a:pos x="T0" y="T1"/>
                  </a:cxn>
                  <a:cxn ang="0">
                    <a:pos x="T2" y="T3"/>
                  </a:cxn>
                  <a:cxn ang="0">
                    <a:pos x="T4" y="T5"/>
                  </a:cxn>
                </a:cxnLst>
                <a:rect l="0" t="0" r="r" b="b"/>
                <a:pathLst>
                  <a:path w="30" h="42">
                    <a:moveTo>
                      <a:pt x="0" y="42"/>
                    </a:moveTo>
                    <a:lnTo>
                      <a:pt x="18" y="18"/>
                    </a:lnTo>
                    <a:lnTo>
                      <a:pt x="30" y="0"/>
                    </a:lnTo>
                  </a:path>
                </a:pathLst>
              </a:custGeom>
              <a:noFill/>
              <a:ln w="38100" cmpd="sng">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0672" name="Line 432"/>
              <p:cNvSpPr>
                <a:spLocks noChangeShapeType="1"/>
              </p:cNvSpPr>
              <p:nvPr/>
            </p:nvSpPr>
            <p:spPr bwMode="auto">
              <a:xfrm flipV="1">
                <a:off x="3666" y="2321"/>
                <a:ext cx="30" cy="36"/>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grpSp>
      <p:grpSp>
        <p:nvGrpSpPr>
          <p:cNvPr id="10698" name="Group 458"/>
          <p:cNvGrpSpPr>
            <a:grpSpLocks/>
          </p:cNvGrpSpPr>
          <p:nvPr/>
        </p:nvGrpSpPr>
        <p:grpSpPr bwMode="auto">
          <a:xfrm>
            <a:off x="7380288" y="2636838"/>
            <a:ext cx="142875" cy="130175"/>
            <a:chOff x="2381" y="1933"/>
            <a:chExt cx="90" cy="82"/>
          </a:xfrm>
        </p:grpSpPr>
        <p:sp>
          <p:nvSpPr>
            <p:cNvPr id="10695" name="Oval 455"/>
            <p:cNvSpPr>
              <a:spLocks noChangeArrowheads="1"/>
            </p:cNvSpPr>
            <p:nvPr/>
          </p:nvSpPr>
          <p:spPr bwMode="auto">
            <a:xfrm>
              <a:off x="2381" y="1933"/>
              <a:ext cx="45" cy="4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696" name="Oval 456"/>
            <p:cNvSpPr>
              <a:spLocks noChangeArrowheads="1"/>
            </p:cNvSpPr>
            <p:nvPr/>
          </p:nvSpPr>
          <p:spPr bwMode="auto">
            <a:xfrm>
              <a:off x="2406" y="1969"/>
              <a:ext cx="45" cy="46"/>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697" name="Oval 457"/>
            <p:cNvSpPr>
              <a:spLocks noChangeArrowheads="1"/>
            </p:cNvSpPr>
            <p:nvPr/>
          </p:nvSpPr>
          <p:spPr bwMode="auto">
            <a:xfrm>
              <a:off x="2426" y="1933"/>
              <a:ext cx="45" cy="46"/>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0699" name="Text Box 459"/>
          <p:cNvSpPr txBox="1">
            <a:spLocks noChangeArrowheads="1"/>
          </p:cNvSpPr>
          <p:nvPr/>
        </p:nvSpPr>
        <p:spPr bwMode="auto">
          <a:xfrm>
            <a:off x="7235825" y="2636838"/>
            <a:ext cx="298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i="1"/>
              <a:t>q</a:t>
            </a:r>
          </a:p>
        </p:txBody>
      </p:sp>
    </p:spTree>
    <p:extLst>
      <p:ext uri="{BB962C8B-B14F-4D97-AF65-F5344CB8AC3E}">
        <p14:creationId xmlns:p14="http://schemas.microsoft.com/office/powerpoint/2010/main" val="1118437383"/>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pPr>
              <a:defRPr/>
            </a:pPr>
            <a:fld id="{7F16FE18-6BB8-4A7E-819B-7E2E6DE09856}" type="slidenum">
              <a:rPr lang="ja-JP" altLang="en-US" smtClean="0">
                <a:solidFill>
                  <a:srgbClr val="2E2E48"/>
                </a:solidFill>
              </a:rPr>
              <a:pPr>
                <a:defRPr/>
              </a:pPr>
              <a:t>70</a:t>
            </a:fld>
            <a:endParaRPr lang="en-US" altLang="ja-JP">
              <a:solidFill>
                <a:srgbClr val="2E2E48"/>
              </a:solidFill>
            </a:endParaRPr>
          </a:p>
        </p:txBody>
      </p:sp>
      <p:pic>
        <p:nvPicPr>
          <p:cNvPr id="5" name="図 4" descr="Completion_of_1st_modul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86357821"/>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pPr>
              <a:defRPr/>
            </a:pPr>
            <a:fld id="{7F16FE18-6BB8-4A7E-819B-7E2E6DE09856}" type="slidenum">
              <a:rPr lang="ja-JP" altLang="en-US" smtClean="0">
                <a:solidFill>
                  <a:srgbClr val="2E2E48"/>
                </a:solidFill>
              </a:rPr>
              <a:pPr>
                <a:defRPr/>
              </a:pPr>
              <a:t>71</a:t>
            </a:fld>
            <a:endParaRPr lang="en-US" altLang="ja-JP">
              <a:solidFill>
                <a:srgbClr val="2E2E48"/>
              </a:solidFill>
            </a:endParaRPr>
          </a:p>
        </p:txBody>
      </p:sp>
      <p:pic>
        <p:nvPicPr>
          <p:cNvPr id="5" name="図 4" descr="INGRID_group_phot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1043"/>
            <a:ext cx="9144000" cy="6072188"/>
          </a:xfrm>
          <a:prstGeom prst="rect">
            <a:avLst/>
          </a:prstGeom>
        </p:spPr>
      </p:pic>
    </p:spTree>
    <p:extLst>
      <p:ext uri="{BB962C8B-B14F-4D97-AF65-F5344CB8AC3E}">
        <p14:creationId xmlns:p14="http://schemas.microsoft.com/office/powerpoint/2010/main" val="319605666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3" name="Rectangle 27"/>
          <p:cNvSpPr>
            <a:spLocks noGrp="1" noChangeArrowheads="1"/>
          </p:cNvSpPr>
          <p:nvPr>
            <p:ph type="title" sz="quarter"/>
          </p:nvPr>
        </p:nvSpPr>
        <p:spPr>
          <a:xfrm>
            <a:off x="468313" y="0"/>
            <a:ext cx="8229600" cy="836613"/>
          </a:xfrm>
        </p:spPr>
        <p:txBody>
          <a:bodyPr/>
          <a:lstStyle/>
          <a:p>
            <a:pPr eaLnBrk="1" hangingPunct="1"/>
            <a:r>
              <a:rPr lang="en-US" altLang="ja-JP" dirty="0" smtClean="0"/>
              <a:t>3 flavor mixing of neutrinos</a:t>
            </a:r>
            <a:endParaRPr lang="ja-JP" altLang="en-US" dirty="0" smtClean="0"/>
          </a:p>
        </p:txBody>
      </p:sp>
      <p:graphicFrame>
        <p:nvGraphicFramePr>
          <p:cNvPr id="1026" name="Object 3"/>
          <p:cNvGraphicFramePr>
            <a:graphicFrameLocks noGrp="1" noChangeAspect="1"/>
          </p:cNvGraphicFramePr>
          <p:nvPr>
            <p:ph sz="quarter" idx="1"/>
          </p:nvPr>
        </p:nvGraphicFramePr>
        <p:xfrm>
          <a:off x="2700338" y="1030288"/>
          <a:ext cx="3455987" cy="2151062"/>
        </p:xfrm>
        <a:graphic>
          <a:graphicData uri="http://schemas.openxmlformats.org/presentationml/2006/ole">
            <mc:AlternateContent xmlns:mc="http://schemas.openxmlformats.org/markup-compatibility/2006">
              <mc:Choice xmlns:v="urn:schemas-microsoft-com:vml" Requires="v">
                <p:oleObj spid="_x0000_s6231" name="数式" r:id="rId4" imgW="1143000" imgH="711000" progId="Equation.3">
                  <p:embed/>
                </p:oleObj>
              </mc:Choice>
              <mc:Fallback>
                <p:oleObj name="数式" r:id="rId4" imgW="1143000" imgH="7110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0338" y="1030288"/>
                        <a:ext cx="3455987" cy="2151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cmpd="tri">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7" name="Object 4"/>
          <p:cNvGraphicFramePr>
            <a:graphicFrameLocks noGrp="1" noChangeAspect="1"/>
          </p:cNvGraphicFramePr>
          <p:nvPr>
            <p:ph sz="quarter" idx="2"/>
          </p:nvPr>
        </p:nvGraphicFramePr>
        <p:xfrm>
          <a:off x="1262063" y="3644900"/>
          <a:ext cx="6656387" cy="1206500"/>
        </p:xfrm>
        <a:graphic>
          <a:graphicData uri="http://schemas.openxmlformats.org/presentationml/2006/ole">
            <mc:AlternateContent xmlns:mc="http://schemas.openxmlformats.org/markup-compatibility/2006">
              <mc:Choice xmlns:v="urn:schemas-microsoft-com:vml" Requires="v">
                <p:oleObj spid="_x0000_s6232" name="数式" r:id="rId6" imgW="4063680" imgH="736560" progId="Equation.3">
                  <p:embed/>
                </p:oleObj>
              </mc:Choice>
              <mc:Fallback>
                <p:oleObj name="数式" r:id="rId6" imgW="4063680" imgH="73656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62063" y="3644900"/>
                        <a:ext cx="6656387" cy="120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8" name="Object 24"/>
          <p:cNvGraphicFramePr>
            <a:graphicFrameLocks noGrp="1" noChangeAspect="1"/>
          </p:cNvGraphicFramePr>
          <p:nvPr>
            <p:ph sz="quarter" idx="3"/>
          </p:nvPr>
        </p:nvGraphicFramePr>
        <p:xfrm>
          <a:off x="395536" y="4581128"/>
          <a:ext cx="1638300" cy="241300"/>
        </p:xfrm>
        <a:graphic>
          <a:graphicData uri="http://schemas.openxmlformats.org/presentationml/2006/ole">
            <mc:AlternateContent xmlns:mc="http://schemas.openxmlformats.org/markup-compatibility/2006">
              <mc:Choice xmlns:v="urn:schemas-microsoft-com:vml" Requires="v">
                <p:oleObj spid="_x0000_s6233" name="数式" r:id="rId8" imgW="1638000" imgH="241200" progId="Equation.3">
                  <p:embed/>
                </p:oleObj>
              </mc:Choice>
              <mc:Fallback>
                <p:oleObj name="数式" r:id="rId8" imgW="1638000" imgH="2412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5536" y="4581128"/>
                        <a:ext cx="1638300" cy="241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3" name="Rectangle 14"/>
          <p:cNvSpPr>
            <a:spLocks noGrp="1" noChangeArrowheads="1"/>
          </p:cNvSpPr>
          <p:nvPr>
            <p:ph type="sldNum" sz="quarter" idx="12"/>
          </p:nvPr>
        </p:nvSpPr>
        <p:spPr/>
        <p:txBody>
          <a:bodyPr/>
          <a:lstStyle/>
          <a:p>
            <a:pPr>
              <a:defRPr/>
            </a:pPr>
            <a:fld id="{A39E9ABF-92FD-44BE-85D6-1C6E192435C0}" type="slidenum">
              <a:rPr lang="ja-JP" altLang="en-US">
                <a:solidFill>
                  <a:srgbClr val="2E2E48"/>
                </a:solidFill>
              </a:rPr>
              <a:pPr>
                <a:defRPr/>
              </a:pPr>
              <a:t>8</a:t>
            </a:fld>
            <a:endParaRPr lang="en-US" altLang="ja-JP">
              <a:solidFill>
                <a:srgbClr val="2E2E48"/>
              </a:solidFill>
            </a:endParaRPr>
          </a:p>
        </p:txBody>
      </p:sp>
      <p:grpSp>
        <p:nvGrpSpPr>
          <p:cNvPr id="2" name="Group 6"/>
          <p:cNvGrpSpPr>
            <a:grpSpLocks/>
          </p:cNvGrpSpPr>
          <p:nvPr/>
        </p:nvGrpSpPr>
        <p:grpSpPr bwMode="auto">
          <a:xfrm>
            <a:off x="1692275" y="1268413"/>
            <a:ext cx="504825" cy="504825"/>
            <a:chOff x="385" y="1368"/>
            <a:chExt cx="318" cy="318"/>
          </a:xfrm>
        </p:grpSpPr>
        <p:sp>
          <p:nvSpPr>
            <p:cNvPr id="203783" name="Oval 7"/>
            <p:cNvSpPr>
              <a:spLocks noChangeArrowheads="1"/>
            </p:cNvSpPr>
            <p:nvPr/>
          </p:nvSpPr>
          <p:spPr bwMode="auto">
            <a:xfrm>
              <a:off x="385" y="1368"/>
              <a:ext cx="318" cy="318"/>
            </a:xfrm>
            <a:prstGeom prst="ellipse">
              <a:avLst/>
            </a:prstGeom>
            <a:gradFill rotWithShape="1">
              <a:gsLst>
                <a:gs pos="0">
                  <a:schemeClr val="hlink">
                    <a:alpha val="64999"/>
                  </a:schemeClr>
                </a:gs>
                <a:gs pos="100000">
                  <a:schemeClr val="hlink">
                    <a:gamma/>
                    <a:shade val="76078"/>
                    <a:invGamma/>
                  </a:schemeClr>
                </a:gs>
              </a:gsLst>
              <a:path path="shape">
                <a:fillToRect l="50000" t="50000" r="50000" b="50000"/>
              </a:path>
            </a:gradFill>
            <a:ln w="9525">
              <a:noFill/>
              <a:round/>
              <a:headEnd/>
              <a:tailEnd/>
            </a:ln>
            <a:effectLst/>
          </p:spPr>
          <p:txBody>
            <a:bodyPr wrap="none" anchor="ctr"/>
            <a:lstStyle/>
            <a:p>
              <a:pPr>
                <a:defRPr/>
              </a:pPr>
              <a:endParaRPr lang="ja-JP" altLang="en-US" sz="2800">
                <a:solidFill>
                  <a:srgbClr val="2E2E48"/>
                </a:solidFill>
              </a:endParaRPr>
            </a:p>
          </p:txBody>
        </p:sp>
        <p:sp>
          <p:nvSpPr>
            <p:cNvPr id="1056" name="Text Box 8"/>
            <p:cNvSpPr txBox="1">
              <a:spLocks noChangeArrowheads="1"/>
            </p:cNvSpPr>
            <p:nvPr/>
          </p:nvSpPr>
          <p:spPr bwMode="auto">
            <a:xfrm>
              <a:off x="431" y="1368"/>
              <a:ext cx="272" cy="250"/>
            </a:xfrm>
            <a:prstGeom prst="rect">
              <a:avLst/>
            </a:prstGeom>
            <a:noFill/>
            <a:ln w="9525">
              <a:noFill/>
              <a:miter lim="800000"/>
              <a:headEnd/>
              <a:tailEnd/>
            </a:ln>
          </p:spPr>
          <p:txBody>
            <a:bodyPr>
              <a:spAutoFit/>
            </a:bodyPr>
            <a:lstStyle/>
            <a:p>
              <a:pPr fontAlgn="base">
                <a:spcBef>
                  <a:spcPct val="50000"/>
                </a:spcBef>
                <a:spcAft>
                  <a:spcPct val="0"/>
                </a:spcAft>
              </a:pPr>
              <a:r>
                <a:rPr lang="en-US" altLang="ja-JP" sz="2000">
                  <a:solidFill>
                    <a:srgbClr val="2E2E48"/>
                  </a:solidFill>
                  <a:latin typeface="Symbol" pitchFamily="18" charset="2"/>
                </a:rPr>
                <a:t>n</a:t>
              </a:r>
              <a:r>
                <a:rPr lang="en-US" altLang="ja-JP" sz="2000" baseline="-25000">
                  <a:solidFill>
                    <a:srgbClr val="2E2E48"/>
                  </a:solidFill>
                  <a:latin typeface="Comic Sans MS" pitchFamily="66" charset="0"/>
                </a:rPr>
                <a:t>e</a:t>
              </a:r>
            </a:p>
          </p:txBody>
        </p:sp>
      </p:grpSp>
      <p:grpSp>
        <p:nvGrpSpPr>
          <p:cNvPr id="3" name="Group 9"/>
          <p:cNvGrpSpPr>
            <a:grpSpLocks/>
          </p:cNvGrpSpPr>
          <p:nvPr/>
        </p:nvGrpSpPr>
        <p:grpSpPr bwMode="auto">
          <a:xfrm>
            <a:off x="1692275" y="1916113"/>
            <a:ext cx="576263" cy="504825"/>
            <a:chOff x="793" y="1368"/>
            <a:chExt cx="363" cy="318"/>
          </a:xfrm>
        </p:grpSpPr>
        <p:sp>
          <p:nvSpPr>
            <p:cNvPr id="203786" name="Oval 10"/>
            <p:cNvSpPr>
              <a:spLocks noChangeArrowheads="1"/>
            </p:cNvSpPr>
            <p:nvPr/>
          </p:nvSpPr>
          <p:spPr bwMode="auto">
            <a:xfrm>
              <a:off x="793" y="1368"/>
              <a:ext cx="318" cy="318"/>
            </a:xfrm>
            <a:prstGeom prst="ellipse">
              <a:avLst/>
            </a:prstGeom>
            <a:gradFill rotWithShape="1">
              <a:gsLst>
                <a:gs pos="0">
                  <a:schemeClr val="bg2">
                    <a:alpha val="64999"/>
                  </a:schemeClr>
                </a:gs>
                <a:gs pos="100000">
                  <a:schemeClr val="bg2">
                    <a:gamma/>
                    <a:shade val="76078"/>
                    <a:invGamma/>
                  </a:schemeClr>
                </a:gs>
              </a:gsLst>
              <a:path path="shape">
                <a:fillToRect l="50000" t="50000" r="50000" b="50000"/>
              </a:path>
            </a:gradFill>
            <a:ln w="9525">
              <a:noFill/>
              <a:round/>
              <a:headEnd/>
              <a:tailEnd/>
            </a:ln>
            <a:effectLst/>
          </p:spPr>
          <p:txBody>
            <a:bodyPr wrap="none" anchor="ctr"/>
            <a:lstStyle/>
            <a:p>
              <a:pPr>
                <a:defRPr/>
              </a:pPr>
              <a:endParaRPr lang="ja-JP" altLang="en-US" sz="2800">
                <a:solidFill>
                  <a:srgbClr val="2E2E48"/>
                </a:solidFill>
              </a:endParaRPr>
            </a:p>
          </p:txBody>
        </p:sp>
        <p:sp>
          <p:nvSpPr>
            <p:cNvPr id="1054" name="Text Box 11"/>
            <p:cNvSpPr txBox="1">
              <a:spLocks noChangeArrowheads="1"/>
            </p:cNvSpPr>
            <p:nvPr/>
          </p:nvSpPr>
          <p:spPr bwMode="auto">
            <a:xfrm>
              <a:off x="839" y="1368"/>
              <a:ext cx="317" cy="250"/>
            </a:xfrm>
            <a:prstGeom prst="rect">
              <a:avLst/>
            </a:prstGeom>
            <a:noFill/>
            <a:ln w="9525">
              <a:noFill/>
              <a:miter lim="800000"/>
              <a:headEnd/>
              <a:tailEnd/>
            </a:ln>
          </p:spPr>
          <p:txBody>
            <a:bodyPr>
              <a:spAutoFit/>
            </a:bodyPr>
            <a:lstStyle/>
            <a:p>
              <a:pPr fontAlgn="base">
                <a:spcBef>
                  <a:spcPct val="50000"/>
                </a:spcBef>
                <a:spcAft>
                  <a:spcPct val="0"/>
                </a:spcAft>
              </a:pPr>
              <a:r>
                <a:rPr lang="en-US" altLang="ja-JP" sz="2000">
                  <a:solidFill>
                    <a:srgbClr val="2E2E48"/>
                  </a:solidFill>
                  <a:latin typeface="Symbol" pitchFamily="18" charset="2"/>
                </a:rPr>
                <a:t>n</a:t>
              </a:r>
              <a:r>
                <a:rPr lang="en-US" altLang="ja-JP" sz="2000" baseline="-25000">
                  <a:solidFill>
                    <a:srgbClr val="2E2E48"/>
                  </a:solidFill>
                  <a:latin typeface="Symbol" pitchFamily="18" charset="2"/>
                </a:rPr>
                <a:t>m</a:t>
              </a:r>
            </a:p>
          </p:txBody>
        </p:sp>
      </p:grpSp>
      <p:grpSp>
        <p:nvGrpSpPr>
          <p:cNvPr id="4" name="Group 12"/>
          <p:cNvGrpSpPr>
            <a:grpSpLocks/>
          </p:cNvGrpSpPr>
          <p:nvPr/>
        </p:nvGrpSpPr>
        <p:grpSpPr bwMode="auto">
          <a:xfrm>
            <a:off x="1692275" y="2563813"/>
            <a:ext cx="576263" cy="504825"/>
            <a:chOff x="1202" y="1388"/>
            <a:chExt cx="363" cy="318"/>
          </a:xfrm>
        </p:grpSpPr>
        <p:sp>
          <p:nvSpPr>
            <p:cNvPr id="203789" name="Oval 13"/>
            <p:cNvSpPr>
              <a:spLocks noChangeArrowheads="1"/>
            </p:cNvSpPr>
            <p:nvPr/>
          </p:nvSpPr>
          <p:spPr bwMode="auto">
            <a:xfrm>
              <a:off x="1202" y="1388"/>
              <a:ext cx="318" cy="318"/>
            </a:xfrm>
            <a:prstGeom prst="ellipse">
              <a:avLst/>
            </a:prstGeom>
            <a:gradFill rotWithShape="1">
              <a:gsLst>
                <a:gs pos="0">
                  <a:schemeClr val="tx2">
                    <a:alpha val="64999"/>
                  </a:schemeClr>
                </a:gs>
                <a:gs pos="100000">
                  <a:schemeClr val="tx2">
                    <a:gamma/>
                    <a:shade val="76078"/>
                    <a:invGamma/>
                  </a:schemeClr>
                </a:gs>
              </a:gsLst>
              <a:path path="shape">
                <a:fillToRect l="50000" t="50000" r="50000" b="50000"/>
              </a:path>
            </a:gradFill>
            <a:ln w="9525">
              <a:noFill/>
              <a:round/>
              <a:headEnd/>
              <a:tailEnd/>
            </a:ln>
            <a:effectLst/>
          </p:spPr>
          <p:txBody>
            <a:bodyPr wrap="none" anchor="ctr"/>
            <a:lstStyle/>
            <a:p>
              <a:pPr>
                <a:defRPr/>
              </a:pPr>
              <a:endParaRPr lang="ja-JP" altLang="en-US" sz="2800">
                <a:solidFill>
                  <a:srgbClr val="2E2E48"/>
                </a:solidFill>
              </a:endParaRPr>
            </a:p>
          </p:txBody>
        </p:sp>
        <p:sp>
          <p:nvSpPr>
            <p:cNvPr id="1052" name="Text Box 14"/>
            <p:cNvSpPr txBox="1">
              <a:spLocks noChangeArrowheads="1"/>
            </p:cNvSpPr>
            <p:nvPr/>
          </p:nvSpPr>
          <p:spPr bwMode="auto">
            <a:xfrm>
              <a:off x="1248" y="1388"/>
              <a:ext cx="317" cy="250"/>
            </a:xfrm>
            <a:prstGeom prst="rect">
              <a:avLst/>
            </a:prstGeom>
            <a:noFill/>
            <a:ln w="9525">
              <a:noFill/>
              <a:miter lim="800000"/>
              <a:headEnd/>
              <a:tailEnd/>
            </a:ln>
          </p:spPr>
          <p:txBody>
            <a:bodyPr>
              <a:spAutoFit/>
            </a:bodyPr>
            <a:lstStyle/>
            <a:p>
              <a:pPr fontAlgn="base">
                <a:spcBef>
                  <a:spcPct val="50000"/>
                </a:spcBef>
                <a:spcAft>
                  <a:spcPct val="0"/>
                </a:spcAft>
              </a:pPr>
              <a:r>
                <a:rPr lang="en-US" altLang="ja-JP" sz="2000">
                  <a:solidFill>
                    <a:srgbClr val="B9CCE9"/>
                  </a:solidFill>
                  <a:latin typeface="Symbol" pitchFamily="18" charset="2"/>
                </a:rPr>
                <a:t>n</a:t>
              </a:r>
              <a:r>
                <a:rPr lang="en-US" altLang="ja-JP" sz="2000" baseline="-25000">
                  <a:solidFill>
                    <a:srgbClr val="B9CCE9"/>
                  </a:solidFill>
                  <a:latin typeface="Symbol" pitchFamily="18" charset="2"/>
                </a:rPr>
                <a:t>t</a:t>
              </a:r>
            </a:p>
          </p:txBody>
        </p:sp>
      </p:grpSp>
      <p:sp>
        <p:nvSpPr>
          <p:cNvPr id="1034" name="Text Box 15"/>
          <p:cNvSpPr txBox="1">
            <a:spLocks noChangeArrowheads="1"/>
          </p:cNvSpPr>
          <p:nvPr/>
        </p:nvSpPr>
        <p:spPr bwMode="auto">
          <a:xfrm>
            <a:off x="468313" y="836613"/>
            <a:ext cx="2232025" cy="366712"/>
          </a:xfrm>
          <a:prstGeom prst="rect">
            <a:avLst/>
          </a:prstGeom>
          <a:noFill/>
          <a:ln w="9525">
            <a:noFill/>
            <a:miter lim="800000"/>
            <a:headEnd/>
            <a:tailEnd/>
          </a:ln>
        </p:spPr>
        <p:txBody>
          <a:bodyPr>
            <a:spAutoFit/>
          </a:bodyPr>
          <a:lstStyle/>
          <a:p>
            <a:pPr fontAlgn="base">
              <a:spcBef>
                <a:spcPct val="50000"/>
              </a:spcBef>
              <a:spcAft>
                <a:spcPct val="0"/>
              </a:spcAft>
            </a:pPr>
            <a:r>
              <a:rPr lang="en-US" altLang="ja-JP" dirty="0">
                <a:solidFill>
                  <a:srgbClr val="2E2E48"/>
                </a:solidFill>
                <a:latin typeface="Comic Sans MS" pitchFamily="66" charset="0"/>
              </a:rPr>
              <a:t>Flavor </a:t>
            </a:r>
            <a:r>
              <a:rPr lang="en-US" altLang="ja-JP" dirty="0" err="1">
                <a:solidFill>
                  <a:srgbClr val="2E2E48"/>
                </a:solidFill>
                <a:latin typeface="Comic Sans MS" pitchFamily="66" charset="0"/>
              </a:rPr>
              <a:t>eigenstates</a:t>
            </a:r>
            <a:endParaRPr lang="ja-JP" altLang="en-US" dirty="0">
              <a:solidFill>
                <a:srgbClr val="2E2E48"/>
              </a:solidFill>
              <a:latin typeface="Comic Sans MS" pitchFamily="66" charset="0"/>
            </a:endParaRPr>
          </a:p>
        </p:txBody>
      </p:sp>
      <p:sp>
        <p:nvSpPr>
          <p:cNvPr id="1035" name="Oval 16"/>
          <p:cNvSpPr>
            <a:spLocks noChangeArrowheads="1"/>
          </p:cNvSpPr>
          <p:nvPr/>
        </p:nvSpPr>
        <p:spPr bwMode="auto">
          <a:xfrm>
            <a:off x="7164388" y="1268413"/>
            <a:ext cx="287337" cy="287337"/>
          </a:xfrm>
          <a:prstGeom prst="ellipse">
            <a:avLst/>
          </a:prstGeom>
          <a:gradFill rotWithShape="1">
            <a:gsLst>
              <a:gs pos="0">
                <a:srgbClr val="66FFCC">
                  <a:alpha val="64998"/>
                </a:srgbClr>
              </a:gs>
              <a:gs pos="100000">
                <a:srgbClr val="2F765E"/>
              </a:gs>
            </a:gsLst>
            <a:lin ang="5400000" scaled="1"/>
          </a:gradFill>
          <a:ln w="9525">
            <a:solidFill>
              <a:schemeClr val="tx1"/>
            </a:solidFill>
            <a:round/>
            <a:headEnd/>
            <a:tailEnd/>
          </a:ln>
        </p:spPr>
        <p:txBody>
          <a:bodyPr wrap="none" anchor="ctr"/>
          <a:lstStyle/>
          <a:p>
            <a:pPr fontAlgn="base">
              <a:spcBef>
                <a:spcPct val="0"/>
              </a:spcBef>
              <a:spcAft>
                <a:spcPct val="0"/>
              </a:spcAft>
            </a:pPr>
            <a:endParaRPr lang="ja-JP" altLang="en-US" sz="2800">
              <a:solidFill>
                <a:srgbClr val="2E2E48"/>
              </a:solidFill>
            </a:endParaRPr>
          </a:p>
        </p:txBody>
      </p:sp>
      <p:sp>
        <p:nvSpPr>
          <p:cNvPr id="1036" name="Oval 17"/>
          <p:cNvSpPr>
            <a:spLocks noChangeArrowheads="1"/>
          </p:cNvSpPr>
          <p:nvPr/>
        </p:nvSpPr>
        <p:spPr bwMode="auto">
          <a:xfrm>
            <a:off x="7092950" y="1773238"/>
            <a:ext cx="431800" cy="431800"/>
          </a:xfrm>
          <a:prstGeom prst="ellipse">
            <a:avLst/>
          </a:prstGeom>
          <a:gradFill rotWithShape="1">
            <a:gsLst>
              <a:gs pos="0">
                <a:srgbClr val="66FFCC">
                  <a:alpha val="64998"/>
                </a:srgbClr>
              </a:gs>
              <a:gs pos="100000">
                <a:srgbClr val="2F765E"/>
              </a:gs>
            </a:gsLst>
            <a:lin ang="5400000" scaled="1"/>
          </a:gradFill>
          <a:ln w="9525">
            <a:solidFill>
              <a:schemeClr val="tx1"/>
            </a:solidFill>
            <a:round/>
            <a:headEnd/>
            <a:tailEnd/>
          </a:ln>
        </p:spPr>
        <p:txBody>
          <a:bodyPr wrap="none" anchor="ctr"/>
          <a:lstStyle/>
          <a:p>
            <a:pPr fontAlgn="base">
              <a:spcBef>
                <a:spcPct val="0"/>
              </a:spcBef>
              <a:spcAft>
                <a:spcPct val="0"/>
              </a:spcAft>
            </a:pPr>
            <a:endParaRPr lang="ja-JP" altLang="en-US" sz="2800">
              <a:solidFill>
                <a:srgbClr val="2E2E48"/>
              </a:solidFill>
            </a:endParaRPr>
          </a:p>
        </p:txBody>
      </p:sp>
      <p:sp>
        <p:nvSpPr>
          <p:cNvPr id="1037" name="Oval 18"/>
          <p:cNvSpPr>
            <a:spLocks noChangeArrowheads="1"/>
          </p:cNvSpPr>
          <p:nvPr/>
        </p:nvSpPr>
        <p:spPr bwMode="auto">
          <a:xfrm>
            <a:off x="6875463" y="2347913"/>
            <a:ext cx="936625" cy="936625"/>
          </a:xfrm>
          <a:prstGeom prst="ellipse">
            <a:avLst/>
          </a:prstGeom>
          <a:gradFill rotWithShape="1">
            <a:gsLst>
              <a:gs pos="0">
                <a:srgbClr val="66FFCC">
                  <a:alpha val="64998"/>
                </a:srgbClr>
              </a:gs>
              <a:gs pos="100000">
                <a:srgbClr val="2F765E"/>
              </a:gs>
            </a:gsLst>
            <a:lin ang="5400000" scaled="1"/>
          </a:gradFill>
          <a:ln w="9525">
            <a:solidFill>
              <a:schemeClr val="tx1"/>
            </a:solidFill>
            <a:round/>
            <a:headEnd/>
            <a:tailEnd/>
          </a:ln>
        </p:spPr>
        <p:txBody>
          <a:bodyPr wrap="none" anchor="ctr"/>
          <a:lstStyle/>
          <a:p>
            <a:pPr fontAlgn="base">
              <a:spcBef>
                <a:spcPct val="0"/>
              </a:spcBef>
              <a:spcAft>
                <a:spcPct val="0"/>
              </a:spcAft>
            </a:pPr>
            <a:endParaRPr lang="ja-JP" altLang="en-US" sz="2800">
              <a:solidFill>
                <a:srgbClr val="2E2E48"/>
              </a:solidFill>
            </a:endParaRPr>
          </a:p>
        </p:txBody>
      </p:sp>
      <p:sp>
        <p:nvSpPr>
          <p:cNvPr id="1038" name="Text Box 19"/>
          <p:cNvSpPr txBox="1">
            <a:spLocks noChangeArrowheads="1"/>
          </p:cNvSpPr>
          <p:nvPr/>
        </p:nvSpPr>
        <p:spPr bwMode="auto">
          <a:xfrm>
            <a:off x="6732588" y="1052513"/>
            <a:ext cx="647700" cy="396875"/>
          </a:xfrm>
          <a:prstGeom prst="rect">
            <a:avLst/>
          </a:prstGeom>
          <a:noFill/>
          <a:ln w="9525">
            <a:noFill/>
            <a:miter lim="800000"/>
            <a:headEnd/>
            <a:tailEnd/>
          </a:ln>
        </p:spPr>
        <p:txBody>
          <a:bodyPr>
            <a:spAutoFit/>
          </a:bodyPr>
          <a:lstStyle/>
          <a:p>
            <a:pPr fontAlgn="base">
              <a:spcBef>
                <a:spcPct val="50000"/>
              </a:spcBef>
              <a:spcAft>
                <a:spcPct val="0"/>
              </a:spcAft>
            </a:pPr>
            <a:r>
              <a:rPr lang="en-US" altLang="ja-JP" sz="2000">
                <a:solidFill>
                  <a:srgbClr val="2E2E48"/>
                </a:solidFill>
                <a:latin typeface="Comic Sans MS" pitchFamily="66" charset="0"/>
              </a:rPr>
              <a:t>m</a:t>
            </a:r>
            <a:r>
              <a:rPr lang="en-US" altLang="ja-JP" sz="2000" baseline="-25000">
                <a:solidFill>
                  <a:srgbClr val="2E2E48"/>
                </a:solidFill>
                <a:latin typeface="Comic Sans MS" pitchFamily="66" charset="0"/>
              </a:rPr>
              <a:t>1</a:t>
            </a:r>
          </a:p>
        </p:txBody>
      </p:sp>
      <p:sp>
        <p:nvSpPr>
          <p:cNvPr id="1039" name="Text Box 20"/>
          <p:cNvSpPr txBox="1">
            <a:spLocks noChangeArrowheads="1"/>
          </p:cNvSpPr>
          <p:nvPr/>
        </p:nvSpPr>
        <p:spPr bwMode="auto">
          <a:xfrm>
            <a:off x="6659563" y="1844675"/>
            <a:ext cx="647700" cy="396875"/>
          </a:xfrm>
          <a:prstGeom prst="rect">
            <a:avLst/>
          </a:prstGeom>
          <a:noFill/>
          <a:ln w="9525">
            <a:noFill/>
            <a:miter lim="800000"/>
            <a:headEnd/>
            <a:tailEnd/>
          </a:ln>
        </p:spPr>
        <p:txBody>
          <a:bodyPr>
            <a:spAutoFit/>
          </a:bodyPr>
          <a:lstStyle/>
          <a:p>
            <a:pPr fontAlgn="base">
              <a:spcBef>
                <a:spcPct val="50000"/>
              </a:spcBef>
              <a:spcAft>
                <a:spcPct val="0"/>
              </a:spcAft>
            </a:pPr>
            <a:r>
              <a:rPr lang="en-US" altLang="ja-JP" sz="2000">
                <a:solidFill>
                  <a:srgbClr val="2E2E48"/>
                </a:solidFill>
                <a:latin typeface="Comic Sans MS" pitchFamily="66" charset="0"/>
              </a:rPr>
              <a:t>m</a:t>
            </a:r>
            <a:r>
              <a:rPr lang="en-US" altLang="ja-JP" sz="2000" baseline="-25000">
                <a:solidFill>
                  <a:srgbClr val="2E2E48"/>
                </a:solidFill>
                <a:latin typeface="Comic Sans MS" pitchFamily="66" charset="0"/>
              </a:rPr>
              <a:t>2</a:t>
            </a:r>
          </a:p>
        </p:txBody>
      </p:sp>
      <p:sp>
        <p:nvSpPr>
          <p:cNvPr id="1040" name="Text Box 21"/>
          <p:cNvSpPr txBox="1">
            <a:spLocks noChangeArrowheads="1"/>
          </p:cNvSpPr>
          <p:nvPr/>
        </p:nvSpPr>
        <p:spPr bwMode="auto">
          <a:xfrm>
            <a:off x="6443663" y="2708275"/>
            <a:ext cx="647700" cy="396875"/>
          </a:xfrm>
          <a:prstGeom prst="rect">
            <a:avLst/>
          </a:prstGeom>
          <a:noFill/>
          <a:ln w="9525">
            <a:noFill/>
            <a:miter lim="800000"/>
            <a:headEnd/>
            <a:tailEnd/>
          </a:ln>
        </p:spPr>
        <p:txBody>
          <a:bodyPr>
            <a:spAutoFit/>
          </a:bodyPr>
          <a:lstStyle/>
          <a:p>
            <a:pPr fontAlgn="base">
              <a:spcBef>
                <a:spcPct val="50000"/>
              </a:spcBef>
              <a:spcAft>
                <a:spcPct val="0"/>
              </a:spcAft>
            </a:pPr>
            <a:r>
              <a:rPr lang="en-US" altLang="ja-JP" sz="2000">
                <a:solidFill>
                  <a:srgbClr val="2E2E48"/>
                </a:solidFill>
                <a:latin typeface="Comic Sans MS" pitchFamily="66" charset="0"/>
              </a:rPr>
              <a:t>m</a:t>
            </a:r>
            <a:r>
              <a:rPr lang="en-US" altLang="ja-JP" sz="2000" baseline="-25000">
                <a:solidFill>
                  <a:srgbClr val="2E2E48"/>
                </a:solidFill>
                <a:latin typeface="Comic Sans MS" pitchFamily="66" charset="0"/>
              </a:rPr>
              <a:t>3</a:t>
            </a:r>
          </a:p>
        </p:txBody>
      </p:sp>
      <p:sp>
        <p:nvSpPr>
          <p:cNvPr id="1041" name="Text Box 22"/>
          <p:cNvSpPr txBox="1">
            <a:spLocks noChangeArrowheads="1"/>
          </p:cNvSpPr>
          <p:nvPr/>
        </p:nvSpPr>
        <p:spPr bwMode="auto">
          <a:xfrm>
            <a:off x="7020273" y="836613"/>
            <a:ext cx="2123728" cy="369332"/>
          </a:xfrm>
          <a:prstGeom prst="rect">
            <a:avLst/>
          </a:prstGeom>
          <a:solidFill>
            <a:schemeClr val="bg1"/>
          </a:solidFill>
          <a:ln w="9525">
            <a:noFill/>
            <a:miter lim="800000"/>
            <a:headEnd/>
            <a:tailEnd/>
          </a:ln>
        </p:spPr>
        <p:txBody>
          <a:bodyPr wrap="square">
            <a:spAutoFit/>
          </a:bodyPr>
          <a:lstStyle/>
          <a:p>
            <a:pPr fontAlgn="base">
              <a:spcBef>
                <a:spcPct val="50000"/>
              </a:spcBef>
              <a:spcAft>
                <a:spcPct val="0"/>
              </a:spcAft>
            </a:pPr>
            <a:r>
              <a:rPr lang="en-US" altLang="ja-JP" dirty="0">
                <a:solidFill>
                  <a:srgbClr val="2E2E48"/>
                </a:solidFill>
                <a:latin typeface="Comic Sans MS" pitchFamily="66" charset="0"/>
              </a:rPr>
              <a:t>Mass </a:t>
            </a:r>
            <a:r>
              <a:rPr lang="en-US" altLang="ja-JP" dirty="0" err="1">
                <a:solidFill>
                  <a:srgbClr val="2E2E48"/>
                </a:solidFill>
                <a:latin typeface="Comic Sans MS" pitchFamily="66" charset="0"/>
              </a:rPr>
              <a:t>eigenstates</a:t>
            </a:r>
            <a:endParaRPr lang="ja-JP" altLang="en-US" dirty="0">
              <a:solidFill>
                <a:srgbClr val="2E2E48"/>
              </a:solidFill>
              <a:latin typeface="Comic Sans MS" pitchFamily="66" charset="0"/>
            </a:endParaRPr>
          </a:p>
        </p:txBody>
      </p:sp>
      <p:sp>
        <p:nvSpPr>
          <p:cNvPr id="203799" name="Text Box 23"/>
          <p:cNvSpPr txBox="1">
            <a:spLocks noChangeArrowheads="1"/>
          </p:cNvSpPr>
          <p:nvPr/>
        </p:nvSpPr>
        <p:spPr bwMode="auto">
          <a:xfrm>
            <a:off x="539552" y="5229200"/>
            <a:ext cx="7273925" cy="1384995"/>
          </a:xfrm>
          <a:prstGeom prst="rect">
            <a:avLst/>
          </a:prstGeom>
          <a:noFill/>
          <a:ln w="9525">
            <a:noFill/>
            <a:miter lim="800000"/>
            <a:headEnd/>
            <a:tailEnd/>
          </a:ln>
          <a:effectLst/>
        </p:spPr>
        <p:txBody>
          <a:bodyPr>
            <a:spAutoFit/>
          </a:bodyPr>
          <a:lstStyle/>
          <a:p>
            <a:pPr>
              <a:defRPr/>
            </a:pPr>
            <a:r>
              <a:rPr lang="en-US" altLang="ja-JP" sz="2800" b="1" dirty="0">
                <a:solidFill>
                  <a:srgbClr val="1451AA"/>
                </a:solidFill>
                <a:effectLst>
                  <a:outerShdw blurRad="38100" dist="38100" dir="2700000" algn="tl">
                    <a:srgbClr val="000000"/>
                  </a:outerShdw>
                </a:effectLst>
              </a:rPr>
              <a:t>6 independent parameters govern oscillation</a:t>
            </a:r>
            <a:endParaRPr lang="ja-JP" altLang="en-US" sz="2800" b="1" dirty="0">
              <a:solidFill>
                <a:srgbClr val="1451AA"/>
              </a:solidFill>
              <a:effectLst>
                <a:outerShdw blurRad="38100" dist="38100" dir="2700000" algn="tl">
                  <a:srgbClr val="000000"/>
                </a:outerShdw>
              </a:effectLst>
              <a:latin typeface="Symbol" pitchFamily="18" charset="2"/>
            </a:endParaRPr>
          </a:p>
          <a:p>
            <a:pPr>
              <a:defRPr/>
            </a:pPr>
            <a:r>
              <a:rPr lang="en-US" altLang="ja-JP" sz="2800" b="1" i="1" dirty="0">
                <a:solidFill>
                  <a:srgbClr val="0000FF"/>
                </a:solidFill>
                <a:latin typeface="Symbol" pitchFamily="18" charset="2"/>
              </a:rPr>
              <a:t>q</a:t>
            </a:r>
            <a:r>
              <a:rPr lang="en-US" altLang="ja-JP" sz="2800" b="1" i="1" baseline="-12000" dirty="0">
                <a:solidFill>
                  <a:srgbClr val="0000FF"/>
                </a:solidFill>
              </a:rPr>
              <a:t>12</a:t>
            </a:r>
            <a:r>
              <a:rPr lang="en-US" altLang="ja-JP" sz="2800" b="1" i="1" dirty="0">
                <a:solidFill>
                  <a:srgbClr val="0000FF"/>
                </a:solidFill>
              </a:rPr>
              <a:t>, </a:t>
            </a:r>
            <a:r>
              <a:rPr lang="ja-JP" altLang="en-US" sz="2800" b="1" i="1" dirty="0">
                <a:solidFill>
                  <a:srgbClr val="0000FF"/>
                </a:solidFill>
              </a:rPr>
              <a:t>     </a:t>
            </a:r>
            <a:r>
              <a:rPr lang="en-US" altLang="ja-JP" sz="2800" b="1" i="1" dirty="0">
                <a:solidFill>
                  <a:srgbClr val="0000FF"/>
                </a:solidFill>
                <a:latin typeface="Symbol" pitchFamily="18" charset="2"/>
              </a:rPr>
              <a:t>q</a:t>
            </a:r>
            <a:r>
              <a:rPr lang="en-US" altLang="ja-JP" sz="2800" b="1" i="1" baseline="-12000" dirty="0">
                <a:solidFill>
                  <a:srgbClr val="0000FF"/>
                </a:solidFill>
              </a:rPr>
              <a:t>23</a:t>
            </a:r>
            <a:r>
              <a:rPr lang="en-US" altLang="ja-JP" sz="2800" b="1" i="1" dirty="0">
                <a:solidFill>
                  <a:srgbClr val="0000FF"/>
                </a:solidFill>
              </a:rPr>
              <a:t>,       </a:t>
            </a:r>
            <a:r>
              <a:rPr lang="en-US" altLang="ja-JP" sz="2800" b="1" i="1" dirty="0">
                <a:solidFill>
                  <a:srgbClr val="0000FF"/>
                </a:solidFill>
                <a:latin typeface="Symbol" pitchFamily="18" charset="2"/>
              </a:rPr>
              <a:t>q</a:t>
            </a:r>
            <a:r>
              <a:rPr lang="en-US" altLang="ja-JP" sz="2800" b="1" i="1" baseline="-12000" dirty="0">
                <a:solidFill>
                  <a:srgbClr val="0000FF"/>
                </a:solidFill>
              </a:rPr>
              <a:t>13</a:t>
            </a:r>
            <a:r>
              <a:rPr lang="en-US" altLang="ja-JP" sz="2800" b="1" i="1" dirty="0">
                <a:solidFill>
                  <a:srgbClr val="0000FF"/>
                </a:solidFill>
              </a:rPr>
              <a:t>,       </a:t>
            </a:r>
            <a:r>
              <a:rPr lang="en-US" altLang="ja-JP" sz="2800" b="1" i="1" dirty="0">
                <a:solidFill>
                  <a:srgbClr val="0000FF"/>
                </a:solidFill>
                <a:latin typeface="Symbol" pitchFamily="18" charset="2"/>
              </a:rPr>
              <a:t>d</a:t>
            </a:r>
            <a:endParaRPr lang="en-US" altLang="ja-JP" dirty="0">
              <a:solidFill>
                <a:srgbClr val="0000FF"/>
              </a:solidFill>
              <a:latin typeface="Comic Sans MS" pitchFamily="66" charset="0"/>
            </a:endParaRPr>
          </a:p>
          <a:p>
            <a:pPr>
              <a:defRPr/>
            </a:pPr>
            <a:r>
              <a:rPr lang="en-US" altLang="ja-JP" sz="2800" dirty="0">
                <a:solidFill>
                  <a:srgbClr val="0000FF"/>
                </a:solidFill>
                <a:latin typeface="Symbol" pitchFamily="18" charset="2"/>
              </a:rPr>
              <a:t>D</a:t>
            </a:r>
            <a:r>
              <a:rPr lang="en-US" altLang="ja-JP" sz="2800" dirty="0">
                <a:solidFill>
                  <a:srgbClr val="0000FF"/>
                </a:solidFill>
                <a:latin typeface="Comic Sans MS" pitchFamily="66" charset="0"/>
              </a:rPr>
              <a:t>m</a:t>
            </a:r>
            <a:r>
              <a:rPr lang="en-US" altLang="ja-JP" sz="2800" baseline="-25000" dirty="0">
                <a:solidFill>
                  <a:srgbClr val="0000FF"/>
                </a:solidFill>
                <a:latin typeface="Comic Sans MS" pitchFamily="66" charset="0"/>
              </a:rPr>
              <a:t>12</a:t>
            </a:r>
            <a:r>
              <a:rPr lang="en-US" altLang="ja-JP" sz="2800" baseline="30000" dirty="0">
                <a:solidFill>
                  <a:srgbClr val="0000FF"/>
                </a:solidFill>
                <a:latin typeface="Comic Sans MS" pitchFamily="66" charset="0"/>
              </a:rPr>
              <a:t>2</a:t>
            </a:r>
            <a:r>
              <a:rPr lang="en-US" altLang="ja-JP" sz="2800" dirty="0">
                <a:solidFill>
                  <a:srgbClr val="0000FF"/>
                </a:solidFill>
                <a:latin typeface="Comic Sans MS" pitchFamily="66" charset="0"/>
              </a:rPr>
              <a:t>, </a:t>
            </a:r>
            <a:r>
              <a:rPr lang="en-US" altLang="ja-JP" sz="2800" dirty="0">
                <a:solidFill>
                  <a:srgbClr val="0000FF"/>
                </a:solidFill>
                <a:latin typeface="Symbol" pitchFamily="18" charset="2"/>
              </a:rPr>
              <a:t>D</a:t>
            </a:r>
            <a:r>
              <a:rPr lang="en-US" altLang="ja-JP" sz="2800" dirty="0">
                <a:solidFill>
                  <a:srgbClr val="0000FF"/>
                </a:solidFill>
                <a:latin typeface="Comic Sans MS" pitchFamily="66" charset="0"/>
              </a:rPr>
              <a:t>m</a:t>
            </a:r>
            <a:r>
              <a:rPr lang="en-US" altLang="ja-JP" sz="2800" baseline="-25000" dirty="0">
                <a:solidFill>
                  <a:srgbClr val="0000FF"/>
                </a:solidFill>
                <a:latin typeface="Comic Sans MS" pitchFamily="66" charset="0"/>
              </a:rPr>
              <a:t>23</a:t>
            </a:r>
            <a:r>
              <a:rPr lang="en-US" altLang="ja-JP" sz="2800" baseline="30000" dirty="0">
                <a:solidFill>
                  <a:srgbClr val="0000FF"/>
                </a:solidFill>
                <a:latin typeface="Comic Sans MS" pitchFamily="66" charset="0"/>
              </a:rPr>
              <a:t>2</a:t>
            </a:r>
            <a:r>
              <a:rPr lang="en-US" altLang="ja-JP" sz="2800" dirty="0">
                <a:solidFill>
                  <a:srgbClr val="0000FF"/>
                </a:solidFill>
                <a:latin typeface="Comic Sans MS" pitchFamily="66" charset="0"/>
              </a:rPr>
              <a:t>, </a:t>
            </a:r>
            <a:r>
              <a:rPr lang="en-US" altLang="ja-JP" sz="2800" dirty="0">
                <a:solidFill>
                  <a:srgbClr val="0000FF"/>
                </a:solidFill>
                <a:latin typeface="Symbol" pitchFamily="18" charset="2"/>
              </a:rPr>
              <a:t>D</a:t>
            </a:r>
            <a:r>
              <a:rPr lang="en-US" altLang="ja-JP" sz="2800" dirty="0">
                <a:solidFill>
                  <a:srgbClr val="0000FF"/>
                </a:solidFill>
                <a:latin typeface="Comic Sans MS" pitchFamily="66" charset="0"/>
              </a:rPr>
              <a:t>m</a:t>
            </a:r>
            <a:r>
              <a:rPr lang="en-US" altLang="ja-JP" sz="2800" baseline="-25000" dirty="0">
                <a:solidFill>
                  <a:srgbClr val="0000FF"/>
                </a:solidFill>
                <a:latin typeface="Comic Sans MS" pitchFamily="66" charset="0"/>
              </a:rPr>
              <a:t>13</a:t>
            </a:r>
            <a:r>
              <a:rPr lang="en-US" altLang="ja-JP" sz="2800" baseline="30000" dirty="0">
                <a:solidFill>
                  <a:srgbClr val="0000FF"/>
                </a:solidFill>
                <a:latin typeface="Comic Sans MS" pitchFamily="66" charset="0"/>
              </a:rPr>
              <a:t>2</a:t>
            </a:r>
          </a:p>
        </p:txBody>
      </p:sp>
      <p:sp>
        <p:nvSpPr>
          <p:cNvPr id="1044" name="Text Box 29"/>
          <p:cNvSpPr txBox="1">
            <a:spLocks noChangeArrowheads="1"/>
          </p:cNvSpPr>
          <p:nvPr/>
        </p:nvSpPr>
        <p:spPr bwMode="auto">
          <a:xfrm>
            <a:off x="2411760" y="4797152"/>
            <a:ext cx="1031051" cy="369332"/>
          </a:xfrm>
          <a:prstGeom prst="rect">
            <a:avLst/>
          </a:prstGeom>
          <a:noFill/>
          <a:ln w="12700" cap="sq">
            <a:noFill/>
            <a:miter lim="800000"/>
            <a:headEnd type="none" w="sm" len="sm"/>
            <a:tailEnd type="none" w="sm" len="sm"/>
          </a:ln>
        </p:spPr>
        <p:txBody>
          <a:bodyPr wrap="none">
            <a:spAutoFit/>
          </a:bodyPr>
          <a:lstStyle/>
          <a:p>
            <a:pPr fontAlgn="base">
              <a:spcBef>
                <a:spcPct val="0"/>
              </a:spcBef>
              <a:spcAft>
                <a:spcPct val="0"/>
              </a:spcAft>
            </a:pPr>
            <a:r>
              <a:rPr lang="en-US" altLang="ja-JP" dirty="0" err="1" smtClean="0">
                <a:solidFill>
                  <a:srgbClr val="2E2E48"/>
                </a:solidFill>
              </a:rPr>
              <a:t>Atm</a:t>
            </a:r>
            <a:r>
              <a:rPr lang="en-US" altLang="ja-JP" dirty="0" smtClean="0">
                <a:solidFill>
                  <a:srgbClr val="2E2E48"/>
                </a:solidFill>
              </a:rPr>
              <a:t>/Acc</a:t>
            </a:r>
            <a:endParaRPr lang="ja-JP" altLang="en-US" dirty="0">
              <a:solidFill>
                <a:srgbClr val="2E2E48"/>
              </a:solidFill>
            </a:endParaRPr>
          </a:p>
        </p:txBody>
      </p:sp>
      <p:sp>
        <p:nvSpPr>
          <p:cNvPr id="1045" name="Text Box 30"/>
          <p:cNvSpPr txBox="1">
            <a:spLocks noChangeArrowheads="1"/>
          </p:cNvSpPr>
          <p:nvPr/>
        </p:nvSpPr>
        <p:spPr bwMode="auto">
          <a:xfrm>
            <a:off x="4211960" y="4797152"/>
            <a:ext cx="1338828" cy="369332"/>
          </a:xfrm>
          <a:prstGeom prst="rect">
            <a:avLst/>
          </a:prstGeom>
          <a:noFill/>
          <a:ln w="12700" cap="sq">
            <a:noFill/>
            <a:miter lim="800000"/>
            <a:headEnd type="none" w="sm" len="sm"/>
            <a:tailEnd type="none" w="sm" len="sm"/>
          </a:ln>
        </p:spPr>
        <p:txBody>
          <a:bodyPr wrap="none">
            <a:spAutoFit/>
          </a:bodyPr>
          <a:lstStyle/>
          <a:p>
            <a:pPr fontAlgn="base">
              <a:spcBef>
                <a:spcPct val="0"/>
              </a:spcBef>
              <a:spcAft>
                <a:spcPct val="0"/>
              </a:spcAft>
            </a:pPr>
            <a:r>
              <a:rPr lang="en-US" altLang="ja-JP" dirty="0" smtClean="0">
                <a:solidFill>
                  <a:srgbClr val="2E2E48"/>
                </a:solidFill>
              </a:rPr>
              <a:t>Acc/Reactor</a:t>
            </a:r>
            <a:endParaRPr lang="ja-JP" altLang="en-US" dirty="0">
              <a:solidFill>
                <a:srgbClr val="2E2E48"/>
              </a:solidFill>
            </a:endParaRPr>
          </a:p>
        </p:txBody>
      </p:sp>
      <p:sp>
        <p:nvSpPr>
          <p:cNvPr id="1046" name="Text Box 31"/>
          <p:cNvSpPr txBox="1">
            <a:spLocks noChangeArrowheads="1"/>
          </p:cNvSpPr>
          <p:nvPr/>
        </p:nvSpPr>
        <p:spPr bwMode="auto">
          <a:xfrm>
            <a:off x="6444208" y="4797152"/>
            <a:ext cx="1274708" cy="369332"/>
          </a:xfrm>
          <a:prstGeom prst="rect">
            <a:avLst/>
          </a:prstGeom>
          <a:noFill/>
          <a:ln w="12700" cap="sq">
            <a:noFill/>
            <a:miter lim="800000"/>
            <a:headEnd type="none" w="sm" len="sm"/>
            <a:tailEnd type="none" w="sm" len="sm"/>
          </a:ln>
        </p:spPr>
        <p:txBody>
          <a:bodyPr wrap="none">
            <a:spAutoFit/>
          </a:bodyPr>
          <a:lstStyle/>
          <a:p>
            <a:pPr fontAlgn="base">
              <a:spcBef>
                <a:spcPct val="0"/>
              </a:spcBef>
              <a:spcAft>
                <a:spcPct val="0"/>
              </a:spcAft>
            </a:pPr>
            <a:r>
              <a:rPr lang="en-US" altLang="ja-JP" dirty="0" smtClean="0">
                <a:solidFill>
                  <a:srgbClr val="2E2E48"/>
                </a:solidFill>
              </a:rPr>
              <a:t>Sol/Reactor</a:t>
            </a:r>
            <a:endParaRPr lang="ja-JP" altLang="en-US" dirty="0">
              <a:solidFill>
                <a:srgbClr val="2E2E48"/>
              </a:solidFill>
            </a:endParaRPr>
          </a:p>
        </p:txBody>
      </p:sp>
      <p:sp>
        <p:nvSpPr>
          <p:cNvPr id="1049" name="スライド番号プレースホルダ 32"/>
          <p:cNvSpPr txBox="1">
            <a:spLocks noGrp="1"/>
          </p:cNvSpPr>
          <p:nvPr/>
        </p:nvSpPr>
        <p:spPr bwMode="auto">
          <a:xfrm>
            <a:off x="7239000" y="6669088"/>
            <a:ext cx="1905000" cy="188912"/>
          </a:xfrm>
          <a:prstGeom prst="rect">
            <a:avLst/>
          </a:prstGeom>
          <a:noFill/>
          <a:ln w="9525">
            <a:noFill/>
            <a:miter lim="800000"/>
            <a:headEnd/>
            <a:tailEnd/>
          </a:ln>
        </p:spPr>
        <p:txBody>
          <a:bodyPr anchor="b"/>
          <a:lstStyle/>
          <a:p>
            <a:pPr algn="r" fontAlgn="base">
              <a:spcBef>
                <a:spcPct val="0"/>
              </a:spcBef>
              <a:spcAft>
                <a:spcPct val="0"/>
              </a:spcAft>
            </a:pPr>
            <a:fld id="{74DE5F6E-0935-4A75-8F30-0F6D3484D0A0}" type="slidenum">
              <a:rPr kumimoji="0" lang="ja-JP" altLang="en-US" sz="1400">
                <a:solidFill>
                  <a:srgbClr val="2E2E48"/>
                </a:solidFill>
              </a:rPr>
              <a:pPr algn="r" fontAlgn="base">
                <a:spcBef>
                  <a:spcPct val="0"/>
                </a:spcBef>
                <a:spcAft>
                  <a:spcPct val="0"/>
                </a:spcAft>
              </a:pPr>
              <a:t>8</a:t>
            </a:fld>
            <a:endParaRPr kumimoji="0" lang="en-US" altLang="ja-JP" sz="1400">
              <a:solidFill>
                <a:srgbClr val="2E2E48"/>
              </a:solidFill>
            </a:endParaRPr>
          </a:p>
        </p:txBody>
      </p:sp>
      <p:sp>
        <p:nvSpPr>
          <p:cNvPr id="1050" name="Text Box 32"/>
          <p:cNvSpPr txBox="1">
            <a:spLocks noChangeArrowheads="1"/>
          </p:cNvSpPr>
          <p:nvPr/>
        </p:nvSpPr>
        <p:spPr bwMode="auto">
          <a:xfrm>
            <a:off x="7115175" y="5854700"/>
            <a:ext cx="1771650" cy="457200"/>
          </a:xfrm>
          <a:prstGeom prst="rect">
            <a:avLst/>
          </a:prstGeom>
          <a:noFill/>
          <a:ln w="9525">
            <a:noFill/>
            <a:miter lim="800000"/>
            <a:headEnd/>
            <a:tailEnd/>
          </a:ln>
        </p:spPr>
        <p:txBody>
          <a:bodyPr wrap="none">
            <a:spAutoFit/>
          </a:bodyPr>
          <a:lstStyle/>
          <a:p>
            <a:pPr fontAlgn="base">
              <a:spcBef>
                <a:spcPct val="0"/>
              </a:spcBef>
              <a:spcAft>
                <a:spcPct val="0"/>
              </a:spcAft>
            </a:pPr>
            <a:r>
              <a:rPr lang="en-US" altLang="ja-JP" sz="2400" i="1">
                <a:solidFill>
                  <a:srgbClr val="2E2E48"/>
                </a:solidFill>
                <a:latin typeface="Symbol" pitchFamily="18" charset="2"/>
              </a:rPr>
              <a:t>D</a:t>
            </a:r>
            <a:r>
              <a:rPr lang="en-US" altLang="ja-JP" sz="2400" i="1">
                <a:solidFill>
                  <a:srgbClr val="2E2E48"/>
                </a:solidFill>
              </a:rPr>
              <a:t>m</a:t>
            </a:r>
            <a:r>
              <a:rPr lang="en-US" altLang="ja-JP" sz="2400" i="1" baseline="-25000">
                <a:solidFill>
                  <a:srgbClr val="2E2E48"/>
                </a:solidFill>
              </a:rPr>
              <a:t>ij</a:t>
            </a:r>
            <a:r>
              <a:rPr lang="en-US" altLang="ja-JP" sz="2400" i="1">
                <a:solidFill>
                  <a:srgbClr val="2E2E48"/>
                </a:solidFill>
              </a:rPr>
              <a:t>=m</a:t>
            </a:r>
            <a:r>
              <a:rPr lang="en-US" altLang="ja-JP" sz="2400" i="1" baseline="-25000">
                <a:solidFill>
                  <a:srgbClr val="2E2E48"/>
                </a:solidFill>
              </a:rPr>
              <a:t>i</a:t>
            </a:r>
            <a:r>
              <a:rPr lang="en-US" altLang="ja-JP" sz="2400" i="1" baseline="30000">
                <a:solidFill>
                  <a:srgbClr val="2E2E48"/>
                </a:solidFill>
              </a:rPr>
              <a:t>2</a:t>
            </a:r>
            <a:r>
              <a:rPr lang="en-US" altLang="ja-JP" sz="2400" i="1">
                <a:solidFill>
                  <a:srgbClr val="2E2E48"/>
                </a:solidFill>
              </a:rPr>
              <a:t>-m</a:t>
            </a:r>
            <a:r>
              <a:rPr lang="en-US" altLang="ja-JP" sz="2400" i="1" baseline="-25000">
                <a:solidFill>
                  <a:srgbClr val="2E2E48"/>
                </a:solidFill>
              </a:rPr>
              <a:t>j</a:t>
            </a:r>
            <a:r>
              <a:rPr lang="en-US" altLang="ja-JP" sz="2400" i="1" baseline="30000">
                <a:solidFill>
                  <a:srgbClr val="2E2E48"/>
                </a:solidFill>
              </a:rPr>
              <a:t>2</a:t>
            </a:r>
          </a:p>
        </p:txBody>
      </p:sp>
      <p:sp>
        <p:nvSpPr>
          <p:cNvPr id="34" name="テキスト ボックス 33"/>
          <p:cNvSpPr txBox="1"/>
          <p:nvPr/>
        </p:nvSpPr>
        <p:spPr>
          <a:xfrm>
            <a:off x="179512" y="3212976"/>
            <a:ext cx="7622600" cy="369332"/>
          </a:xfrm>
          <a:prstGeom prst="rect">
            <a:avLst/>
          </a:prstGeom>
          <a:noFill/>
        </p:spPr>
        <p:txBody>
          <a:bodyPr wrap="none" rtlCol="0">
            <a:spAutoFit/>
          </a:bodyPr>
          <a:lstStyle/>
          <a:p>
            <a:pPr fontAlgn="base">
              <a:spcBef>
                <a:spcPct val="0"/>
              </a:spcBef>
              <a:spcAft>
                <a:spcPct val="0"/>
              </a:spcAft>
            </a:pPr>
            <a:r>
              <a:rPr lang="en-US" altLang="ja-JP" dirty="0" err="1">
                <a:solidFill>
                  <a:srgbClr val="2E2E48"/>
                </a:solidFill>
                <a:latin typeface="Arial" pitchFamily="34" charset="0"/>
              </a:rPr>
              <a:t>Pontecorvo</a:t>
            </a:r>
            <a:r>
              <a:rPr lang="en-US" altLang="ja-JP" dirty="0">
                <a:solidFill>
                  <a:srgbClr val="2E2E48"/>
                </a:solidFill>
                <a:latin typeface="Arial" pitchFamily="34" charset="0"/>
              </a:rPr>
              <a:t>-Maki-Nakagawa-Sakata Matrix (CKM matrix in lepton sector)</a:t>
            </a:r>
            <a:endParaRPr lang="ja-JP" altLang="en-US" dirty="0">
              <a:solidFill>
                <a:srgbClr val="2E2E48"/>
              </a:solidFill>
              <a:latin typeface="Arial" pitchFamily="34" charset="0"/>
            </a:endParaRPr>
          </a:p>
        </p:txBody>
      </p:sp>
    </p:spTree>
    <p:extLst>
      <p:ext uri="{BB962C8B-B14F-4D97-AF65-F5344CB8AC3E}">
        <p14:creationId xmlns:p14="http://schemas.microsoft.com/office/powerpoint/2010/main" val="121620594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スライド番号プレースホルダー 5"/>
          <p:cNvSpPr>
            <a:spLocks noGrp="1"/>
          </p:cNvSpPr>
          <p:nvPr>
            <p:ph type="sldNum" sz="quarter" idx="12"/>
          </p:nvPr>
        </p:nvSpPr>
        <p:spPr/>
        <p:txBody>
          <a:bodyPr/>
          <a:lstStyle/>
          <a:p>
            <a:fld id="{E5CAD8A3-1EB8-469C-8506-A7840FE16770}" type="slidenum">
              <a:rPr lang="en-US" altLang="ja-JP">
                <a:solidFill>
                  <a:srgbClr val="000000"/>
                </a:solidFill>
              </a:rPr>
              <a:pPr/>
              <a:t>9</a:t>
            </a:fld>
            <a:endParaRPr lang="en-US" altLang="ja-JP">
              <a:solidFill>
                <a:srgbClr val="000000"/>
              </a:solidFill>
            </a:endParaRPr>
          </a:p>
        </p:txBody>
      </p:sp>
      <p:sp>
        <p:nvSpPr>
          <p:cNvPr id="122882" name="Rectangle 2"/>
          <p:cNvSpPr>
            <a:spLocks noGrp="1" noChangeArrowheads="1"/>
          </p:cNvSpPr>
          <p:nvPr>
            <p:ph type="title"/>
          </p:nvPr>
        </p:nvSpPr>
        <p:spPr/>
        <p:txBody>
          <a:bodyPr/>
          <a:lstStyle/>
          <a:p>
            <a:r>
              <a:rPr lang="en-US" altLang="ja-JP"/>
              <a:t>Neutrino oscillation</a:t>
            </a:r>
          </a:p>
        </p:txBody>
      </p:sp>
      <p:sp>
        <p:nvSpPr>
          <p:cNvPr id="122913" name="Text Box 33"/>
          <p:cNvSpPr txBox="1">
            <a:spLocks noChangeArrowheads="1"/>
          </p:cNvSpPr>
          <p:nvPr/>
        </p:nvSpPr>
        <p:spPr bwMode="auto">
          <a:xfrm>
            <a:off x="0" y="620713"/>
            <a:ext cx="3435350" cy="495300"/>
          </a:xfrm>
          <a:prstGeom prst="rect">
            <a:avLst/>
          </a:prstGeom>
          <a:solidFill>
            <a:schemeClr val="folHlink"/>
          </a:solidFill>
          <a:ln w="38100" cmpd="dbl">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ja-JP" sz="2400" b="1" smtClean="0">
                <a:solidFill>
                  <a:srgbClr val="000000"/>
                </a:solidFill>
              </a:rPr>
              <a:t>Oscillation Probability</a:t>
            </a:r>
          </a:p>
        </p:txBody>
      </p:sp>
      <p:graphicFrame>
        <p:nvGraphicFramePr>
          <p:cNvPr id="122914" name="Object 34"/>
          <p:cNvGraphicFramePr>
            <a:graphicFrameLocks noChangeAspect="1"/>
          </p:cNvGraphicFramePr>
          <p:nvPr/>
        </p:nvGraphicFramePr>
        <p:xfrm>
          <a:off x="827088" y="1268413"/>
          <a:ext cx="7737475" cy="914400"/>
        </p:xfrm>
        <a:graphic>
          <a:graphicData uri="http://schemas.openxmlformats.org/presentationml/2006/ole">
            <mc:AlternateContent xmlns:mc="http://schemas.openxmlformats.org/markup-compatibility/2006">
              <mc:Choice xmlns:v="urn:schemas-microsoft-com:vml" Requires="v">
                <p:oleObj spid="_x0000_s4186" name="数式" r:id="rId3" imgW="4724280" imgH="558720" progId="Equation.3">
                  <p:embed/>
                </p:oleObj>
              </mc:Choice>
              <mc:Fallback>
                <p:oleObj name="数式" r:id="rId3" imgW="4724280" imgH="55872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1268413"/>
                        <a:ext cx="7737475" cy="9144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22915" name="Object 35"/>
          <p:cNvGraphicFramePr>
            <a:graphicFrameLocks noChangeAspect="1"/>
          </p:cNvGraphicFramePr>
          <p:nvPr/>
        </p:nvGraphicFramePr>
        <p:xfrm>
          <a:off x="755650" y="2276475"/>
          <a:ext cx="5180013" cy="400050"/>
        </p:xfrm>
        <a:graphic>
          <a:graphicData uri="http://schemas.openxmlformats.org/presentationml/2006/ole">
            <mc:AlternateContent xmlns:mc="http://schemas.openxmlformats.org/markup-compatibility/2006">
              <mc:Choice xmlns:v="urn:schemas-microsoft-com:vml" Requires="v">
                <p:oleObj spid="_x0000_s4187" name="数式" r:id="rId5" imgW="3288960" imgH="253800" progId="Equation.3">
                  <p:embed/>
                </p:oleObj>
              </mc:Choice>
              <mc:Fallback>
                <p:oleObj name="数式" r:id="rId5" imgW="3288960" imgH="2538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650" y="2276475"/>
                        <a:ext cx="5180013" cy="400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2917" name="Text Box 37"/>
          <p:cNvSpPr txBox="1">
            <a:spLocks noChangeArrowheads="1"/>
          </p:cNvSpPr>
          <p:nvPr/>
        </p:nvSpPr>
        <p:spPr bwMode="auto">
          <a:xfrm>
            <a:off x="5940425" y="2276475"/>
            <a:ext cx="16049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ja-JP" sz="1600" smtClean="0">
                <a:solidFill>
                  <a:srgbClr val="000000"/>
                </a:solidFill>
                <a:latin typeface="Times New Roman" panose="02020603050405020304" pitchFamily="18" charset="0"/>
                <a:ea typeface="ＭＳ 明朝" panose="02020609040205080304" pitchFamily="17" charset="-128"/>
              </a:rPr>
              <a:t>mass eigenvalues</a:t>
            </a:r>
          </a:p>
        </p:txBody>
      </p:sp>
      <p:sp>
        <p:nvSpPr>
          <p:cNvPr id="122918" name="Text Box 38"/>
          <p:cNvSpPr txBox="1">
            <a:spLocks noChangeArrowheads="1"/>
          </p:cNvSpPr>
          <p:nvPr/>
        </p:nvSpPr>
        <p:spPr bwMode="auto">
          <a:xfrm>
            <a:off x="54142" y="2749549"/>
            <a:ext cx="3843338" cy="495300"/>
          </a:xfrm>
          <a:prstGeom prst="rect">
            <a:avLst/>
          </a:prstGeom>
          <a:solidFill>
            <a:schemeClr val="folHlink"/>
          </a:solidFill>
          <a:ln w="38100" cmpd="dbl">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ja-JP" sz="2400" b="1" smtClean="0">
                <a:solidFill>
                  <a:srgbClr val="000000"/>
                </a:solidFill>
              </a:rPr>
              <a:t>In 2 flavor approximation</a:t>
            </a:r>
          </a:p>
        </p:txBody>
      </p:sp>
      <p:graphicFrame>
        <p:nvGraphicFramePr>
          <p:cNvPr id="122919" name="Object 39"/>
          <p:cNvGraphicFramePr>
            <a:graphicFrameLocks noGrp="1" noChangeAspect="1"/>
          </p:cNvGraphicFramePr>
          <p:nvPr>
            <p:ph idx="1"/>
            <p:extLst>
              <p:ext uri="{D42A27DB-BD31-4B8C-83A1-F6EECF244321}">
                <p14:modId xmlns:p14="http://schemas.microsoft.com/office/powerpoint/2010/main" val="1364311288"/>
              </p:ext>
            </p:extLst>
          </p:nvPr>
        </p:nvGraphicFramePr>
        <p:xfrm>
          <a:off x="755650" y="3504269"/>
          <a:ext cx="7886367" cy="862286"/>
        </p:xfrm>
        <a:graphic>
          <a:graphicData uri="http://schemas.openxmlformats.org/presentationml/2006/ole">
            <mc:AlternateContent xmlns:mc="http://schemas.openxmlformats.org/markup-compatibility/2006">
              <mc:Choice xmlns:v="urn:schemas-microsoft-com:vml" Requires="v">
                <p:oleObj spid="_x0000_s4188" name="数式" r:id="rId7" imgW="3949560" imgH="431640" progId="Equation.3">
                  <p:embed/>
                </p:oleObj>
              </mc:Choice>
              <mc:Fallback>
                <p:oleObj name="数式" r:id="rId7" imgW="3949560" imgH="4316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5650" y="3504269"/>
                        <a:ext cx="7886367" cy="862286"/>
                      </a:xfrm>
                      <a:prstGeom prst="rect">
                        <a:avLst/>
                      </a:prstGeom>
                      <a:noFill/>
                      <a:ln w="9525">
                        <a:solidFill>
                          <a:srgbClr val="008000"/>
                        </a:solidFill>
                        <a:miter lim="800000"/>
                        <a:headEnd/>
                        <a:tailEnd/>
                      </a:ln>
                      <a:effectLst/>
                      <a:extLst/>
                    </p:spPr>
                  </p:pic>
                </p:oleObj>
              </mc:Fallback>
            </mc:AlternateContent>
          </a:graphicData>
        </a:graphic>
      </p:graphicFrame>
      <p:sp>
        <p:nvSpPr>
          <p:cNvPr id="122921" name="Text Box 41"/>
          <p:cNvSpPr txBox="1">
            <a:spLocks noChangeArrowheads="1"/>
          </p:cNvSpPr>
          <p:nvPr/>
        </p:nvSpPr>
        <p:spPr bwMode="auto">
          <a:xfrm>
            <a:off x="4509000" y="2820580"/>
            <a:ext cx="1771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ja-JP" b="1" i="1" dirty="0" smtClean="0">
                <a:solidFill>
                  <a:srgbClr val="000000"/>
                </a:solidFill>
                <a:latin typeface="Times New Roman" panose="02020603050405020304" pitchFamily="18" charset="0"/>
              </a:rPr>
              <a:t>L</a:t>
            </a:r>
            <a:r>
              <a:rPr lang="en-US" altLang="ja-JP" b="1" dirty="0" smtClean="0">
                <a:solidFill>
                  <a:srgbClr val="000000"/>
                </a:solidFill>
                <a:latin typeface="Times New Roman" panose="02020603050405020304" pitchFamily="18" charset="0"/>
              </a:rPr>
              <a:t> (km), </a:t>
            </a:r>
            <a:r>
              <a:rPr lang="en-US" altLang="ja-JP" b="1" i="1" dirty="0" smtClean="0">
                <a:solidFill>
                  <a:srgbClr val="000000"/>
                </a:solidFill>
                <a:latin typeface="Times New Roman" panose="02020603050405020304" pitchFamily="18" charset="0"/>
              </a:rPr>
              <a:t>E</a:t>
            </a:r>
            <a:r>
              <a:rPr lang="en-US" altLang="ja-JP" b="1" dirty="0" smtClean="0">
                <a:solidFill>
                  <a:srgbClr val="000000"/>
                </a:solidFill>
                <a:latin typeface="Times New Roman" panose="02020603050405020304" pitchFamily="18" charset="0"/>
              </a:rPr>
              <a:t> (GeV)</a:t>
            </a:r>
          </a:p>
        </p:txBody>
      </p:sp>
      <p:pic>
        <p:nvPicPr>
          <p:cNvPr id="122924" name="Picture 44" descr="osci"/>
          <p:cNvPicPr>
            <a:picLocks noChangeAspect="1" noChangeArrowheads="1"/>
          </p:cNvPicPr>
          <p:nvPr/>
        </p:nvPicPr>
        <p:blipFill>
          <a:blip r:embed="rId9" cstate="print">
            <a:extLst>
              <a:ext uri="{28A0092B-C50C-407E-A947-70E740481C1C}">
                <a14:useLocalDpi xmlns:a14="http://schemas.microsoft.com/office/drawing/2010/main" val="0"/>
              </a:ext>
            </a:extLst>
          </a:blip>
          <a:srcRect t="22765" r="9244" b="58437"/>
          <a:stretch>
            <a:fillRect/>
          </a:stretch>
        </p:blipFill>
        <p:spPr bwMode="auto">
          <a:xfrm>
            <a:off x="0" y="4625975"/>
            <a:ext cx="5183188"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926" name="Text Box 46"/>
          <p:cNvSpPr txBox="1">
            <a:spLocks noChangeArrowheads="1"/>
          </p:cNvSpPr>
          <p:nvPr/>
        </p:nvSpPr>
        <p:spPr bwMode="auto">
          <a:xfrm rot="-5400000">
            <a:off x="-496887" y="5221287"/>
            <a:ext cx="13604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ja-JP" b="1" smtClean="0">
                <a:solidFill>
                  <a:srgbClr val="000000"/>
                </a:solidFill>
                <a:latin typeface="Times New Roman" panose="02020603050405020304" pitchFamily="18" charset="0"/>
              </a:rPr>
              <a:t>1-</a:t>
            </a:r>
            <a:r>
              <a:rPr lang="en-US" altLang="ja-JP" b="1" i="1" smtClean="0">
                <a:solidFill>
                  <a:srgbClr val="000000"/>
                </a:solidFill>
                <a:latin typeface="Times New Roman" panose="02020603050405020304" pitchFamily="18" charset="0"/>
              </a:rPr>
              <a:t>P</a:t>
            </a:r>
            <a:r>
              <a:rPr lang="en-US" altLang="ja-JP" b="1" smtClean="0">
                <a:solidFill>
                  <a:srgbClr val="000000"/>
                </a:solidFill>
                <a:latin typeface="Times New Roman" panose="02020603050405020304" pitchFamily="18" charset="0"/>
              </a:rPr>
              <a:t>(</a:t>
            </a:r>
            <a:r>
              <a:rPr lang="en-US" altLang="ja-JP" b="1" smtClean="0">
                <a:solidFill>
                  <a:srgbClr val="000000"/>
                </a:solidFill>
                <a:latin typeface="Symbol" panose="05050102010706020507" pitchFamily="18" charset="2"/>
              </a:rPr>
              <a:t>nm</a:t>
            </a:r>
            <a:r>
              <a:rPr lang="en-US" altLang="ja-JP" b="1" smtClean="0">
                <a:solidFill>
                  <a:srgbClr val="000000"/>
                </a:solidFill>
                <a:latin typeface="Times New Roman" panose="02020603050405020304" pitchFamily="18" charset="0"/>
                <a:sym typeface="Wingdings" panose="05000000000000000000" pitchFamily="2" charset="2"/>
              </a:rPr>
              <a:t></a:t>
            </a:r>
            <a:r>
              <a:rPr lang="en-US" altLang="ja-JP" b="1" smtClean="0">
                <a:solidFill>
                  <a:srgbClr val="000000"/>
                </a:solidFill>
                <a:latin typeface="Symbol" panose="05050102010706020507" pitchFamily="18" charset="2"/>
                <a:sym typeface="Wingdings" panose="05000000000000000000" pitchFamily="2" charset="2"/>
              </a:rPr>
              <a:t>nt</a:t>
            </a:r>
            <a:r>
              <a:rPr lang="en-US" altLang="ja-JP" b="1" smtClean="0">
                <a:solidFill>
                  <a:srgbClr val="000000"/>
                </a:solidFill>
                <a:latin typeface="Times New Roman" panose="02020603050405020304" pitchFamily="18" charset="0"/>
                <a:sym typeface="Wingdings" panose="05000000000000000000" pitchFamily="2" charset="2"/>
              </a:rPr>
              <a:t>)</a:t>
            </a:r>
            <a:endParaRPr lang="en-US" altLang="ja-JP" b="1" smtClean="0">
              <a:solidFill>
                <a:srgbClr val="000000"/>
              </a:solidFill>
              <a:latin typeface="Times New Roman" panose="02020603050405020304" pitchFamily="18" charset="0"/>
            </a:endParaRPr>
          </a:p>
        </p:txBody>
      </p:sp>
      <p:sp>
        <p:nvSpPr>
          <p:cNvPr id="122927" name="Text Box 47"/>
          <p:cNvSpPr txBox="1">
            <a:spLocks noChangeArrowheads="1"/>
          </p:cNvSpPr>
          <p:nvPr/>
        </p:nvSpPr>
        <p:spPr bwMode="auto">
          <a:xfrm>
            <a:off x="1979613" y="5445125"/>
            <a:ext cx="28035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ja-JP" b="1" i="1" smtClean="0">
                <a:solidFill>
                  <a:srgbClr val="000000"/>
                </a:solidFill>
                <a:latin typeface="Times New Roman" panose="02020603050405020304" pitchFamily="18" charset="0"/>
              </a:rPr>
              <a:t>L</a:t>
            </a:r>
            <a:r>
              <a:rPr lang="en-US" altLang="ja-JP" smtClean="0">
                <a:solidFill>
                  <a:srgbClr val="000000"/>
                </a:solidFill>
                <a:latin typeface="Times New Roman" panose="02020603050405020304" pitchFamily="18" charset="0"/>
              </a:rPr>
              <a:t>=250km, </a:t>
            </a:r>
            <a:r>
              <a:rPr lang="en-US" altLang="ja-JP" b="1" smtClean="0">
                <a:solidFill>
                  <a:srgbClr val="000000"/>
                </a:solidFill>
                <a:latin typeface="Symbol" panose="05050102010706020507" pitchFamily="18" charset="2"/>
              </a:rPr>
              <a:t>D</a:t>
            </a:r>
            <a:r>
              <a:rPr lang="en-US" altLang="ja-JP" b="1" i="1" smtClean="0">
                <a:solidFill>
                  <a:srgbClr val="000000"/>
                </a:solidFill>
                <a:latin typeface="Times New Roman" panose="02020603050405020304" pitchFamily="18" charset="0"/>
              </a:rPr>
              <a:t>m</a:t>
            </a:r>
            <a:r>
              <a:rPr lang="en-US" altLang="ja-JP" baseline="-25000" smtClean="0">
                <a:solidFill>
                  <a:srgbClr val="000000"/>
                </a:solidFill>
                <a:latin typeface="Times New Roman" panose="02020603050405020304" pitchFamily="18" charset="0"/>
              </a:rPr>
              <a:t>23</a:t>
            </a:r>
            <a:r>
              <a:rPr lang="en-US" altLang="ja-JP" baseline="30000" smtClean="0">
                <a:solidFill>
                  <a:srgbClr val="000000"/>
                </a:solidFill>
                <a:latin typeface="Times New Roman" panose="02020603050405020304" pitchFamily="18" charset="0"/>
              </a:rPr>
              <a:t>2</a:t>
            </a:r>
            <a:r>
              <a:rPr lang="en-US" altLang="ja-JP" smtClean="0">
                <a:solidFill>
                  <a:srgbClr val="000000"/>
                </a:solidFill>
                <a:latin typeface="Times New Roman" panose="02020603050405020304" pitchFamily="18" charset="0"/>
              </a:rPr>
              <a:t>=3x10</a:t>
            </a:r>
            <a:r>
              <a:rPr lang="en-US" altLang="ja-JP" baseline="30000" smtClean="0">
                <a:solidFill>
                  <a:srgbClr val="000000"/>
                </a:solidFill>
                <a:latin typeface="Times New Roman" panose="02020603050405020304" pitchFamily="18" charset="0"/>
              </a:rPr>
              <a:t>-3</a:t>
            </a:r>
            <a:r>
              <a:rPr lang="en-US" altLang="ja-JP" smtClean="0">
                <a:solidFill>
                  <a:srgbClr val="000000"/>
                </a:solidFill>
                <a:latin typeface="Times New Roman" panose="02020603050405020304" pitchFamily="18" charset="0"/>
              </a:rPr>
              <a:t>eV</a:t>
            </a:r>
            <a:r>
              <a:rPr lang="en-US" altLang="ja-JP" baseline="30000" smtClean="0">
                <a:solidFill>
                  <a:srgbClr val="000000"/>
                </a:solidFill>
                <a:latin typeface="Times New Roman" panose="02020603050405020304" pitchFamily="18" charset="0"/>
              </a:rPr>
              <a:t>2</a:t>
            </a:r>
          </a:p>
        </p:txBody>
      </p:sp>
      <p:sp>
        <p:nvSpPr>
          <p:cNvPr id="122928" name="Text Box 48"/>
          <p:cNvSpPr txBox="1">
            <a:spLocks noChangeArrowheads="1"/>
          </p:cNvSpPr>
          <p:nvPr/>
        </p:nvSpPr>
        <p:spPr bwMode="auto">
          <a:xfrm>
            <a:off x="1258888" y="4654550"/>
            <a:ext cx="1327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ja-JP" b="1" smtClean="0">
                <a:solidFill>
                  <a:srgbClr val="000000"/>
                </a:solidFill>
                <a:ea typeface="Arial Unicode MS" panose="020B0604020202020204" pitchFamily="50" charset="-128"/>
                <a:cs typeface="Arial Unicode MS" panose="020B0604020202020204" pitchFamily="50" charset="-128"/>
              </a:rPr>
              <a:t>Osc. Prob.</a:t>
            </a:r>
          </a:p>
        </p:txBody>
      </p:sp>
      <p:sp>
        <p:nvSpPr>
          <p:cNvPr id="122929" name="Text Box 49"/>
          <p:cNvSpPr txBox="1">
            <a:spLocks noChangeArrowheads="1"/>
          </p:cNvSpPr>
          <p:nvPr/>
        </p:nvSpPr>
        <p:spPr bwMode="auto">
          <a:xfrm>
            <a:off x="3708400" y="6237288"/>
            <a:ext cx="1289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ja-JP" sz="2400" b="1" i="1" smtClean="0">
                <a:solidFill>
                  <a:srgbClr val="000000"/>
                </a:solidFill>
                <a:latin typeface="Times New Roman" panose="02020603050405020304" pitchFamily="18" charset="0"/>
              </a:rPr>
              <a:t>E</a:t>
            </a:r>
            <a:r>
              <a:rPr lang="en-US" altLang="ja-JP" sz="2400" b="1" baseline="-25000" smtClean="0">
                <a:solidFill>
                  <a:srgbClr val="000000"/>
                </a:solidFill>
                <a:latin typeface="Symbol" panose="05050102010706020507" pitchFamily="18" charset="2"/>
              </a:rPr>
              <a:t>n</a:t>
            </a:r>
            <a:r>
              <a:rPr lang="en-US" altLang="ja-JP" sz="2400" b="1" smtClean="0">
                <a:solidFill>
                  <a:srgbClr val="000000"/>
                </a:solidFill>
                <a:latin typeface="Times New Roman" panose="02020603050405020304" pitchFamily="18" charset="0"/>
              </a:rPr>
              <a:t>(GeV)</a:t>
            </a:r>
          </a:p>
        </p:txBody>
      </p:sp>
      <p:sp>
        <p:nvSpPr>
          <p:cNvPr id="122930" name="Text Box 50"/>
          <p:cNvSpPr txBox="1">
            <a:spLocks noChangeArrowheads="1"/>
          </p:cNvSpPr>
          <p:nvPr/>
        </p:nvSpPr>
        <p:spPr bwMode="auto">
          <a:xfrm>
            <a:off x="1412875" y="6237288"/>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ja-JP" sz="2400" b="1" dirty="0" smtClean="0">
                <a:solidFill>
                  <a:srgbClr val="000000"/>
                </a:solidFill>
              </a:rPr>
              <a:t>1</a:t>
            </a:r>
          </a:p>
        </p:txBody>
      </p:sp>
      <p:sp>
        <p:nvSpPr>
          <p:cNvPr id="122931" name="Text Box 51"/>
          <p:cNvSpPr txBox="1">
            <a:spLocks noChangeArrowheads="1"/>
          </p:cNvSpPr>
          <p:nvPr/>
        </p:nvSpPr>
        <p:spPr bwMode="auto">
          <a:xfrm>
            <a:off x="2268538" y="6227763"/>
            <a:ext cx="3540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ja-JP" sz="2400" b="1" smtClean="0">
                <a:solidFill>
                  <a:srgbClr val="000000"/>
                </a:solidFill>
              </a:rPr>
              <a:t>2</a:t>
            </a:r>
          </a:p>
        </p:txBody>
      </p:sp>
      <p:sp>
        <p:nvSpPr>
          <p:cNvPr id="122934" name="Rectangle 54"/>
          <p:cNvSpPr>
            <a:spLocks noGrp="1" noChangeArrowheads="1"/>
          </p:cNvSpPr>
          <p:nvPr>
            <p:ph type="body" idx="4294967295"/>
          </p:nvPr>
        </p:nvSpPr>
        <p:spPr>
          <a:xfrm>
            <a:off x="5076825" y="4724399"/>
            <a:ext cx="4067175" cy="2133602"/>
          </a:xfrm>
        </p:spPr>
        <p:txBody>
          <a:bodyPr/>
          <a:lstStyle/>
          <a:p>
            <a:pPr>
              <a:lnSpc>
                <a:spcPct val="80000"/>
              </a:lnSpc>
              <a:buFontTx/>
              <a:buNone/>
            </a:pPr>
            <a:r>
              <a:rPr lang="en-US" altLang="ja-JP" sz="1800"/>
              <a:t>Signature:</a:t>
            </a:r>
          </a:p>
          <a:p>
            <a:pPr>
              <a:lnSpc>
                <a:spcPct val="80000"/>
              </a:lnSpc>
            </a:pPr>
            <a:r>
              <a:rPr lang="en-US" altLang="ja-JP" sz="1800"/>
              <a:t>Decrease of original flavor (appearance of diff flavor)</a:t>
            </a:r>
          </a:p>
          <a:p>
            <a:pPr>
              <a:lnSpc>
                <a:spcPct val="80000"/>
              </a:lnSpc>
            </a:pPr>
            <a:r>
              <a:rPr lang="en-US" altLang="ja-JP" sz="1800"/>
              <a:t>Spect. Distortion</a:t>
            </a:r>
          </a:p>
          <a:p>
            <a:pPr>
              <a:lnSpc>
                <a:spcPct val="80000"/>
              </a:lnSpc>
              <a:buFontTx/>
              <a:buNone/>
            </a:pPr>
            <a:r>
              <a:rPr lang="en-US" altLang="ja-JP" sz="1800"/>
              <a:t>Osc. Max</a:t>
            </a:r>
          </a:p>
          <a:p>
            <a:pPr>
              <a:lnSpc>
                <a:spcPct val="80000"/>
              </a:lnSpc>
            </a:pPr>
            <a:r>
              <a:rPr lang="en-US" altLang="ja-JP" sz="1800">
                <a:latin typeface="Times New Roman" panose="02020603050405020304" pitchFamily="18" charset="0"/>
              </a:rPr>
              <a:t>1.27</a:t>
            </a:r>
            <a:r>
              <a:rPr lang="en-US" altLang="ja-JP" sz="1800">
                <a:latin typeface="Symbol" panose="05050102010706020507" pitchFamily="18" charset="2"/>
              </a:rPr>
              <a:t>D</a:t>
            </a:r>
            <a:r>
              <a:rPr lang="en-US" altLang="ja-JP" sz="1800" i="1">
                <a:latin typeface="Times New Roman" panose="02020603050405020304" pitchFamily="18" charset="0"/>
              </a:rPr>
              <a:t>m</a:t>
            </a:r>
            <a:r>
              <a:rPr lang="en-US" altLang="ja-JP" sz="1800" baseline="-25000"/>
              <a:t>23</a:t>
            </a:r>
            <a:r>
              <a:rPr lang="en-US" altLang="ja-JP" sz="1800" baseline="30000"/>
              <a:t>2</a:t>
            </a:r>
            <a:r>
              <a:rPr lang="en-US" altLang="ja-JP" sz="1800" i="1">
                <a:latin typeface="Times New Roman" panose="02020603050405020304" pitchFamily="18" charset="0"/>
              </a:rPr>
              <a:t>L</a:t>
            </a:r>
            <a:r>
              <a:rPr lang="en-US" altLang="ja-JP" sz="1800"/>
              <a:t>/</a:t>
            </a:r>
            <a:r>
              <a:rPr lang="en-US" altLang="ja-JP" sz="1800" i="1">
                <a:latin typeface="Times New Roman" panose="02020603050405020304" pitchFamily="18" charset="0"/>
              </a:rPr>
              <a:t>E</a:t>
            </a:r>
            <a:r>
              <a:rPr lang="en-US" altLang="ja-JP" sz="1800"/>
              <a:t>=</a:t>
            </a:r>
            <a:r>
              <a:rPr lang="en-US" altLang="ja-JP" sz="1800">
                <a:latin typeface="Symbol" panose="05050102010706020507" pitchFamily="18" charset="2"/>
              </a:rPr>
              <a:t>p</a:t>
            </a:r>
            <a:r>
              <a:rPr lang="en-US" altLang="ja-JP" sz="1800"/>
              <a:t>/2</a:t>
            </a:r>
          </a:p>
          <a:p>
            <a:pPr>
              <a:lnSpc>
                <a:spcPct val="80000"/>
              </a:lnSpc>
            </a:pPr>
            <a:r>
              <a:rPr lang="en-US" altLang="ja-JP" sz="1800"/>
              <a:t>E=0.6GeV @L=250km,</a:t>
            </a:r>
            <a:r>
              <a:rPr lang="en-US" altLang="ja-JP" sz="1800">
                <a:latin typeface="Symbol" panose="05050102010706020507" pitchFamily="18" charset="2"/>
              </a:rPr>
              <a:t>D</a:t>
            </a:r>
            <a:r>
              <a:rPr lang="en-US" altLang="ja-JP" sz="1800"/>
              <a:t>m</a:t>
            </a:r>
            <a:r>
              <a:rPr lang="en-US" altLang="ja-JP" sz="1800" baseline="30000"/>
              <a:t>2</a:t>
            </a:r>
            <a:r>
              <a:rPr lang="en-US" altLang="ja-JP" sz="1800"/>
              <a:t>=0.003</a:t>
            </a:r>
          </a:p>
        </p:txBody>
      </p:sp>
    </p:spTree>
    <p:extLst>
      <p:ext uri="{BB962C8B-B14F-4D97-AF65-F5344CB8AC3E}">
        <p14:creationId xmlns:p14="http://schemas.microsoft.com/office/powerpoint/2010/main" val="3779103771"/>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イオン">
  <a:themeElements>
    <a:clrScheme name="イオン">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イオン">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イオン">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xmlns="" name="Ion" id="{B8441ADB-2E43-4AF7-B97A-BD870242C6A8}" vid="{292E63A9-BB86-4E3D-B92A-7223C6510D2E}"/>
    </a:ext>
  </a:extLst>
</a:theme>
</file>

<file path=ppt/theme/theme10.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_mtfuji2">
  <a:themeElements>
    <a:clrScheme name="mtfuji2 2">
      <a:dk1>
        <a:srgbClr val="2E2E48"/>
      </a:dk1>
      <a:lt1>
        <a:srgbClr val="B9CCE9"/>
      </a:lt1>
      <a:dk2>
        <a:srgbClr val="1451AA"/>
      </a:dk2>
      <a:lt2>
        <a:srgbClr val="C0D7D8"/>
      </a:lt2>
      <a:accent1>
        <a:srgbClr val="D6D5B2"/>
      </a:accent1>
      <a:accent2>
        <a:srgbClr val="FFFFE9"/>
      </a:accent2>
      <a:accent3>
        <a:srgbClr val="D9E2F2"/>
      </a:accent3>
      <a:accent4>
        <a:srgbClr val="26263C"/>
      </a:accent4>
      <a:accent5>
        <a:srgbClr val="E8E7D5"/>
      </a:accent5>
      <a:accent6>
        <a:srgbClr val="E7E7D3"/>
      </a:accent6>
      <a:hlink>
        <a:srgbClr val="6B94D1"/>
      </a:hlink>
      <a:folHlink>
        <a:srgbClr val="FFFFFF"/>
      </a:folHlink>
    </a:clrScheme>
    <a:fontScheme name="mtfuji2">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0" u="none" strike="noStrike" cap="none" normalizeH="0" baseline="0" smtClean="0">
            <a:ln>
              <a:noFill/>
            </a:ln>
            <a:solidFill>
              <a:schemeClr val="tx1"/>
            </a:solidFill>
            <a:effectLst/>
            <a:latin typeface="Times New Roman" pitchFamily="18"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0" u="none" strike="noStrike" cap="none" normalizeH="0" baseline="0" smtClean="0">
            <a:ln>
              <a:noFill/>
            </a:ln>
            <a:solidFill>
              <a:schemeClr val="tx1"/>
            </a:solidFill>
            <a:effectLst/>
            <a:latin typeface="Times New Roman" pitchFamily="18" charset="0"/>
            <a:ea typeface="ＭＳ Ｐゴシック" pitchFamily="50" charset="-128"/>
          </a:defRPr>
        </a:defPPr>
      </a:lstStyle>
    </a:lnDef>
    <a:txDef>
      <a:spPr bwMode="auto">
        <a:solidFill>
          <a:srgbClr val="FFFFCC"/>
        </a:solidFill>
        <a:ln w="9525">
          <a:noFill/>
          <a:miter lim="800000"/>
          <a:headEnd/>
          <a:tailEnd/>
        </a:ln>
        <a:effectLst/>
      </a:spPr>
      <a:bodyPr>
        <a:spAutoFit/>
      </a:bodyPr>
      <a:lstStyle>
        <a:defPPr>
          <a:spcBef>
            <a:spcPct val="50000"/>
          </a:spcBef>
          <a:defRPr dirty="0">
            <a:solidFill>
              <a:srgbClr val="000000"/>
            </a:solidFill>
            <a:latin typeface="Times New Roman" pitchFamily="18" charset="0"/>
          </a:defRPr>
        </a:defPPr>
      </a:lstStyle>
    </a:txDef>
  </a:objectDefaults>
  <a:extraClrSchemeLst>
    <a:extraClrScheme>
      <a:clrScheme name="mtfuji2 1">
        <a:dk1>
          <a:srgbClr val="1C357C"/>
        </a:dk1>
        <a:lt1>
          <a:srgbClr val="FFFFFF"/>
        </a:lt1>
        <a:dk2>
          <a:srgbClr val="224094"/>
        </a:dk2>
        <a:lt2>
          <a:srgbClr val="FFFFCC"/>
        </a:lt2>
        <a:accent1>
          <a:srgbClr val="86864C"/>
        </a:accent1>
        <a:accent2>
          <a:srgbClr val="809AE2"/>
        </a:accent2>
        <a:accent3>
          <a:srgbClr val="ABAFC8"/>
        </a:accent3>
        <a:accent4>
          <a:srgbClr val="DADADA"/>
        </a:accent4>
        <a:accent5>
          <a:srgbClr val="C3C3B2"/>
        </a:accent5>
        <a:accent6>
          <a:srgbClr val="738BCD"/>
        </a:accent6>
        <a:hlink>
          <a:srgbClr val="000000"/>
        </a:hlink>
        <a:folHlink>
          <a:srgbClr val="2E57CA"/>
        </a:folHlink>
      </a:clrScheme>
      <a:clrMap bg1="dk2" tx1="lt1" bg2="dk1" tx2="lt2" accent1="accent1" accent2="accent2" accent3="accent3" accent4="accent4" accent5="accent5" accent6="accent6" hlink="hlink" folHlink="folHlink"/>
    </a:extraClrScheme>
    <a:extraClrScheme>
      <a:clrScheme name="mtfuji2 2">
        <a:dk1>
          <a:srgbClr val="2E2E48"/>
        </a:dk1>
        <a:lt1>
          <a:srgbClr val="B9CCE9"/>
        </a:lt1>
        <a:dk2>
          <a:srgbClr val="1451AA"/>
        </a:dk2>
        <a:lt2>
          <a:srgbClr val="C0D7D8"/>
        </a:lt2>
        <a:accent1>
          <a:srgbClr val="D6D5B2"/>
        </a:accent1>
        <a:accent2>
          <a:srgbClr val="FFFFE9"/>
        </a:accent2>
        <a:accent3>
          <a:srgbClr val="D9E2F2"/>
        </a:accent3>
        <a:accent4>
          <a:srgbClr val="26263C"/>
        </a:accent4>
        <a:accent5>
          <a:srgbClr val="E8E7D5"/>
        </a:accent5>
        <a:accent6>
          <a:srgbClr val="E7E7D3"/>
        </a:accent6>
        <a:hlink>
          <a:srgbClr val="6B94D1"/>
        </a:hlink>
        <a:folHlink>
          <a:srgbClr val="FFFFFF"/>
        </a:folHlink>
      </a:clrScheme>
      <a:clrMap bg1="lt1" tx1="dk1" bg2="lt2" tx2="dk2" accent1="accent1" accent2="accent2" accent3="accent3" accent4="accent4" accent5="accent5" accent6="accent6" hlink="hlink" folHlink="folHlink"/>
    </a:extraClrScheme>
    <a:extraClrScheme>
      <a:clrScheme name="mtfuji2 3">
        <a:dk1>
          <a:srgbClr val="000000"/>
        </a:dk1>
        <a:lt1>
          <a:srgbClr val="FFFFFF"/>
        </a:lt1>
        <a:dk2>
          <a:srgbClr val="000000"/>
        </a:dk2>
        <a:lt2>
          <a:srgbClr val="DDDDDD"/>
        </a:lt2>
        <a:accent1>
          <a:srgbClr val="EAEAEA"/>
        </a:accent1>
        <a:accent2>
          <a:srgbClr val="F8F8F8"/>
        </a:accent2>
        <a:accent3>
          <a:srgbClr val="FFFFFF"/>
        </a:accent3>
        <a:accent4>
          <a:srgbClr val="000000"/>
        </a:accent4>
        <a:accent5>
          <a:srgbClr val="F3F3F3"/>
        </a:accent5>
        <a:accent6>
          <a:srgbClr val="E1E1E1"/>
        </a:accent6>
        <a:hlink>
          <a:srgbClr val="808080"/>
        </a:hlink>
        <a:folHlink>
          <a:srgbClr val="F8F8F8"/>
        </a:folHlink>
      </a:clrScheme>
      <a:clrMap bg1="lt1" tx1="dk1" bg2="lt2" tx2="dk2" accent1="accent1" accent2="accent2" accent3="accent3" accent4="accent4" accent5="accent5" accent6="accent6" hlink="hlink" folHlink="folHlink"/>
    </a:extraClrScheme>
    <a:extraClrScheme>
      <a:clrScheme name="mtfuji2 4">
        <a:dk1>
          <a:srgbClr val="000000"/>
        </a:dk1>
        <a:lt1>
          <a:srgbClr val="9CB8E0"/>
        </a:lt1>
        <a:dk2>
          <a:srgbClr val="000000"/>
        </a:dk2>
        <a:lt2>
          <a:srgbClr val="AAC9CA"/>
        </a:lt2>
        <a:accent1>
          <a:srgbClr val="D6D5B2"/>
        </a:accent1>
        <a:accent2>
          <a:srgbClr val="E8E7CE"/>
        </a:accent2>
        <a:accent3>
          <a:srgbClr val="CBD8ED"/>
        </a:accent3>
        <a:accent4>
          <a:srgbClr val="000000"/>
        </a:accent4>
        <a:accent5>
          <a:srgbClr val="E8E7D5"/>
        </a:accent5>
        <a:accent6>
          <a:srgbClr val="D2D1BA"/>
        </a:accent6>
        <a:hlink>
          <a:srgbClr val="4579C5"/>
        </a:hlink>
        <a:folHlink>
          <a:srgbClr val="C4F2F6"/>
        </a:folHlink>
      </a:clrScheme>
      <a:clrMap bg1="lt1" tx1="dk1" bg2="lt2" tx2="dk2" accent1="accent1" accent2="accent2" accent3="accent3" accent4="accent4" accent5="accent5" accent6="accent6" hlink="hlink" folHlink="folHlink"/>
    </a:extraClrScheme>
    <a:extraClrScheme>
      <a:clrScheme name="mtfuji2 5">
        <a:dk1>
          <a:srgbClr val="000000"/>
        </a:dk1>
        <a:lt1>
          <a:srgbClr val="6892D0"/>
        </a:lt1>
        <a:dk2>
          <a:srgbClr val="000000"/>
        </a:dk2>
        <a:lt2>
          <a:srgbClr val="7590B3"/>
        </a:lt2>
        <a:accent1>
          <a:srgbClr val="BEBB94"/>
        </a:accent1>
        <a:accent2>
          <a:srgbClr val="DDDDDD"/>
        </a:accent2>
        <a:accent3>
          <a:srgbClr val="B9C7E4"/>
        </a:accent3>
        <a:accent4>
          <a:srgbClr val="000000"/>
        </a:accent4>
        <a:accent5>
          <a:srgbClr val="DBDAC8"/>
        </a:accent5>
        <a:accent6>
          <a:srgbClr val="C8C8C8"/>
        </a:accent6>
        <a:hlink>
          <a:srgbClr val="363199"/>
        </a:hlink>
        <a:folHlink>
          <a:srgbClr val="91D6DD"/>
        </a:folHlink>
      </a:clrScheme>
      <a:clrMap bg1="lt1" tx1="dk1" bg2="lt2" tx2="dk2" accent1="accent1" accent2="accent2" accent3="accent3" accent4="accent4" accent5="accent5" accent6="accent6" hlink="hlink" folHlink="folHlink"/>
    </a:extraClrScheme>
    <a:extraClrScheme>
      <a:clrScheme name="mtfuji2 6">
        <a:dk1>
          <a:srgbClr val="456697"/>
        </a:dk1>
        <a:lt1>
          <a:srgbClr val="FFFFFF"/>
        </a:lt1>
        <a:dk2>
          <a:srgbClr val="386AB4"/>
        </a:dk2>
        <a:lt2>
          <a:srgbClr val="FFFFCC"/>
        </a:lt2>
        <a:accent1>
          <a:srgbClr val="8A8F5D"/>
        </a:accent1>
        <a:accent2>
          <a:srgbClr val="97ACBF"/>
        </a:accent2>
        <a:accent3>
          <a:srgbClr val="AEB9D6"/>
        </a:accent3>
        <a:accent4>
          <a:srgbClr val="DADADA"/>
        </a:accent4>
        <a:accent5>
          <a:srgbClr val="C4C6B6"/>
        </a:accent5>
        <a:accent6>
          <a:srgbClr val="889BAD"/>
        </a:accent6>
        <a:hlink>
          <a:srgbClr val="1B265F"/>
        </a:hlink>
        <a:folHlink>
          <a:srgbClr val="24A9DE"/>
        </a:folHlink>
      </a:clrScheme>
      <a:clrMap bg1="dk2" tx1="lt1" bg2="dk1" tx2="lt2" accent1="accent1" accent2="accent2" accent3="accent3" accent4="accent4" accent5="accent5" accent6="accent6" hlink="hlink" folHlink="folHlink"/>
    </a:extraClrScheme>
    <a:extraClrScheme>
      <a:clrScheme name="mtfuji2 7">
        <a:dk1>
          <a:srgbClr val="2545A1"/>
        </a:dk1>
        <a:lt1>
          <a:srgbClr val="FFFFFF"/>
        </a:lt1>
        <a:dk2>
          <a:srgbClr val="2C53C0"/>
        </a:dk2>
        <a:lt2>
          <a:srgbClr val="FFCC00"/>
        </a:lt2>
        <a:accent1>
          <a:srgbClr val="D28E34"/>
        </a:accent1>
        <a:accent2>
          <a:srgbClr val="AF96C0"/>
        </a:accent2>
        <a:accent3>
          <a:srgbClr val="ACB3DC"/>
        </a:accent3>
        <a:accent4>
          <a:srgbClr val="DADADA"/>
        </a:accent4>
        <a:accent5>
          <a:srgbClr val="E5C6AE"/>
        </a:accent5>
        <a:accent6>
          <a:srgbClr val="9E87AE"/>
        </a:accent6>
        <a:hlink>
          <a:srgbClr val="14265A"/>
        </a:hlink>
        <a:folHlink>
          <a:srgbClr val="C141AC"/>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6_mtfuji2">
  <a:themeElements>
    <a:clrScheme name="mtfuji2 2">
      <a:dk1>
        <a:srgbClr val="2E2E48"/>
      </a:dk1>
      <a:lt1>
        <a:srgbClr val="B9CCE9"/>
      </a:lt1>
      <a:dk2>
        <a:srgbClr val="1451AA"/>
      </a:dk2>
      <a:lt2>
        <a:srgbClr val="C0D7D8"/>
      </a:lt2>
      <a:accent1>
        <a:srgbClr val="D6D5B2"/>
      </a:accent1>
      <a:accent2>
        <a:srgbClr val="FFFFE9"/>
      </a:accent2>
      <a:accent3>
        <a:srgbClr val="D9E2F2"/>
      </a:accent3>
      <a:accent4>
        <a:srgbClr val="26263C"/>
      </a:accent4>
      <a:accent5>
        <a:srgbClr val="E8E7D5"/>
      </a:accent5>
      <a:accent6>
        <a:srgbClr val="E7E7D3"/>
      </a:accent6>
      <a:hlink>
        <a:srgbClr val="6B94D1"/>
      </a:hlink>
      <a:folHlink>
        <a:srgbClr val="FFFFFF"/>
      </a:folHlink>
    </a:clrScheme>
    <a:fontScheme name="mtfuji2">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0" u="none" strike="noStrike" cap="none" normalizeH="0" baseline="0" smtClean="0">
            <a:ln>
              <a:noFill/>
            </a:ln>
            <a:solidFill>
              <a:schemeClr val="tx1"/>
            </a:solidFill>
            <a:effectLst/>
            <a:latin typeface="Times New Roman" pitchFamily="18"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0" u="none" strike="noStrike" cap="none" normalizeH="0" baseline="0" smtClean="0">
            <a:ln>
              <a:noFill/>
            </a:ln>
            <a:solidFill>
              <a:schemeClr val="tx1"/>
            </a:solidFill>
            <a:effectLst/>
            <a:latin typeface="Times New Roman" pitchFamily="18" charset="0"/>
            <a:ea typeface="ＭＳ Ｐゴシック" pitchFamily="50" charset="-128"/>
          </a:defRPr>
        </a:defPPr>
      </a:lstStyle>
    </a:lnDef>
    <a:txDef>
      <a:spPr bwMode="auto">
        <a:noFill/>
        <a:ln w="9525">
          <a:noFill/>
          <a:miter lim="800000"/>
          <a:headEnd/>
          <a:tailEnd/>
        </a:ln>
        <a:effectLst/>
      </a:spPr>
      <a:bodyPr wrap="none" rtlCol="0">
        <a:spAutoFit/>
      </a:bodyPr>
      <a:lstStyle>
        <a:defPPr>
          <a:spcBef>
            <a:spcPct val="50000"/>
          </a:spcBef>
          <a:defRPr kumimoji="1" dirty="0" smtClean="0">
            <a:solidFill>
              <a:srgbClr val="000000"/>
            </a:solidFill>
            <a:latin typeface="Times New Roman" pitchFamily="18" charset="0"/>
          </a:defRPr>
        </a:defPPr>
      </a:lstStyle>
    </a:txDef>
  </a:objectDefaults>
  <a:extraClrSchemeLst>
    <a:extraClrScheme>
      <a:clrScheme name="mtfuji2 1">
        <a:dk1>
          <a:srgbClr val="1C357C"/>
        </a:dk1>
        <a:lt1>
          <a:srgbClr val="FFFFFF"/>
        </a:lt1>
        <a:dk2>
          <a:srgbClr val="224094"/>
        </a:dk2>
        <a:lt2>
          <a:srgbClr val="FFFFCC"/>
        </a:lt2>
        <a:accent1>
          <a:srgbClr val="86864C"/>
        </a:accent1>
        <a:accent2>
          <a:srgbClr val="809AE2"/>
        </a:accent2>
        <a:accent3>
          <a:srgbClr val="ABAFC8"/>
        </a:accent3>
        <a:accent4>
          <a:srgbClr val="DADADA"/>
        </a:accent4>
        <a:accent5>
          <a:srgbClr val="C3C3B2"/>
        </a:accent5>
        <a:accent6>
          <a:srgbClr val="738BCD"/>
        </a:accent6>
        <a:hlink>
          <a:srgbClr val="000000"/>
        </a:hlink>
        <a:folHlink>
          <a:srgbClr val="2E57CA"/>
        </a:folHlink>
      </a:clrScheme>
      <a:clrMap bg1="dk2" tx1="lt1" bg2="dk1" tx2="lt2" accent1="accent1" accent2="accent2" accent3="accent3" accent4="accent4" accent5="accent5" accent6="accent6" hlink="hlink" folHlink="folHlink"/>
    </a:extraClrScheme>
    <a:extraClrScheme>
      <a:clrScheme name="mtfuji2 2">
        <a:dk1>
          <a:srgbClr val="2E2E48"/>
        </a:dk1>
        <a:lt1>
          <a:srgbClr val="B9CCE9"/>
        </a:lt1>
        <a:dk2>
          <a:srgbClr val="1451AA"/>
        </a:dk2>
        <a:lt2>
          <a:srgbClr val="C0D7D8"/>
        </a:lt2>
        <a:accent1>
          <a:srgbClr val="D6D5B2"/>
        </a:accent1>
        <a:accent2>
          <a:srgbClr val="FFFFE9"/>
        </a:accent2>
        <a:accent3>
          <a:srgbClr val="D9E2F2"/>
        </a:accent3>
        <a:accent4>
          <a:srgbClr val="26263C"/>
        </a:accent4>
        <a:accent5>
          <a:srgbClr val="E8E7D5"/>
        </a:accent5>
        <a:accent6>
          <a:srgbClr val="E7E7D3"/>
        </a:accent6>
        <a:hlink>
          <a:srgbClr val="6B94D1"/>
        </a:hlink>
        <a:folHlink>
          <a:srgbClr val="FFFFFF"/>
        </a:folHlink>
      </a:clrScheme>
      <a:clrMap bg1="lt1" tx1="dk1" bg2="lt2" tx2="dk2" accent1="accent1" accent2="accent2" accent3="accent3" accent4="accent4" accent5="accent5" accent6="accent6" hlink="hlink" folHlink="folHlink"/>
    </a:extraClrScheme>
    <a:extraClrScheme>
      <a:clrScheme name="mtfuji2 3">
        <a:dk1>
          <a:srgbClr val="000000"/>
        </a:dk1>
        <a:lt1>
          <a:srgbClr val="FFFFFF"/>
        </a:lt1>
        <a:dk2>
          <a:srgbClr val="000000"/>
        </a:dk2>
        <a:lt2>
          <a:srgbClr val="DDDDDD"/>
        </a:lt2>
        <a:accent1>
          <a:srgbClr val="EAEAEA"/>
        </a:accent1>
        <a:accent2>
          <a:srgbClr val="F8F8F8"/>
        </a:accent2>
        <a:accent3>
          <a:srgbClr val="FFFFFF"/>
        </a:accent3>
        <a:accent4>
          <a:srgbClr val="000000"/>
        </a:accent4>
        <a:accent5>
          <a:srgbClr val="F3F3F3"/>
        </a:accent5>
        <a:accent6>
          <a:srgbClr val="E1E1E1"/>
        </a:accent6>
        <a:hlink>
          <a:srgbClr val="808080"/>
        </a:hlink>
        <a:folHlink>
          <a:srgbClr val="F8F8F8"/>
        </a:folHlink>
      </a:clrScheme>
      <a:clrMap bg1="lt1" tx1="dk1" bg2="lt2" tx2="dk2" accent1="accent1" accent2="accent2" accent3="accent3" accent4="accent4" accent5="accent5" accent6="accent6" hlink="hlink" folHlink="folHlink"/>
    </a:extraClrScheme>
    <a:extraClrScheme>
      <a:clrScheme name="mtfuji2 4">
        <a:dk1>
          <a:srgbClr val="000000"/>
        </a:dk1>
        <a:lt1>
          <a:srgbClr val="9CB8E0"/>
        </a:lt1>
        <a:dk2>
          <a:srgbClr val="000000"/>
        </a:dk2>
        <a:lt2>
          <a:srgbClr val="AAC9CA"/>
        </a:lt2>
        <a:accent1>
          <a:srgbClr val="D6D5B2"/>
        </a:accent1>
        <a:accent2>
          <a:srgbClr val="E8E7CE"/>
        </a:accent2>
        <a:accent3>
          <a:srgbClr val="CBD8ED"/>
        </a:accent3>
        <a:accent4>
          <a:srgbClr val="000000"/>
        </a:accent4>
        <a:accent5>
          <a:srgbClr val="E8E7D5"/>
        </a:accent5>
        <a:accent6>
          <a:srgbClr val="D2D1BA"/>
        </a:accent6>
        <a:hlink>
          <a:srgbClr val="4579C5"/>
        </a:hlink>
        <a:folHlink>
          <a:srgbClr val="C4F2F6"/>
        </a:folHlink>
      </a:clrScheme>
      <a:clrMap bg1="lt1" tx1="dk1" bg2="lt2" tx2="dk2" accent1="accent1" accent2="accent2" accent3="accent3" accent4="accent4" accent5="accent5" accent6="accent6" hlink="hlink" folHlink="folHlink"/>
    </a:extraClrScheme>
    <a:extraClrScheme>
      <a:clrScheme name="mtfuji2 5">
        <a:dk1>
          <a:srgbClr val="000000"/>
        </a:dk1>
        <a:lt1>
          <a:srgbClr val="6892D0"/>
        </a:lt1>
        <a:dk2>
          <a:srgbClr val="000000"/>
        </a:dk2>
        <a:lt2>
          <a:srgbClr val="7590B3"/>
        </a:lt2>
        <a:accent1>
          <a:srgbClr val="BEBB94"/>
        </a:accent1>
        <a:accent2>
          <a:srgbClr val="DDDDDD"/>
        </a:accent2>
        <a:accent3>
          <a:srgbClr val="B9C7E4"/>
        </a:accent3>
        <a:accent4>
          <a:srgbClr val="000000"/>
        </a:accent4>
        <a:accent5>
          <a:srgbClr val="DBDAC8"/>
        </a:accent5>
        <a:accent6>
          <a:srgbClr val="C8C8C8"/>
        </a:accent6>
        <a:hlink>
          <a:srgbClr val="363199"/>
        </a:hlink>
        <a:folHlink>
          <a:srgbClr val="91D6DD"/>
        </a:folHlink>
      </a:clrScheme>
      <a:clrMap bg1="lt1" tx1="dk1" bg2="lt2" tx2="dk2" accent1="accent1" accent2="accent2" accent3="accent3" accent4="accent4" accent5="accent5" accent6="accent6" hlink="hlink" folHlink="folHlink"/>
    </a:extraClrScheme>
    <a:extraClrScheme>
      <a:clrScheme name="mtfuji2 6">
        <a:dk1>
          <a:srgbClr val="456697"/>
        </a:dk1>
        <a:lt1>
          <a:srgbClr val="FFFFFF"/>
        </a:lt1>
        <a:dk2>
          <a:srgbClr val="386AB4"/>
        </a:dk2>
        <a:lt2>
          <a:srgbClr val="FFFFCC"/>
        </a:lt2>
        <a:accent1>
          <a:srgbClr val="8A8F5D"/>
        </a:accent1>
        <a:accent2>
          <a:srgbClr val="97ACBF"/>
        </a:accent2>
        <a:accent3>
          <a:srgbClr val="AEB9D6"/>
        </a:accent3>
        <a:accent4>
          <a:srgbClr val="DADADA"/>
        </a:accent4>
        <a:accent5>
          <a:srgbClr val="C4C6B6"/>
        </a:accent5>
        <a:accent6>
          <a:srgbClr val="889BAD"/>
        </a:accent6>
        <a:hlink>
          <a:srgbClr val="1B265F"/>
        </a:hlink>
        <a:folHlink>
          <a:srgbClr val="24A9DE"/>
        </a:folHlink>
      </a:clrScheme>
      <a:clrMap bg1="dk2" tx1="lt1" bg2="dk1" tx2="lt2" accent1="accent1" accent2="accent2" accent3="accent3" accent4="accent4" accent5="accent5" accent6="accent6" hlink="hlink" folHlink="folHlink"/>
    </a:extraClrScheme>
    <a:extraClrScheme>
      <a:clrScheme name="mtfuji2 7">
        <a:dk1>
          <a:srgbClr val="2545A1"/>
        </a:dk1>
        <a:lt1>
          <a:srgbClr val="FFFFFF"/>
        </a:lt1>
        <a:dk2>
          <a:srgbClr val="2C53C0"/>
        </a:dk2>
        <a:lt2>
          <a:srgbClr val="FFCC00"/>
        </a:lt2>
        <a:accent1>
          <a:srgbClr val="D28E34"/>
        </a:accent1>
        <a:accent2>
          <a:srgbClr val="AF96C0"/>
        </a:accent2>
        <a:accent3>
          <a:srgbClr val="ACB3DC"/>
        </a:accent3>
        <a:accent4>
          <a:srgbClr val="DADADA"/>
        </a:accent4>
        <a:accent5>
          <a:srgbClr val="E5C6AE"/>
        </a:accent5>
        <a:accent6>
          <a:srgbClr val="9E87AE"/>
        </a:accent6>
        <a:hlink>
          <a:srgbClr val="14265A"/>
        </a:hlink>
        <a:folHlink>
          <a:srgbClr val="C141AC"/>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kobayashi.v1">
  <a:themeElements>
    <a:clrScheme name="kobayashi.v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obayashi.v1">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kobayashi.v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kobayashi.v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kobayashi.v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kobayashi.v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kobayashi.v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kobayashi.v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kobayashi.v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kobayashi.v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kobayashi.v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kobayashi.v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kobayashi.v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kobayashi.v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mtfuji2">
  <a:themeElements>
    <a:clrScheme name="mtfuji2 2">
      <a:dk1>
        <a:srgbClr val="2E2E48"/>
      </a:dk1>
      <a:lt1>
        <a:srgbClr val="B9CCE9"/>
      </a:lt1>
      <a:dk2>
        <a:srgbClr val="1451AA"/>
      </a:dk2>
      <a:lt2>
        <a:srgbClr val="C0D7D8"/>
      </a:lt2>
      <a:accent1>
        <a:srgbClr val="D6D5B2"/>
      </a:accent1>
      <a:accent2>
        <a:srgbClr val="FFFFE9"/>
      </a:accent2>
      <a:accent3>
        <a:srgbClr val="D9E2F2"/>
      </a:accent3>
      <a:accent4>
        <a:srgbClr val="26263C"/>
      </a:accent4>
      <a:accent5>
        <a:srgbClr val="E8E7D5"/>
      </a:accent5>
      <a:accent6>
        <a:srgbClr val="E7E7D3"/>
      </a:accent6>
      <a:hlink>
        <a:srgbClr val="6B94D1"/>
      </a:hlink>
      <a:folHlink>
        <a:srgbClr val="FFFFFF"/>
      </a:folHlink>
    </a:clrScheme>
    <a:fontScheme name="mtfuji2">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9050">
          <a:solidFill>
            <a:schemeClr val="tx1"/>
          </a:solidFill>
          <a:headEnd type="none" w="med" len="med"/>
          <a:tailEnd type="arrow"/>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mtfuji2 1">
        <a:dk1>
          <a:srgbClr val="1C357C"/>
        </a:dk1>
        <a:lt1>
          <a:srgbClr val="FFFFFF"/>
        </a:lt1>
        <a:dk2>
          <a:srgbClr val="224094"/>
        </a:dk2>
        <a:lt2>
          <a:srgbClr val="FFFFCC"/>
        </a:lt2>
        <a:accent1>
          <a:srgbClr val="86864C"/>
        </a:accent1>
        <a:accent2>
          <a:srgbClr val="809AE2"/>
        </a:accent2>
        <a:accent3>
          <a:srgbClr val="ABAFC8"/>
        </a:accent3>
        <a:accent4>
          <a:srgbClr val="DADADA"/>
        </a:accent4>
        <a:accent5>
          <a:srgbClr val="C3C3B2"/>
        </a:accent5>
        <a:accent6>
          <a:srgbClr val="738BCD"/>
        </a:accent6>
        <a:hlink>
          <a:srgbClr val="000000"/>
        </a:hlink>
        <a:folHlink>
          <a:srgbClr val="2E57CA"/>
        </a:folHlink>
      </a:clrScheme>
      <a:clrMap bg1="dk2" tx1="lt1" bg2="dk1" tx2="lt2" accent1="accent1" accent2="accent2" accent3="accent3" accent4="accent4" accent5="accent5" accent6="accent6" hlink="hlink" folHlink="folHlink"/>
    </a:extraClrScheme>
    <a:extraClrScheme>
      <a:clrScheme name="mtfuji2 2">
        <a:dk1>
          <a:srgbClr val="2E2E48"/>
        </a:dk1>
        <a:lt1>
          <a:srgbClr val="B9CCE9"/>
        </a:lt1>
        <a:dk2>
          <a:srgbClr val="1451AA"/>
        </a:dk2>
        <a:lt2>
          <a:srgbClr val="C0D7D8"/>
        </a:lt2>
        <a:accent1>
          <a:srgbClr val="D6D5B2"/>
        </a:accent1>
        <a:accent2>
          <a:srgbClr val="FFFFE9"/>
        </a:accent2>
        <a:accent3>
          <a:srgbClr val="D9E2F2"/>
        </a:accent3>
        <a:accent4>
          <a:srgbClr val="26263C"/>
        </a:accent4>
        <a:accent5>
          <a:srgbClr val="E8E7D5"/>
        </a:accent5>
        <a:accent6>
          <a:srgbClr val="E7E7D3"/>
        </a:accent6>
        <a:hlink>
          <a:srgbClr val="6B94D1"/>
        </a:hlink>
        <a:folHlink>
          <a:srgbClr val="FFFFFF"/>
        </a:folHlink>
      </a:clrScheme>
      <a:clrMap bg1="lt1" tx1="dk1" bg2="lt2" tx2="dk2" accent1="accent1" accent2="accent2" accent3="accent3" accent4="accent4" accent5="accent5" accent6="accent6" hlink="hlink" folHlink="folHlink"/>
    </a:extraClrScheme>
    <a:extraClrScheme>
      <a:clrScheme name="mtfuji2 3">
        <a:dk1>
          <a:srgbClr val="000000"/>
        </a:dk1>
        <a:lt1>
          <a:srgbClr val="FFFFFF"/>
        </a:lt1>
        <a:dk2>
          <a:srgbClr val="000000"/>
        </a:dk2>
        <a:lt2>
          <a:srgbClr val="DDDDDD"/>
        </a:lt2>
        <a:accent1>
          <a:srgbClr val="EAEAEA"/>
        </a:accent1>
        <a:accent2>
          <a:srgbClr val="F8F8F8"/>
        </a:accent2>
        <a:accent3>
          <a:srgbClr val="FFFFFF"/>
        </a:accent3>
        <a:accent4>
          <a:srgbClr val="000000"/>
        </a:accent4>
        <a:accent5>
          <a:srgbClr val="F3F3F3"/>
        </a:accent5>
        <a:accent6>
          <a:srgbClr val="E1E1E1"/>
        </a:accent6>
        <a:hlink>
          <a:srgbClr val="808080"/>
        </a:hlink>
        <a:folHlink>
          <a:srgbClr val="F8F8F8"/>
        </a:folHlink>
      </a:clrScheme>
      <a:clrMap bg1="lt1" tx1="dk1" bg2="lt2" tx2="dk2" accent1="accent1" accent2="accent2" accent3="accent3" accent4="accent4" accent5="accent5" accent6="accent6" hlink="hlink" folHlink="folHlink"/>
    </a:extraClrScheme>
    <a:extraClrScheme>
      <a:clrScheme name="mtfuji2 4">
        <a:dk1>
          <a:srgbClr val="000000"/>
        </a:dk1>
        <a:lt1>
          <a:srgbClr val="9CB8E0"/>
        </a:lt1>
        <a:dk2>
          <a:srgbClr val="000000"/>
        </a:dk2>
        <a:lt2>
          <a:srgbClr val="AAC9CA"/>
        </a:lt2>
        <a:accent1>
          <a:srgbClr val="D6D5B2"/>
        </a:accent1>
        <a:accent2>
          <a:srgbClr val="E8E7CE"/>
        </a:accent2>
        <a:accent3>
          <a:srgbClr val="CBD8ED"/>
        </a:accent3>
        <a:accent4>
          <a:srgbClr val="000000"/>
        </a:accent4>
        <a:accent5>
          <a:srgbClr val="E8E7D5"/>
        </a:accent5>
        <a:accent6>
          <a:srgbClr val="D2D1BA"/>
        </a:accent6>
        <a:hlink>
          <a:srgbClr val="4579C5"/>
        </a:hlink>
        <a:folHlink>
          <a:srgbClr val="C4F2F6"/>
        </a:folHlink>
      </a:clrScheme>
      <a:clrMap bg1="lt1" tx1="dk1" bg2="lt2" tx2="dk2" accent1="accent1" accent2="accent2" accent3="accent3" accent4="accent4" accent5="accent5" accent6="accent6" hlink="hlink" folHlink="folHlink"/>
    </a:extraClrScheme>
    <a:extraClrScheme>
      <a:clrScheme name="mtfuji2 5">
        <a:dk1>
          <a:srgbClr val="000000"/>
        </a:dk1>
        <a:lt1>
          <a:srgbClr val="6892D0"/>
        </a:lt1>
        <a:dk2>
          <a:srgbClr val="000000"/>
        </a:dk2>
        <a:lt2>
          <a:srgbClr val="7590B3"/>
        </a:lt2>
        <a:accent1>
          <a:srgbClr val="BEBB94"/>
        </a:accent1>
        <a:accent2>
          <a:srgbClr val="DDDDDD"/>
        </a:accent2>
        <a:accent3>
          <a:srgbClr val="B9C7E4"/>
        </a:accent3>
        <a:accent4>
          <a:srgbClr val="000000"/>
        </a:accent4>
        <a:accent5>
          <a:srgbClr val="DBDAC8"/>
        </a:accent5>
        <a:accent6>
          <a:srgbClr val="C8C8C8"/>
        </a:accent6>
        <a:hlink>
          <a:srgbClr val="363199"/>
        </a:hlink>
        <a:folHlink>
          <a:srgbClr val="91D6DD"/>
        </a:folHlink>
      </a:clrScheme>
      <a:clrMap bg1="lt1" tx1="dk1" bg2="lt2" tx2="dk2" accent1="accent1" accent2="accent2" accent3="accent3" accent4="accent4" accent5="accent5" accent6="accent6" hlink="hlink" folHlink="folHlink"/>
    </a:extraClrScheme>
    <a:extraClrScheme>
      <a:clrScheme name="mtfuji2 6">
        <a:dk1>
          <a:srgbClr val="456697"/>
        </a:dk1>
        <a:lt1>
          <a:srgbClr val="FFFFFF"/>
        </a:lt1>
        <a:dk2>
          <a:srgbClr val="386AB4"/>
        </a:dk2>
        <a:lt2>
          <a:srgbClr val="FFFFCC"/>
        </a:lt2>
        <a:accent1>
          <a:srgbClr val="8A8F5D"/>
        </a:accent1>
        <a:accent2>
          <a:srgbClr val="97ACBF"/>
        </a:accent2>
        <a:accent3>
          <a:srgbClr val="AEB9D6"/>
        </a:accent3>
        <a:accent4>
          <a:srgbClr val="DADADA"/>
        </a:accent4>
        <a:accent5>
          <a:srgbClr val="C4C6B6"/>
        </a:accent5>
        <a:accent6>
          <a:srgbClr val="889BAD"/>
        </a:accent6>
        <a:hlink>
          <a:srgbClr val="1B265F"/>
        </a:hlink>
        <a:folHlink>
          <a:srgbClr val="24A9DE"/>
        </a:folHlink>
      </a:clrScheme>
      <a:clrMap bg1="dk2" tx1="lt1" bg2="dk1" tx2="lt2" accent1="accent1" accent2="accent2" accent3="accent3" accent4="accent4" accent5="accent5" accent6="accent6" hlink="hlink" folHlink="folHlink"/>
    </a:extraClrScheme>
    <a:extraClrScheme>
      <a:clrScheme name="mtfuji2 7">
        <a:dk1>
          <a:srgbClr val="2545A1"/>
        </a:dk1>
        <a:lt1>
          <a:srgbClr val="FFFFFF"/>
        </a:lt1>
        <a:dk2>
          <a:srgbClr val="2C53C0"/>
        </a:dk2>
        <a:lt2>
          <a:srgbClr val="FFCC00"/>
        </a:lt2>
        <a:accent1>
          <a:srgbClr val="D28E34"/>
        </a:accent1>
        <a:accent2>
          <a:srgbClr val="AF96C0"/>
        </a:accent2>
        <a:accent3>
          <a:srgbClr val="ACB3DC"/>
        </a:accent3>
        <a:accent4>
          <a:srgbClr val="DADADA"/>
        </a:accent4>
        <a:accent5>
          <a:srgbClr val="E5C6AE"/>
        </a:accent5>
        <a:accent6>
          <a:srgbClr val="9E87AE"/>
        </a:accent6>
        <a:hlink>
          <a:srgbClr val="14265A"/>
        </a:hlink>
        <a:folHlink>
          <a:srgbClr val="C141AC"/>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mtfuji2">
  <a:themeElements>
    <a:clrScheme name="mtfuji2 2">
      <a:dk1>
        <a:srgbClr val="2E2E48"/>
      </a:dk1>
      <a:lt1>
        <a:srgbClr val="B9CCE9"/>
      </a:lt1>
      <a:dk2>
        <a:srgbClr val="1451AA"/>
      </a:dk2>
      <a:lt2>
        <a:srgbClr val="C0D7D8"/>
      </a:lt2>
      <a:accent1>
        <a:srgbClr val="D6D5B2"/>
      </a:accent1>
      <a:accent2>
        <a:srgbClr val="FFFFE9"/>
      </a:accent2>
      <a:accent3>
        <a:srgbClr val="D9E2F2"/>
      </a:accent3>
      <a:accent4>
        <a:srgbClr val="26263C"/>
      </a:accent4>
      <a:accent5>
        <a:srgbClr val="E8E7D5"/>
      </a:accent5>
      <a:accent6>
        <a:srgbClr val="E7E7D3"/>
      </a:accent6>
      <a:hlink>
        <a:srgbClr val="6B94D1"/>
      </a:hlink>
      <a:folHlink>
        <a:srgbClr val="FFFFFF"/>
      </a:folHlink>
    </a:clrScheme>
    <a:fontScheme name="mtfuji2">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0" u="none" strike="noStrike" cap="none" normalizeH="0" baseline="0" smtClean="0">
            <a:ln>
              <a:noFill/>
            </a:ln>
            <a:solidFill>
              <a:schemeClr val="tx1"/>
            </a:solidFill>
            <a:effectLst/>
            <a:latin typeface="Times New Roman" pitchFamily="18"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0" u="none" strike="noStrike" cap="none" normalizeH="0" baseline="0" smtClean="0">
            <a:ln>
              <a:noFill/>
            </a:ln>
            <a:solidFill>
              <a:schemeClr val="tx1"/>
            </a:solidFill>
            <a:effectLst/>
            <a:latin typeface="Times New Roman" pitchFamily="18" charset="0"/>
            <a:ea typeface="ＭＳ Ｐゴシック" pitchFamily="50" charset="-128"/>
          </a:defRPr>
        </a:defPPr>
      </a:lstStyle>
    </a:lnDef>
    <a:txDef>
      <a:spPr bwMode="auto">
        <a:solidFill>
          <a:srgbClr val="FFFFCC"/>
        </a:solidFill>
        <a:ln w="9525">
          <a:noFill/>
          <a:miter lim="800000"/>
          <a:headEnd/>
          <a:tailEnd/>
        </a:ln>
        <a:effectLst/>
      </a:spPr>
      <a:bodyPr>
        <a:spAutoFit/>
      </a:bodyPr>
      <a:lstStyle>
        <a:defPPr>
          <a:spcBef>
            <a:spcPct val="50000"/>
          </a:spcBef>
          <a:defRPr dirty="0">
            <a:solidFill>
              <a:srgbClr val="000000"/>
            </a:solidFill>
            <a:latin typeface="Times New Roman" pitchFamily="18" charset="0"/>
          </a:defRPr>
        </a:defPPr>
      </a:lstStyle>
    </a:txDef>
  </a:objectDefaults>
  <a:extraClrSchemeLst>
    <a:extraClrScheme>
      <a:clrScheme name="mtfuji2 1">
        <a:dk1>
          <a:srgbClr val="1C357C"/>
        </a:dk1>
        <a:lt1>
          <a:srgbClr val="FFFFFF"/>
        </a:lt1>
        <a:dk2>
          <a:srgbClr val="224094"/>
        </a:dk2>
        <a:lt2>
          <a:srgbClr val="FFFFCC"/>
        </a:lt2>
        <a:accent1>
          <a:srgbClr val="86864C"/>
        </a:accent1>
        <a:accent2>
          <a:srgbClr val="809AE2"/>
        </a:accent2>
        <a:accent3>
          <a:srgbClr val="ABAFC8"/>
        </a:accent3>
        <a:accent4>
          <a:srgbClr val="DADADA"/>
        </a:accent4>
        <a:accent5>
          <a:srgbClr val="C3C3B2"/>
        </a:accent5>
        <a:accent6>
          <a:srgbClr val="738BCD"/>
        </a:accent6>
        <a:hlink>
          <a:srgbClr val="000000"/>
        </a:hlink>
        <a:folHlink>
          <a:srgbClr val="2E57CA"/>
        </a:folHlink>
      </a:clrScheme>
      <a:clrMap bg1="dk2" tx1="lt1" bg2="dk1" tx2="lt2" accent1="accent1" accent2="accent2" accent3="accent3" accent4="accent4" accent5="accent5" accent6="accent6" hlink="hlink" folHlink="folHlink"/>
    </a:extraClrScheme>
    <a:extraClrScheme>
      <a:clrScheme name="mtfuji2 2">
        <a:dk1>
          <a:srgbClr val="2E2E48"/>
        </a:dk1>
        <a:lt1>
          <a:srgbClr val="B9CCE9"/>
        </a:lt1>
        <a:dk2>
          <a:srgbClr val="1451AA"/>
        </a:dk2>
        <a:lt2>
          <a:srgbClr val="C0D7D8"/>
        </a:lt2>
        <a:accent1>
          <a:srgbClr val="D6D5B2"/>
        </a:accent1>
        <a:accent2>
          <a:srgbClr val="FFFFE9"/>
        </a:accent2>
        <a:accent3>
          <a:srgbClr val="D9E2F2"/>
        </a:accent3>
        <a:accent4>
          <a:srgbClr val="26263C"/>
        </a:accent4>
        <a:accent5>
          <a:srgbClr val="E8E7D5"/>
        </a:accent5>
        <a:accent6>
          <a:srgbClr val="E7E7D3"/>
        </a:accent6>
        <a:hlink>
          <a:srgbClr val="6B94D1"/>
        </a:hlink>
        <a:folHlink>
          <a:srgbClr val="FFFFFF"/>
        </a:folHlink>
      </a:clrScheme>
      <a:clrMap bg1="lt1" tx1="dk1" bg2="lt2" tx2="dk2" accent1="accent1" accent2="accent2" accent3="accent3" accent4="accent4" accent5="accent5" accent6="accent6" hlink="hlink" folHlink="folHlink"/>
    </a:extraClrScheme>
    <a:extraClrScheme>
      <a:clrScheme name="mtfuji2 3">
        <a:dk1>
          <a:srgbClr val="000000"/>
        </a:dk1>
        <a:lt1>
          <a:srgbClr val="FFFFFF"/>
        </a:lt1>
        <a:dk2>
          <a:srgbClr val="000000"/>
        </a:dk2>
        <a:lt2>
          <a:srgbClr val="DDDDDD"/>
        </a:lt2>
        <a:accent1>
          <a:srgbClr val="EAEAEA"/>
        </a:accent1>
        <a:accent2>
          <a:srgbClr val="F8F8F8"/>
        </a:accent2>
        <a:accent3>
          <a:srgbClr val="FFFFFF"/>
        </a:accent3>
        <a:accent4>
          <a:srgbClr val="000000"/>
        </a:accent4>
        <a:accent5>
          <a:srgbClr val="F3F3F3"/>
        </a:accent5>
        <a:accent6>
          <a:srgbClr val="E1E1E1"/>
        </a:accent6>
        <a:hlink>
          <a:srgbClr val="808080"/>
        </a:hlink>
        <a:folHlink>
          <a:srgbClr val="F8F8F8"/>
        </a:folHlink>
      </a:clrScheme>
      <a:clrMap bg1="lt1" tx1="dk1" bg2="lt2" tx2="dk2" accent1="accent1" accent2="accent2" accent3="accent3" accent4="accent4" accent5="accent5" accent6="accent6" hlink="hlink" folHlink="folHlink"/>
    </a:extraClrScheme>
    <a:extraClrScheme>
      <a:clrScheme name="mtfuji2 4">
        <a:dk1>
          <a:srgbClr val="000000"/>
        </a:dk1>
        <a:lt1>
          <a:srgbClr val="9CB8E0"/>
        </a:lt1>
        <a:dk2>
          <a:srgbClr val="000000"/>
        </a:dk2>
        <a:lt2>
          <a:srgbClr val="AAC9CA"/>
        </a:lt2>
        <a:accent1>
          <a:srgbClr val="D6D5B2"/>
        </a:accent1>
        <a:accent2>
          <a:srgbClr val="E8E7CE"/>
        </a:accent2>
        <a:accent3>
          <a:srgbClr val="CBD8ED"/>
        </a:accent3>
        <a:accent4>
          <a:srgbClr val="000000"/>
        </a:accent4>
        <a:accent5>
          <a:srgbClr val="E8E7D5"/>
        </a:accent5>
        <a:accent6>
          <a:srgbClr val="D2D1BA"/>
        </a:accent6>
        <a:hlink>
          <a:srgbClr val="4579C5"/>
        </a:hlink>
        <a:folHlink>
          <a:srgbClr val="C4F2F6"/>
        </a:folHlink>
      </a:clrScheme>
      <a:clrMap bg1="lt1" tx1="dk1" bg2="lt2" tx2="dk2" accent1="accent1" accent2="accent2" accent3="accent3" accent4="accent4" accent5="accent5" accent6="accent6" hlink="hlink" folHlink="folHlink"/>
    </a:extraClrScheme>
    <a:extraClrScheme>
      <a:clrScheme name="mtfuji2 5">
        <a:dk1>
          <a:srgbClr val="000000"/>
        </a:dk1>
        <a:lt1>
          <a:srgbClr val="6892D0"/>
        </a:lt1>
        <a:dk2>
          <a:srgbClr val="000000"/>
        </a:dk2>
        <a:lt2>
          <a:srgbClr val="7590B3"/>
        </a:lt2>
        <a:accent1>
          <a:srgbClr val="BEBB94"/>
        </a:accent1>
        <a:accent2>
          <a:srgbClr val="DDDDDD"/>
        </a:accent2>
        <a:accent3>
          <a:srgbClr val="B9C7E4"/>
        </a:accent3>
        <a:accent4>
          <a:srgbClr val="000000"/>
        </a:accent4>
        <a:accent5>
          <a:srgbClr val="DBDAC8"/>
        </a:accent5>
        <a:accent6>
          <a:srgbClr val="C8C8C8"/>
        </a:accent6>
        <a:hlink>
          <a:srgbClr val="363199"/>
        </a:hlink>
        <a:folHlink>
          <a:srgbClr val="91D6DD"/>
        </a:folHlink>
      </a:clrScheme>
      <a:clrMap bg1="lt1" tx1="dk1" bg2="lt2" tx2="dk2" accent1="accent1" accent2="accent2" accent3="accent3" accent4="accent4" accent5="accent5" accent6="accent6" hlink="hlink" folHlink="folHlink"/>
    </a:extraClrScheme>
    <a:extraClrScheme>
      <a:clrScheme name="mtfuji2 6">
        <a:dk1>
          <a:srgbClr val="456697"/>
        </a:dk1>
        <a:lt1>
          <a:srgbClr val="FFFFFF"/>
        </a:lt1>
        <a:dk2>
          <a:srgbClr val="386AB4"/>
        </a:dk2>
        <a:lt2>
          <a:srgbClr val="FFFFCC"/>
        </a:lt2>
        <a:accent1>
          <a:srgbClr val="8A8F5D"/>
        </a:accent1>
        <a:accent2>
          <a:srgbClr val="97ACBF"/>
        </a:accent2>
        <a:accent3>
          <a:srgbClr val="AEB9D6"/>
        </a:accent3>
        <a:accent4>
          <a:srgbClr val="DADADA"/>
        </a:accent4>
        <a:accent5>
          <a:srgbClr val="C4C6B6"/>
        </a:accent5>
        <a:accent6>
          <a:srgbClr val="889BAD"/>
        </a:accent6>
        <a:hlink>
          <a:srgbClr val="1B265F"/>
        </a:hlink>
        <a:folHlink>
          <a:srgbClr val="24A9DE"/>
        </a:folHlink>
      </a:clrScheme>
      <a:clrMap bg1="dk2" tx1="lt1" bg2="dk1" tx2="lt2" accent1="accent1" accent2="accent2" accent3="accent3" accent4="accent4" accent5="accent5" accent6="accent6" hlink="hlink" folHlink="folHlink"/>
    </a:extraClrScheme>
    <a:extraClrScheme>
      <a:clrScheme name="mtfuji2 7">
        <a:dk1>
          <a:srgbClr val="2545A1"/>
        </a:dk1>
        <a:lt1>
          <a:srgbClr val="FFFFFF"/>
        </a:lt1>
        <a:dk2>
          <a:srgbClr val="2C53C0"/>
        </a:dk2>
        <a:lt2>
          <a:srgbClr val="FFCC00"/>
        </a:lt2>
        <a:accent1>
          <a:srgbClr val="D28E34"/>
        </a:accent1>
        <a:accent2>
          <a:srgbClr val="AF96C0"/>
        </a:accent2>
        <a:accent3>
          <a:srgbClr val="ACB3DC"/>
        </a:accent3>
        <a:accent4>
          <a:srgbClr val="DADADA"/>
        </a:accent4>
        <a:accent5>
          <a:srgbClr val="E5C6AE"/>
        </a:accent5>
        <a:accent6>
          <a:srgbClr val="9E87AE"/>
        </a:accent6>
        <a:hlink>
          <a:srgbClr val="14265A"/>
        </a:hlink>
        <a:folHlink>
          <a:srgbClr val="C141AC"/>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イオン">
  <a:themeElements>
    <a:clrScheme name="イオン">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イオン">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イオン">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xmlns="" name="Ion" id="{B8441ADB-2E43-4AF7-B97A-BD870242C6A8}" vid="{292E63A9-BB86-4E3D-B92A-7223C6510D2E}"/>
    </a:ext>
  </a:extLst>
</a:theme>
</file>

<file path=ppt/theme/theme6.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イオン">
  <a:themeElements>
    <a:clrScheme name="イオン">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イオン">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イオン">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xmlns="" name="Ion" id="{B8441ADB-2E43-4AF7-B97A-BD870242C6A8}" vid="{292E63A9-BB86-4E3D-B92A-7223C6510D2E}"/>
    </a:ext>
  </a:extLst>
</a:theme>
</file>

<file path=ppt/theme/theme8.xml><?xml version="1.0" encoding="utf-8"?>
<a:theme xmlns:a="http://schemas.openxmlformats.org/drawingml/2006/main" name="1_mtfuji2">
  <a:themeElements>
    <a:clrScheme name="mtfuji2 2">
      <a:dk1>
        <a:srgbClr val="2E2E48"/>
      </a:dk1>
      <a:lt1>
        <a:srgbClr val="B9CCE9"/>
      </a:lt1>
      <a:dk2>
        <a:srgbClr val="1451AA"/>
      </a:dk2>
      <a:lt2>
        <a:srgbClr val="C0D7D8"/>
      </a:lt2>
      <a:accent1>
        <a:srgbClr val="D6D5B2"/>
      </a:accent1>
      <a:accent2>
        <a:srgbClr val="FFFFE9"/>
      </a:accent2>
      <a:accent3>
        <a:srgbClr val="D9E2F2"/>
      </a:accent3>
      <a:accent4>
        <a:srgbClr val="26263C"/>
      </a:accent4>
      <a:accent5>
        <a:srgbClr val="E8E7D5"/>
      </a:accent5>
      <a:accent6>
        <a:srgbClr val="E7E7D3"/>
      </a:accent6>
      <a:hlink>
        <a:srgbClr val="6B94D1"/>
      </a:hlink>
      <a:folHlink>
        <a:srgbClr val="FFFFFF"/>
      </a:folHlink>
    </a:clrScheme>
    <a:fontScheme name="mtfuji2">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0" u="none" strike="noStrike" cap="none" normalizeH="0" baseline="0" smtClean="0">
            <a:ln>
              <a:noFill/>
            </a:ln>
            <a:solidFill>
              <a:schemeClr val="tx1"/>
            </a:solidFill>
            <a:effectLst/>
            <a:latin typeface="Times New Roman" pitchFamily="18"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0" u="none" strike="noStrike" cap="none" normalizeH="0" baseline="0" smtClean="0">
            <a:ln>
              <a:noFill/>
            </a:ln>
            <a:solidFill>
              <a:schemeClr val="tx1"/>
            </a:solidFill>
            <a:effectLst/>
            <a:latin typeface="Times New Roman" pitchFamily="18" charset="0"/>
            <a:ea typeface="ＭＳ Ｐゴシック" pitchFamily="50" charset="-128"/>
          </a:defRPr>
        </a:defPPr>
      </a:lstStyle>
    </a:lnDef>
    <a:txDef>
      <a:spPr bwMode="auto">
        <a:noFill/>
        <a:ln w="9525">
          <a:noFill/>
          <a:miter lim="800000"/>
          <a:headEnd/>
          <a:tailEnd/>
        </a:ln>
        <a:effectLst/>
      </a:spPr>
      <a:bodyPr wrap="none" rtlCol="0">
        <a:spAutoFit/>
      </a:bodyPr>
      <a:lstStyle>
        <a:defPPr>
          <a:spcBef>
            <a:spcPct val="50000"/>
          </a:spcBef>
          <a:defRPr kumimoji="1" dirty="0" smtClean="0">
            <a:solidFill>
              <a:srgbClr val="000000"/>
            </a:solidFill>
            <a:latin typeface="Times New Roman" pitchFamily="18" charset="0"/>
          </a:defRPr>
        </a:defPPr>
      </a:lstStyle>
    </a:txDef>
  </a:objectDefaults>
  <a:extraClrSchemeLst>
    <a:extraClrScheme>
      <a:clrScheme name="mtfuji2 1">
        <a:dk1>
          <a:srgbClr val="1C357C"/>
        </a:dk1>
        <a:lt1>
          <a:srgbClr val="FFFFFF"/>
        </a:lt1>
        <a:dk2>
          <a:srgbClr val="224094"/>
        </a:dk2>
        <a:lt2>
          <a:srgbClr val="FFFFCC"/>
        </a:lt2>
        <a:accent1>
          <a:srgbClr val="86864C"/>
        </a:accent1>
        <a:accent2>
          <a:srgbClr val="809AE2"/>
        </a:accent2>
        <a:accent3>
          <a:srgbClr val="ABAFC8"/>
        </a:accent3>
        <a:accent4>
          <a:srgbClr val="DADADA"/>
        </a:accent4>
        <a:accent5>
          <a:srgbClr val="C3C3B2"/>
        </a:accent5>
        <a:accent6>
          <a:srgbClr val="738BCD"/>
        </a:accent6>
        <a:hlink>
          <a:srgbClr val="000000"/>
        </a:hlink>
        <a:folHlink>
          <a:srgbClr val="2E57CA"/>
        </a:folHlink>
      </a:clrScheme>
      <a:clrMap bg1="dk2" tx1="lt1" bg2="dk1" tx2="lt2" accent1="accent1" accent2="accent2" accent3="accent3" accent4="accent4" accent5="accent5" accent6="accent6" hlink="hlink" folHlink="folHlink"/>
    </a:extraClrScheme>
    <a:extraClrScheme>
      <a:clrScheme name="mtfuji2 2">
        <a:dk1>
          <a:srgbClr val="2E2E48"/>
        </a:dk1>
        <a:lt1>
          <a:srgbClr val="B9CCE9"/>
        </a:lt1>
        <a:dk2>
          <a:srgbClr val="1451AA"/>
        </a:dk2>
        <a:lt2>
          <a:srgbClr val="C0D7D8"/>
        </a:lt2>
        <a:accent1>
          <a:srgbClr val="D6D5B2"/>
        </a:accent1>
        <a:accent2>
          <a:srgbClr val="FFFFE9"/>
        </a:accent2>
        <a:accent3>
          <a:srgbClr val="D9E2F2"/>
        </a:accent3>
        <a:accent4>
          <a:srgbClr val="26263C"/>
        </a:accent4>
        <a:accent5>
          <a:srgbClr val="E8E7D5"/>
        </a:accent5>
        <a:accent6>
          <a:srgbClr val="E7E7D3"/>
        </a:accent6>
        <a:hlink>
          <a:srgbClr val="6B94D1"/>
        </a:hlink>
        <a:folHlink>
          <a:srgbClr val="FFFFFF"/>
        </a:folHlink>
      </a:clrScheme>
      <a:clrMap bg1="lt1" tx1="dk1" bg2="lt2" tx2="dk2" accent1="accent1" accent2="accent2" accent3="accent3" accent4="accent4" accent5="accent5" accent6="accent6" hlink="hlink" folHlink="folHlink"/>
    </a:extraClrScheme>
    <a:extraClrScheme>
      <a:clrScheme name="mtfuji2 3">
        <a:dk1>
          <a:srgbClr val="000000"/>
        </a:dk1>
        <a:lt1>
          <a:srgbClr val="FFFFFF"/>
        </a:lt1>
        <a:dk2>
          <a:srgbClr val="000000"/>
        </a:dk2>
        <a:lt2>
          <a:srgbClr val="DDDDDD"/>
        </a:lt2>
        <a:accent1>
          <a:srgbClr val="EAEAEA"/>
        </a:accent1>
        <a:accent2>
          <a:srgbClr val="F8F8F8"/>
        </a:accent2>
        <a:accent3>
          <a:srgbClr val="FFFFFF"/>
        </a:accent3>
        <a:accent4>
          <a:srgbClr val="000000"/>
        </a:accent4>
        <a:accent5>
          <a:srgbClr val="F3F3F3"/>
        </a:accent5>
        <a:accent6>
          <a:srgbClr val="E1E1E1"/>
        </a:accent6>
        <a:hlink>
          <a:srgbClr val="808080"/>
        </a:hlink>
        <a:folHlink>
          <a:srgbClr val="F8F8F8"/>
        </a:folHlink>
      </a:clrScheme>
      <a:clrMap bg1="lt1" tx1="dk1" bg2="lt2" tx2="dk2" accent1="accent1" accent2="accent2" accent3="accent3" accent4="accent4" accent5="accent5" accent6="accent6" hlink="hlink" folHlink="folHlink"/>
    </a:extraClrScheme>
    <a:extraClrScheme>
      <a:clrScheme name="mtfuji2 4">
        <a:dk1>
          <a:srgbClr val="000000"/>
        </a:dk1>
        <a:lt1>
          <a:srgbClr val="9CB8E0"/>
        </a:lt1>
        <a:dk2>
          <a:srgbClr val="000000"/>
        </a:dk2>
        <a:lt2>
          <a:srgbClr val="AAC9CA"/>
        </a:lt2>
        <a:accent1>
          <a:srgbClr val="D6D5B2"/>
        </a:accent1>
        <a:accent2>
          <a:srgbClr val="E8E7CE"/>
        </a:accent2>
        <a:accent3>
          <a:srgbClr val="CBD8ED"/>
        </a:accent3>
        <a:accent4>
          <a:srgbClr val="000000"/>
        </a:accent4>
        <a:accent5>
          <a:srgbClr val="E8E7D5"/>
        </a:accent5>
        <a:accent6>
          <a:srgbClr val="D2D1BA"/>
        </a:accent6>
        <a:hlink>
          <a:srgbClr val="4579C5"/>
        </a:hlink>
        <a:folHlink>
          <a:srgbClr val="C4F2F6"/>
        </a:folHlink>
      </a:clrScheme>
      <a:clrMap bg1="lt1" tx1="dk1" bg2="lt2" tx2="dk2" accent1="accent1" accent2="accent2" accent3="accent3" accent4="accent4" accent5="accent5" accent6="accent6" hlink="hlink" folHlink="folHlink"/>
    </a:extraClrScheme>
    <a:extraClrScheme>
      <a:clrScheme name="mtfuji2 5">
        <a:dk1>
          <a:srgbClr val="000000"/>
        </a:dk1>
        <a:lt1>
          <a:srgbClr val="6892D0"/>
        </a:lt1>
        <a:dk2>
          <a:srgbClr val="000000"/>
        </a:dk2>
        <a:lt2>
          <a:srgbClr val="7590B3"/>
        </a:lt2>
        <a:accent1>
          <a:srgbClr val="BEBB94"/>
        </a:accent1>
        <a:accent2>
          <a:srgbClr val="DDDDDD"/>
        </a:accent2>
        <a:accent3>
          <a:srgbClr val="B9C7E4"/>
        </a:accent3>
        <a:accent4>
          <a:srgbClr val="000000"/>
        </a:accent4>
        <a:accent5>
          <a:srgbClr val="DBDAC8"/>
        </a:accent5>
        <a:accent6>
          <a:srgbClr val="C8C8C8"/>
        </a:accent6>
        <a:hlink>
          <a:srgbClr val="363199"/>
        </a:hlink>
        <a:folHlink>
          <a:srgbClr val="91D6DD"/>
        </a:folHlink>
      </a:clrScheme>
      <a:clrMap bg1="lt1" tx1="dk1" bg2="lt2" tx2="dk2" accent1="accent1" accent2="accent2" accent3="accent3" accent4="accent4" accent5="accent5" accent6="accent6" hlink="hlink" folHlink="folHlink"/>
    </a:extraClrScheme>
    <a:extraClrScheme>
      <a:clrScheme name="mtfuji2 6">
        <a:dk1>
          <a:srgbClr val="456697"/>
        </a:dk1>
        <a:lt1>
          <a:srgbClr val="FFFFFF"/>
        </a:lt1>
        <a:dk2>
          <a:srgbClr val="386AB4"/>
        </a:dk2>
        <a:lt2>
          <a:srgbClr val="FFFFCC"/>
        </a:lt2>
        <a:accent1>
          <a:srgbClr val="8A8F5D"/>
        </a:accent1>
        <a:accent2>
          <a:srgbClr val="97ACBF"/>
        </a:accent2>
        <a:accent3>
          <a:srgbClr val="AEB9D6"/>
        </a:accent3>
        <a:accent4>
          <a:srgbClr val="DADADA"/>
        </a:accent4>
        <a:accent5>
          <a:srgbClr val="C4C6B6"/>
        </a:accent5>
        <a:accent6>
          <a:srgbClr val="889BAD"/>
        </a:accent6>
        <a:hlink>
          <a:srgbClr val="1B265F"/>
        </a:hlink>
        <a:folHlink>
          <a:srgbClr val="24A9DE"/>
        </a:folHlink>
      </a:clrScheme>
      <a:clrMap bg1="dk2" tx1="lt1" bg2="dk1" tx2="lt2" accent1="accent1" accent2="accent2" accent3="accent3" accent4="accent4" accent5="accent5" accent6="accent6" hlink="hlink" folHlink="folHlink"/>
    </a:extraClrScheme>
    <a:extraClrScheme>
      <a:clrScheme name="mtfuji2 7">
        <a:dk1>
          <a:srgbClr val="2545A1"/>
        </a:dk1>
        <a:lt1>
          <a:srgbClr val="FFFFFF"/>
        </a:lt1>
        <a:dk2>
          <a:srgbClr val="2C53C0"/>
        </a:dk2>
        <a:lt2>
          <a:srgbClr val="FFCC00"/>
        </a:lt2>
        <a:accent1>
          <a:srgbClr val="D28E34"/>
        </a:accent1>
        <a:accent2>
          <a:srgbClr val="AF96C0"/>
        </a:accent2>
        <a:accent3>
          <a:srgbClr val="ACB3DC"/>
        </a:accent3>
        <a:accent4>
          <a:srgbClr val="DADADA"/>
        </a:accent4>
        <a:accent5>
          <a:srgbClr val="E5C6AE"/>
        </a:accent5>
        <a:accent6>
          <a:srgbClr val="9E87AE"/>
        </a:accent6>
        <a:hlink>
          <a:srgbClr val="14265A"/>
        </a:hlink>
        <a:folHlink>
          <a:srgbClr val="C141AC"/>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mtfuji2">
  <a:themeElements>
    <a:clrScheme name="mtfuji2 2">
      <a:dk1>
        <a:srgbClr val="2E2E48"/>
      </a:dk1>
      <a:lt1>
        <a:srgbClr val="B9CCE9"/>
      </a:lt1>
      <a:dk2>
        <a:srgbClr val="1451AA"/>
      </a:dk2>
      <a:lt2>
        <a:srgbClr val="C0D7D8"/>
      </a:lt2>
      <a:accent1>
        <a:srgbClr val="D6D5B2"/>
      </a:accent1>
      <a:accent2>
        <a:srgbClr val="FFFFE9"/>
      </a:accent2>
      <a:accent3>
        <a:srgbClr val="D9E2F2"/>
      </a:accent3>
      <a:accent4>
        <a:srgbClr val="26263C"/>
      </a:accent4>
      <a:accent5>
        <a:srgbClr val="E8E7D5"/>
      </a:accent5>
      <a:accent6>
        <a:srgbClr val="E7E7D3"/>
      </a:accent6>
      <a:hlink>
        <a:srgbClr val="6B94D1"/>
      </a:hlink>
      <a:folHlink>
        <a:srgbClr val="FFFFFF"/>
      </a:folHlink>
    </a:clrScheme>
    <a:fontScheme name="mtfuji2">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0" u="none" strike="noStrike" cap="none" normalizeH="0" baseline="0" smtClean="0">
            <a:ln>
              <a:noFill/>
            </a:ln>
            <a:solidFill>
              <a:schemeClr val="tx1"/>
            </a:solidFill>
            <a:effectLst/>
            <a:latin typeface="Times New Roman" pitchFamily="18"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0" u="none" strike="noStrike" cap="none" normalizeH="0" baseline="0" smtClean="0">
            <a:ln>
              <a:noFill/>
            </a:ln>
            <a:solidFill>
              <a:schemeClr val="tx1"/>
            </a:solidFill>
            <a:effectLst/>
            <a:latin typeface="Times New Roman" pitchFamily="18" charset="0"/>
            <a:ea typeface="ＭＳ Ｐゴシック" pitchFamily="50" charset="-128"/>
          </a:defRPr>
        </a:defPPr>
      </a:lstStyle>
    </a:lnDef>
    <a:txDef>
      <a:spPr bwMode="auto">
        <a:noFill/>
        <a:ln w="9525">
          <a:noFill/>
          <a:miter lim="800000"/>
          <a:headEnd/>
          <a:tailEnd/>
        </a:ln>
        <a:effectLst/>
      </a:spPr>
      <a:bodyPr wrap="none" rtlCol="0">
        <a:spAutoFit/>
      </a:bodyPr>
      <a:lstStyle>
        <a:defPPr>
          <a:spcBef>
            <a:spcPct val="50000"/>
          </a:spcBef>
          <a:defRPr kumimoji="1" dirty="0" smtClean="0">
            <a:solidFill>
              <a:srgbClr val="000000"/>
            </a:solidFill>
            <a:latin typeface="Times New Roman" pitchFamily="18" charset="0"/>
          </a:defRPr>
        </a:defPPr>
      </a:lstStyle>
    </a:txDef>
  </a:objectDefaults>
  <a:extraClrSchemeLst>
    <a:extraClrScheme>
      <a:clrScheme name="mtfuji2 1">
        <a:dk1>
          <a:srgbClr val="1C357C"/>
        </a:dk1>
        <a:lt1>
          <a:srgbClr val="FFFFFF"/>
        </a:lt1>
        <a:dk2>
          <a:srgbClr val="224094"/>
        </a:dk2>
        <a:lt2>
          <a:srgbClr val="FFFFCC"/>
        </a:lt2>
        <a:accent1>
          <a:srgbClr val="86864C"/>
        </a:accent1>
        <a:accent2>
          <a:srgbClr val="809AE2"/>
        </a:accent2>
        <a:accent3>
          <a:srgbClr val="ABAFC8"/>
        </a:accent3>
        <a:accent4>
          <a:srgbClr val="DADADA"/>
        </a:accent4>
        <a:accent5>
          <a:srgbClr val="C3C3B2"/>
        </a:accent5>
        <a:accent6>
          <a:srgbClr val="738BCD"/>
        </a:accent6>
        <a:hlink>
          <a:srgbClr val="000000"/>
        </a:hlink>
        <a:folHlink>
          <a:srgbClr val="2E57CA"/>
        </a:folHlink>
      </a:clrScheme>
      <a:clrMap bg1="dk2" tx1="lt1" bg2="dk1" tx2="lt2" accent1="accent1" accent2="accent2" accent3="accent3" accent4="accent4" accent5="accent5" accent6="accent6" hlink="hlink" folHlink="folHlink"/>
    </a:extraClrScheme>
    <a:extraClrScheme>
      <a:clrScheme name="mtfuji2 2">
        <a:dk1>
          <a:srgbClr val="2E2E48"/>
        </a:dk1>
        <a:lt1>
          <a:srgbClr val="B9CCE9"/>
        </a:lt1>
        <a:dk2>
          <a:srgbClr val="1451AA"/>
        </a:dk2>
        <a:lt2>
          <a:srgbClr val="C0D7D8"/>
        </a:lt2>
        <a:accent1>
          <a:srgbClr val="D6D5B2"/>
        </a:accent1>
        <a:accent2>
          <a:srgbClr val="FFFFE9"/>
        </a:accent2>
        <a:accent3>
          <a:srgbClr val="D9E2F2"/>
        </a:accent3>
        <a:accent4>
          <a:srgbClr val="26263C"/>
        </a:accent4>
        <a:accent5>
          <a:srgbClr val="E8E7D5"/>
        </a:accent5>
        <a:accent6>
          <a:srgbClr val="E7E7D3"/>
        </a:accent6>
        <a:hlink>
          <a:srgbClr val="6B94D1"/>
        </a:hlink>
        <a:folHlink>
          <a:srgbClr val="FFFFFF"/>
        </a:folHlink>
      </a:clrScheme>
      <a:clrMap bg1="lt1" tx1="dk1" bg2="lt2" tx2="dk2" accent1="accent1" accent2="accent2" accent3="accent3" accent4="accent4" accent5="accent5" accent6="accent6" hlink="hlink" folHlink="folHlink"/>
    </a:extraClrScheme>
    <a:extraClrScheme>
      <a:clrScheme name="mtfuji2 3">
        <a:dk1>
          <a:srgbClr val="000000"/>
        </a:dk1>
        <a:lt1>
          <a:srgbClr val="FFFFFF"/>
        </a:lt1>
        <a:dk2>
          <a:srgbClr val="000000"/>
        </a:dk2>
        <a:lt2>
          <a:srgbClr val="DDDDDD"/>
        </a:lt2>
        <a:accent1>
          <a:srgbClr val="EAEAEA"/>
        </a:accent1>
        <a:accent2>
          <a:srgbClr val="F8F8F8"/>
        </a:accent2>
        <a:accent3>
          <a:srgbClr val="FFFFFF"/>
        </a:accent3>
        <a:accent4>
          <a:srgbClr val="000000"/>
        </a:accent4>
        <a:accent5>
          <a:srgbClr val="F3F3F3"/>
        </a:accent5>
        <a:accent6>
          <a:srgbClr val="E1E1E1"/>
        </a:accent6>
        <a:hlink>
          <a:srgbClr val="808080"/>
        </a:hlink>
        <a:folHlink>
          <a:srgbClr val="F8F8F8"/>
        </a:folHlink>
      </a:clrScheme>
      <a:clrMap bg1="lt1" tx1="dk1" bg2="lt2" tx2="dk2" accent1="accent1" accent2="accent2" accent3="accent3" accent4="accent4" accent5="accent5" accent6="accent6" hlink="hlink" folHlink="folHlink"/>
    </a:extraClrScheme>
    <a:extraClrScheme>
      <a:clrScheme name="mtfuji2 4">
        <a:dk1>
          <a:srgbClr val="000000"/>
        </a:dk1>
        <a:lt1>
          <a:srgbClr val="9CB8E0"/>
        </a:lt1>
        <a:dk2>
          <a:srgbClr val="000000"/>
        </a:dk2>
        <a:lt2>
          <a:srgbClr val="AAC9CA"/>
        </a:lt2>
        <a:accent1>
          <a:srgbClr val="D6D5B2"/>
        </a:accent1>
        <a:accent2>
          <a:srgbClr val="E8E7CE"/>
        </a:accent2>
        <a:accent3>
          <a:srgbClr val="CBD8ED"/>
        </a:accent3>
        <a:accent4>
          <a:srgbClr val="000000"/>
        </a:accent4>
        <a:accent5>
          <a:srgbClr val="E8E7D5"/>
        </a:accent5>
        <a:accent6>
          <a:srgbClr val="D2D1BA"/>
        </a:accent6>
        <a:hlink>
          <a:srgbClr val="4579C5"/>
        </a:hlink>
        <a:folHlink>
          <a:srgbClr val="C4F2F6"/>
        </a:folHlink>
      </a:clrScheme>
      <a:clrMap bg1="lt1" tx1="dk1" bg2="lt2" tx2="dk2" accent1="accent1" accent2="accent2" accent3="accent3" accent4="accent4" accent5="accent5" accent6="accent6" hlink="hlink" folHlink="folHlink"/>
    </a:extraClrScheme>
    <a:extraClrScheme>
      <a:clrScheme name="mtfuji2 5">
        <a:dk1>
          <a:srgbClr val="000000"/>
        </a:dk1>
        <a:lt1>
          <a:srgbClr val="6892D0"/>
        </a:lt1>
        <a:dk2>
          <a:srgbClr val="000000"/>
        </a:dk2>
        <a:lt2>
          <a:srgbClr val="7590B3"/>
        </a:lt2>
        <a:accent1>
          <a:srgbClr val="BEBB94"/>
        </a:accent1>
        <a:accent2>
          <a:srgbClr val="DDDDDD"/>
        </a:accent2>
        <a:accent3>
          <a:srgbClr val="B9C7E4"/>
        </a:accent3>
        <a:accent4>
          <a:srgbClr val="000000"/>
        </a:accent4>
        <a:accent5>
          <a:srgbClr val="DBDAC8"/>
        </a:accent5>
        <a:accent6>
          <a:srgbClr val="C8C8C8"/>
        </a:accent6>
        <a:hlink>
          <a:srgbClr val="363199"/>
        </a:hlink>
        <a:folHlink>
          <a:srgbClr val="91D6DD"/>
        </a:folHlink>
      </a:clrScheme>
      <a:clrMap bg1="lt1" tx1="dk1" bg2="lt2" tx2="dk2" accent1="accent1" accent2="accent2" accent3="accent3" accent4="accent4" accent5="accent5" accent6="accent6" hlink="hlink" folHlink="folHlink"/>
    </a:extraClrScheme>
    <a:extraClrScheme>
      <a:clrScheme name="mtfuji2 6">
        <a:dk1>
          <a:srgbClr val="456697"/>
        </a:dk1>
        <a:lt1>
          <a:srgbClr val="FFFFFF"/>
        </a:lt1>
        <a:dk2>
          <a:srgbClr val="386AB4"/>
        </a:dk2>
        <a:lt2>
          <a:srgbClr val="FFFFCC"/>
        </a:lt2>
        <a:accent1>
          <a:srgbClr val="8A8F5D"/>
        </a:accent1>
        <a:accent2>
          <a:srgbClr val="97ACBF"/>
        </a:accent2>
        <a:accent3>
          <a:srgbClr val="AEB9D6"/>
        </a:accent3>
        <a:accent4>
          <a:srgbClr val="DADADA"/>
        </a:accent4>
        <a:accent5>
          <a:srgbClr val="C4C6B6"/>
        </a:accent5>
        <a:accent6>
          <a:srgbClr val="889BAD"/>
        </a:accent6>
        <a:hlink>
          <a:srgbClr val="1B265F"/>
        </a:hlink>
        <a:folHlink>
          <a:srgbClr val="24A9DE"/>
        </a:folHlink>
      </a:clrScheme>
      <a:clrMap bg1="dk2" tx1="lt1" bg2="dk1" tx2="lt2" accent1="accent1" accent2="accent2" accent3="accent3" accent4="accent4" accent5="accent5" accent6="accent6" hlink="hlink" folHlink="folHlink"/>
    </a:extraClrScheme>
    <a:extraClrScheme>
      <a:clrScheme name="mtfuji2 7">
        <a:dk1>
          <a:srgbClr val="2545A1"/>
        </a:dk1>
        <a:lt1>
          <a:srgbClr val="FFFFFF"/>
        </a:lt1>
        <a:dk2>
          <a:srgbClr val="2C53C0"/>
        </a:dk2>
        <a:lt2>
          <a:srgbClr val="FFCC00"/>
        </a:lt2>
        <a:accent1>
          <a:srgbClr val="D28E34"/>
        </a:accent1>
        <a:accent2>
          <a:srgbClr val="AF96C0"/>
        </a:accent2>
        <a:accent3>
          <a:srgbClr val="ACB3DC"/>
        </a:accent3>
        <a:accent4>
          <a:srgbClr val="DADADA"/>
        </a:accent4>
        <a:accent5>
          <a:srgbClr val="E5C6AE"/>
        </a:accent5>
        <a:accent6>
          <a:srgbClr val="9E87AE"/>
        </a:accent6>
        <a:hlink>
          <a:srgbClr val="14265A"/>
        </a:hlink>
        <a:folHlink>
          <a:srgbClr val="C141AC"/>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Ion</Template>
  <TotalTime>1194</TotalTime>
  <Words>3268</Words>
  <Application>Microsoft Macintosh PowerPoint</Application>
  <PresentationFormat>画面に合わせる (4:3)</PresentationFormat>
  <Paragraphs>739</Paragraphs>
  <Slides>71</Slides>
  <Notes>27</Notes>
  <HiddenSlides>0</HiddenSlides>
  <MMClips>0</MMClips>
  <ScaleCrop>false</ScaleCrop>
  <HeadingPairs>
    <vt:vector size="6" baseType="variant">
      <vt:variant>
        <vt:lpstr>テーマ</vt:lpstr>
      </vt:variant>
      <vt:variant>
        <vt:i4>13</vt:i4>
      </vt:variant>
      <vt:variant>
        <vt:lpstr>埋め込まれた OLE サーバー</vt:lpstr>
      </vt:variant>
      <vt:variant>
        <vt:i4>4</vt:i4>
      </vt:variant>
      <vt:variant>
        <vt:lpstr>スライド タイトル</vt:lpstr>
      </vt:variant>
      <vt:variant>
        <vt:i4>71</vt:i4>
      </vt:variant>
    </vt:vector>
  </HeadingPairs>
  <TitlesOfParts>
    <vt:vector size="88" baseType="lpstr">
      <vt:lpstr>イオン</vt:lpstr>
      <vt:lpstr>kobayashi.v1</vt:lpstr>
      <vt:lpstr>2_mtfuji2</vt:lpstr>
      <vt:lpstr>mtfuji2</vt:lpstr>
      <vt:lpstr>1_イオン</vt:lpstr>
      <vt:lpstr>Office ​​テーマ</vt:lpstr>
      <vt:lpstr>4_イオン</vt:lpstr>
      <vt:lpstr>1_mtfuji2</vt:lpstr>
      <vt:lpstr>4_mtfuji2</vt:lpstr>
      <vt:lpstr>1_Office ​​テーマ</vt:lpstr>
      <vt:lpstr>標準デザイン</vt:lpstr>
      <vt:lpstr>5_mtfuji2</vt:lpstr>
      <vt:lpstr>6_mtfuji2</vt:lpstr>
      <vt:lpstr>数式</vt:lpstr>
      <vt:lpstr>Worksheet</vt:lpstr>
      <vt:lpstr>HotShots ｲﾒｰｼﾞ ﾄﾞｷｭﾒﾝﾄ</vt:lpstr>
      <vt:lpstr>CorelDRAW</vt:lpstr>
      <vt:lpstr>加速器ニュートリノによる研究の発展</vt:lpstr>
      <vt:lpstr>西川さん、中村さん 戸塚洋二賞受賞</vt:lpstr>
      <vt:lpstr>Great year for Neutrino(2015)</vt:lpstr>
      <vt:lpstr>Contents</vt:lpstr>
      <vt:lpstr>Accelerator n beam</vt:lpstr>
      <vt:lpstr>Focusing device: Horn</vt:lpstr>
      <vt:lpstr>Accelerator neutrino experiments</vt:lpstr>
      <vt:lpstr>3 flavor mixing of neutrinos</vt:lpstr>
      <vt:lpstr>Neutrino oscillation</vt:lpstr>
      <vt:lpstr>大気 vs 加速器ニュートリノ</vt:lpstr>
      <vt:lpstr>En reconstruction</vt:lpstr>
      <vt:lpstr>Recent &amp; Future accelerator neutrino experiments</vt:lpstr>
      <vt:lpstr>K2K Proposal in 1995</vt:lpstr>
      <vt:lpstr>PowerPoint プレゼンテーション</vt:lpstr>
      <vt:lpstr>K2K experiment</vt:lpstr>
      <vt:lpstr>K2K Collaboration (final form)</vt:lpstr>
      <vt:lpstr>PowerPoint プレゼンテーション</vt:lpstr>
      <vt:lpstr>K2K Beam related team w/ “advisors” from abroad</vt:lpstr>
      <vt:lpstr>ビームの方向</vt:lpstr>
      <vt:lpstr>加速器ニュートリノの識別</vt:lpstr>
      <vt:lpstr>Beam</vt:lpstr>
      <vt:lpstr>Observation and Expectation at SK</vt:lpstr>
      <vt:lpstr>Allowed parameter region (#evts/spect combined)</vt:lpstr>
      <vt:lpstr>Recent &amp; Future accelerator neutrino experiments</vt:lpstr>
      <vt:lpstr>T2K (Tokai to Kamioka)  experiment</vt:lpstr>
      <vt:lpstr>Why nmne appearance? q13 and CPV</vt:lpstr>
      <vt:lpstr>PowerPoint プレゼンテーション</vt:lpstr>
      <vt:lpstr>PowerPoint プレゼンテーション</vt:lpstr>
      <vt:lpstr>Milestones</vt:lpstr>
      <vt:lpstr>The T2K Collaboration (~500 members, 60 institutions, 11 countries)</vt:lpstr>
      <vt:lpstr>Off-axis (OA) beam  High intensity narrow band beam</vt:lpstr>
      <vt:lpstr>PowerPoint プレゼンテーション</vt:lpstr>
      <vt:lpstr>Very first shot</vt:lpstr>
      <vt:lpstr>J-PARC Neutrino Facility Start Operation</vt:lpstr>
      <vt:lpstr>T2K delivered POT</vt:lpstr>
      <vt:lpstr>T2K first achievement ne appearance (2011-2013)</vt:lpstr>
      <vt:lpstr>T2K latest results</vt:lpstr>
      <vt:lpstr>Next goal of T2K</vt:lpstr>
      <vt:lpstr>T2K-2 (EoI submitted to PAC)</vt:lpstr>
      <vt:lpstr>T2K-II (T2K extention)</vt:lpstr>
      <vt:lpstr>Near detector ideas for higher precision </vt:lpstr>
      <vt:lpstr>Recent &amp; Future accelerator neutrino experiments</vt:lpstr>
      <vt:lpstr>First observation of nt (DONUT)</vt:lpstr>
      <vt:lpstr>OPERA (2008-2012) </vt:lpstr>
      <vt:lpstr>Sterile neutrino search  @MLF (JSNS2;J-PARC E56)</vt:lpstr>
      <vt:lpstr>Summary</vt:lpstr>
      <vt:lpstr>謝辞 (as K2K/T2K member)</vt:lpstr>
      <vt:lpstr>スライドショー</vt:lpstr>
      <vt:lpstr>陽子を転送するビームライン</vt:lpstr>
      <vt:lpstr>超伝導磁石チーム</vt:lpstr>
      <vt:lpstr>Saclay team</vt:lpstr>
      <vt:lpstr>陽子ビームモニター</vt:lpstr>
      <vt:lpstr>Canadian colleagues working on proton monitor OTR(last month)</vt:lpstr>
      <vt:lpstr>標的</vt:lpstr>
      <vt:lpstr>ターゲットと遠隔保守機構</vt:lpstr>
      <vt:lpstr>PowerPoint プレゼンテーション</vt:lpstr>
      <vt:lpstr>電磁ホーン</vt:lpstr>
      <vt:lpstr>PowerPoint プレゼンテーション</vt:lpstr>
      <vt:lpstr>PowerPoint プレゼンテーション</vt:lpstr>
      <vt:lpstr>電磁ホーンのリモートメンテナンス</vt:lpstr>
      <vt:lpstr>1st Horn with 320 kA </vt:lpstr>
      <vt:lpstr>二次ビームライン</vt:lpstr>
      <vt:lpstr>Helium Vessel Construction</vt:lpstr>
      <vt:lpstr>ターゲットステーション　 ヘリウム容器</vt:lpstr>
      <vt:lpstr>崩壊領域</vt:lpstr>
      <vt:lpstr>崩壊領域とビームダンプ</vt:lpstr>
      <vt:lpstr>PowerPoint プレゼンテーション</vt:lpstr>
      <vt:lpstr>ミューオンモニター</vt:lpstr>
      <vt:lpstr>ニュートリノモニター INGRID</vt:lpstr>
      <vt:lpstr>PowerPoint プレゼンテーション</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加速器ニュートリノによる研究の発展</dc:title>
  <dc:creator>kobayasi</dc:creator>
  <cp:lastModifiedBy>小汐 由介</cp:lastModifiedBy>
  <cp:revision>70</cp:revision>
  <dcterms:created xsi:type="dcterms:W3CDTF">2016-03-18T12:43:56Z</dcterms:created>
  <dcterms:modified xsi:type="dcterms:W3CDTF">2016-03-28T11:46:32Z</dcterms:modified>
</cp:coreProperties>
</file>